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diagrams/data3.xml" ContentType="application/vnd.openxmlformats-officedocument.drawingml.diagramData+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diagrams/data2.xml" ContentType="application/vnd.openxmlformats-officedocument.drawingml.diagramData+xml"/>
  <Override PartName="/ppt/diagrams/data1.xml" ContentType="application/vnd.openxmlformats-officedocument.drawingml.diagramData+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charts/chart1.xml" ContentType="application/vnd.openxmlformats-officedocument.drawingml.char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rts/style1.xml" ContentType="application/vnd.ms-office.chartstyle+xml"/>
  <Override PartName="/ppt/charts/colors1.xml" ContentType="application/vnd.ms-office.chartcolorstyle+xml"/>
  <Override PartName="/ppt/diagrams/drawing1.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diagrams/layout1.xml" ContentType="application/vnd.openxmlformats-officedocument.drawingml.diagramLayout+xml"/>
  <Override PartName="/ppt/theme/theme18.xml" ContentType="application/vnd.openxmlformats-officedocument.theme+xml"/>
  <Override PartName="/ppt/theme/theme17.xml" ContentType="application/vnd.openxmlformats-officedocument.theme+xml"/>
  <Override PartName="/ppt/theme/theme16.xml" ContentType="application/vnd.openxmlformats-officedocument.theme+xml"/>
  <Override PartName="/ppt/theme/theme15.xml" ContentType="application/vnd.openxmlformats-officedocument.theme+xml"/>
  <Override PartName="/ppt/theme/theme14.xml" ContentType="application/vnd.openxmlformats-officedocument.theme+xml"/>
  <Override PartName="/ppt/theme/theme13.xml" ContentType="application/vnd.openxmlformats-officedocument.theme+xml"/>
  <Override PartName="/ppt/theme/theme12.xml" ContentType="application/vnd.openxmlformats-officedocument.theme+xml"/>
  <Override PartName="/ppt/theme/theme11.xml" ContentType="application/vnd.openxmlformats-officedocument.theme+xml"/>
  <Override PartName="/ppt/theme/theme10.xml" ContentType="application/vnd.openxmlformats-officedocument.theme+xml"/>
  <Override PartName="/ppt/theme/theme9.xml" ContentType="application/vnd.openxmlformats-officedocument.theme+xml"/>
  <Override PartName="/ppt/theme/theme8.xml" ContentType="application/vnd.openxmlformats-officedocument.theme+xml"/>
  <Override PartName="/ppt/theme/theme7.xml" ContentType="application/vnd.openxmlformats-officedocument.theme+xml"/>
  <Override PartName="/ppt/theme/theme6.xml" ContentType="application/vnd.openxmlformats-officedocument.theme+xml"/>
  <Override PartName="/ppt/theme/theme5.xml" ContentType="application/vnd.openxmlformats-officedocument.theme+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847" r:id="rId2"/>
    <p:sldMasterId id="2147483945" r:id="rId3"/>
    <p:sldMasterId id="2147483964" r:id="rId4"/>
    <p:sldMasterId id="2147483999" r:id="rId5"/>
    <p:sldMasterId id="2147484003" r:id="rId6"/>
    <p:sldMasterId id="2147484021" r:id="rId7"/>
    <p:sldMasterId id="2147484056" r:id="rId8"/>
    <p:sldMasterId id="2147484091" r:id="rId9"/>
    <p:sldMasterId id="2147484126" r:id="rId10"/>
    <p:sldMasterId id="2147484141" r:id="rId11"/>
    <p:sldMasterId id="2147484176" r:id="rId12"/>
    <p:sldMasterId id="2147484211" r:id="rId13"/>
    <p:sldMasterId id="2147484246" r:id="rId14"/>
    <p:sldMasterId id="2147484269" r:id="rId15"/>
    <p:sldMasterId id="2147484310" r:id="rId16"/>
    <p:sldMasterId id="2147484325" r:id="rId17"/>
  </p:sldMasterIdLst>
  <p:notesMasterIdLst>
    <p:notesMasterId r:id="rId53"/>
  </p:notesMasterIdLst>
  <p:sldIdLst>
    <p:sldId id="835" r:id="rId18"/>
    <p:sldId id="745" r:id="rId19"/>
    <p:sldId id="834" r:id="rId20"/>
    <p:sldId id="784" r:id="rId21"/>
    <p:sldId id="743" r:id="rId22"/>
    <p:sldId id="257" r:id="rId23"/>
    <p:sldId id="269" r:id="rId24"/>
    <p:sldId id="773" r:id="rId25"/>
    <p:sldId id="279" r:id="rId26"/>
    <p:sldId id="281" r:id="rId27"/>
    <p:sldId id="833" r:id="rId28"/>
    <p:sldId id="267" r:id="rId29"/>
    <p:sldId id="270" r:id="rId30"/>
    <p:sldId id="271" r:id="rId31"/>
    <p:sldId id="284" r:id="rId32"/>
    <p:sldId id="258" r:id="rId33"/>
    <p:sldId id="730" r:id="rId34"/>
    <p:sldId id="668" r:id="rId35"/>
    <p:sldId id="732" r:id="rId36"/>
    <p:sldId id="780" r:id="rId37"/>
    <p:sldId id="725" r:id="rId38"/>
    <p:sldId id="733" r:id="rId39"/>
    <p:sldId id="788" r:id="rId40"/>
    <p:sldId id="290" r:id="rId41"/>
    <p:sldId id="779" r:id="rId42"/>
    <p:sldId id="783" r:id="rId43"/>
    <p:sldId id="682" r:id="rId44"/>
    <p:sldId id="771" r:id="rId45"/>
    <p:sldId id="756" r:id="rId46"/>
    <p:sldId id="503" r:id="rId47"/>
    <p:sldId id="658" r:id="rId48"/>
    <p:sldId id="645" r:id="rId49"/>
    <p:sldId id="297" r:id="rId50"/>
    <p:sldId id="408" r:id="rId51"/>
    <p:sldId id="799" r:id="rId5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53A"/>
    <a:srgbClr val="488BC9"/>
    <a:srgbClr val="EF75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776" autoAdjust="0"/>
    <p:restoredTop sz="94660" autoAdjust="0"/>
  </p:normalViewPr>
  <p:slideViewPr>
    <p:cSldViewPr snapToGrid="0">
      <p:cViewPr>
        <p:scale>
          <a:sx n="75" d="100"/>
          <a:sy n="75" d="100"/>
        </p:scale>
        <p:origin x="1128" y="216"/>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1.xml"/><Relationship Id="rId26" Type="http://schemas.openxmlformats.org/officeDocument/2006/relationships/slide" Target="slides/slide9.xml"/><Relationship Id="rId39" Type="http://schemas.openxmlformats.org/officeDocument/2006/relationships/slide" Target="slides/slide22.xml"/><Relationship Id="rId21" Type="http://schemas.openxmlformats.org/officeDocument/2006/relationships/slide" Target="slides/slide4.xml"/><Relationship Id="rId34" Type="http://schemas.openxmlformats.org/officeDocument/2006/relationships/slide" Target="slides/slide17.xml"/><Relationship Id="rId42" Type="http://schemas.openxmlformats.org/officeDocument/2006/relationships/slide" Target="slides/slide25.xml"/><Relationship Id="rId47" Type="http://schemas.openxmlformats.org/officeDocument/2006/relationships/slide" Target="slides/slide30.xml"/><Relationship Id="rId50" Type="http://schemas.openxmlformats.org/officeDocument/2006/relationships/slide" Target="slides/slide33.xml"/><Relationship Id="rId55"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2.xml"/><Relationship Id="rId11" Type="http://schemas.openxmlformats.org/officeDocument/2006/relationships/slideMaster" Target="slideMasters/slideMaster11.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slide" Target="slides/slide23.xml"/><Relationship Id="rId45" Type="http://schemas.openxmlformats.org/officeDocument/2006/relationships/slide" Target="slides/slide28.xml"/><Relationship Id="rId53" Type="http://schemas.openxmlformats.org/officeDocument/2006/relationships/notesMaster" Target="notesMasters/notesMaster1.xml"/><Relationship Id="rId58" Type="http://schemas.openxmlformats.org/officeDocument/2006/relationships/customXml" Target="../customXml/item1.xml"/><Relationship Id="rId5" Type="http://schemas.openxmlformats.org/officeDocument/2006/relationships/slideMaster" Target="slideMasters/slideMaster5.xml"/><Relationship Id="rId19" Type="http://schemas.openxmlformats.org/officeDocument/2006/relationships/slide" Target="slides/slide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slide" Target="slides/slide26.xml"/><Relationship Id="rId48" Type="http://schemas.openxmlformats.org/officeDocument/2006/relationships/slide" Target="slides/slide31.xml"/><Relationship Id="rId56"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4.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59" Type="http://schemas.openxmlformats.org/officeDocument/2006/relationships/customXml" Target="../customXml/item2.xml"/><Relationship Id="rId20" Type="http://schemas.openxmlformats.org/officeDocument/2006/relationships/slide" Target="slides/slide3.xml"/><Relationship Id="rId41" Type="http://schemas.openxmlformats.org/officeDocument/2006/relationships/slide" Target="slides/slide24.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tableStyles" Target="tableStyles.xml"/><Relationship Id="rId10" Type="http://schemas.openxmlformats.org/officeDocument/2006/relationships/slideMaster" Target="slideMasters/slideMaster10.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s>
</file>

<file path=ppt/charts/_rels/chart1.xml.rels><?xml version="1.0" encoding="UTF-8" standalone="yes"?>
<Relationships xmlns="http://schemas.openxmlformats.org/package/2006/relationships"><Relationship Id="rId3" Type="http://schemas.openxmlformats.org/officeDocument/2006/relationships/oleObject" Target="Chart%20in%20Microsoft%20PowerPoint"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'[Chart in Microsoft PowerPoint]Sheet1'!$B$1</c:f>
              <c:strCache>
                <c:ptCount val="1"/>
                <c:pt idx="0">
                  <c:v>2010</c:v>
                </c:pt>
              </c:strCache>
            </c:strRef>
          </c:tx>
          <c:spPr>
            <a:solidFill>
              <a:schemeClr val="accent1"/>
            </a:solidFill>
            <a:ln>
              <a:noFill/>
            </a:ln>
            <a:effectLst/>
          </c:spPr>
          <c:invertIfNegative val="0"/>
          <c:cat>
            <c:strRef>
              <c:f>'[Chart in Microsoft PowerPoint]Sheet1'!$A$2,'[Chart in Microsoft PowerPoint]Sheet1'!$A$3,'[Chart in Microsoft PowerPoint]Sheet1'!$A$4,'[Chart in Microsoft PowerPoint]Sheet1'!$A$5</c:f>
              <c:strCache>
                <c:ptCount val="4"/>
                <c:pt idx="0">
                  <c:v>Mediations</c:v>
                </c:pt>
                <c:pt idx="1">
                  <c:v>State Complaints</c:v>
                </c:pt>
                <c:pt idx="2">
                  <c:v>Due Processes</c:v>
                </c:pt>
                <c:pt idx="3">
                  <c:v>IEP Facilitation Requests</c:v>
                </c:pt>
              </c:strCache>
            </c:strRef>
          </c:cat>
          <c:val>
            <c:numRef>
              <c:f>'[Chart in Microsoft PowerPoint]Sheet1'!$B$2,'[Chart in Microsoft PowerPoint]Sheet1'!$B$3,'[Chart in Microsoft PowerPoint]Sheet1'!$B$4,'[Chart in Microsoft PowerPoint]Sheet1'!$B$5</c:f>
              <c:numCache>
                <c:formatCode>General</c:formatCode>
                <c:ptCount val="4"/>
                <c:pt idx="0">
                  <c:v>41</c:v>
                </c:pt>
                <c:pt idx="1">
                  <c:v>18</c:v>
                </c:pt>
                <c:pt idx="2">
                  <c:v>22</c:v>
                </c:pt>
                <c:pt idx="3">
                  <c:v>0</c:v>
                </c:pt>
              </c:numCache>
            </c:numRef>
          </c:val>
          <c:extLst>
            <c:ext xmlns:c16="http://schemas.microsoft.com/office/drawing/2014/chart" uri="{C3380CC4-5D6E-409C-BE32-E72D297353CC}">
              <c16:uniqueId val="{00000000-B825-4724-9483-3ABA4D79393B}"/>
            </c:ext>
          </c:extLst>
        </c:ser>
        <c:ser>
          <c:idx val="1"/>
          <c:order val="1"/>
          <c:tx>
            <c:strRef>
              <c:f>'[Chart in Microsoft PowerPoint]Sheet1'!$C$1</c:f>
              <c:strCache>
                <c:ptCount val="1"/>
                <c:pt idx="0">
                  <c:v>2018</c:v>
                </c:pt>
              </c:strCache>
            </c:strRef>
          </c:tx>
          <c:spPr>
            <a:solidFill>
              <a:schemeClr val="accent2"/>
            </a:solidFill>
            <a:ln>
              <a:noFill/>
            </a:ln>
            <a:effectLst/>
          </c:spPr>
          <c:invertIfNegative val="0"/>
          <c:cat>
            <c:strRef>
              <c:f>'[Chart in Microsoft PowerPoint]Sheet1'!$A$2,'[Chart in Microsoft PowerPoint]Sheet1'!$A$3,'[Chart in Microsoft PowerPoint]Sheet1'!$A$4,'[Chart in Microsoft PowerPoint]Sheet1'!$A$5</c:f>
              <c:strCache>
                <c:ptCount val="4"/>
                <c:pt idx="0">
                  <c:v>Mediations</c:v>
                </c:pt>
                <c:pt idx="1">
                  <c:v>State Complaints</c:v>
                </c:pt>
                <c:pt idx="2">
                  <c:v>Due Processes</c:v>
                </c:pt>
                <c:pt idx="3">
                  <c:v>IEP Facilitation Requests</c:v>
                </c:pt>
              </c:strCache>
            </c:strRef>
          </c:cat>
          <c:val>
            <c:numRef>
              <c:f>'[Chart in Microsoft PowerPoint]Sheet1'!$C$2,'[Chart in Microsoft PowerPoint]Sheet1'!$C$3,'[Chart in Microsoft PowerPoint]Sheet1'!$C$4,'[Chart in Microsoft PowerPoint]Sheet1'!$C$5</c:f>
              <c:numCache>
                <c:formatCode>General</c:formatCode>
                <c:ptCount val="4"/>
                <c:pt idx="0">
                  <c:v>81</c:v>
                </c:pt>
                <c:pt idx="1">
                  <c:v>44</c:v>
                </c:pt>
                <c:pt idx="2">
                  <c:v>46</c:v>
                </c:pt>
                <c:pt idx="3">
                  <c:v>44</c:v>
                </c:pt>
              </c:numCache>
            </c:numRef>
          </c:val>
          <c:extLst>
            <c:ext xmlns:c16="http://schemas.microsoft.com/office/drawing/2014/chart" uri="{C3380CC4-5D6E-409C-BE32-E72D297353CC}">
              <c16:uniqueId val="{00000001-B825-4724-9483-3ABA4D79393B}"/>
            </c:ext>
          </c:extLst>
        </c:ser>
        <c:ser>
          <c:idx val="2"/>
          <c:order val="2"/>
          <c:tx>
            <c:strRef>
              <c:f>'[Chart in Microsoft PowerPoint]Sheet1'!$D$1</c:f>
              <c:strCache>
                <c:ptCount val="1"/>
                <c:pt idx="0">
                  <c:v>2019</c:v>
                </c:pt>
              </c:strCache>
            </c:strRef>
          </c:tx>
          <c:spPr>
            <a:solidFill>
              <a:schemeClr val="accent3"/>
            </a:solidFill>
            <a:ln>
              <a:noFill/>
            </a:ln>
            <a:effectLst/>
          </c:spPr>
          <c:invertIfNegative val="0"/>
          <c:cat>
            <c:strRef>
              <c:f>'[Chart in Microsoft PowerPoint]Sheet1'!$A$2,'[Chart in Microsoft PowerPoint]Sheet1'!$A$3,'[Chart in Microsoft PowerPoint]Sheet1'!$A$4,'[Chart in Microsoft PowerPoint]Sheet1'!$A$5</c:f>
              <c:strCache>
                <c:ptCount val="4"/>
                <c:pt idx="0">
                  <c:v>Mediations</c:v>
                </c:pt>
                <c:pt idx="1">
                  <c:v>State Complaints</c:v>
                </c:pt>
                <c:pt idx="2">
                  <c:v>Due Processes</c:v>
                </c:pt>
                <c:pt idx="3">
                  <c:v>IEP Facilitation Requests</c:v>
                </c:pt>
              </c:strCache>
            </c:strRef>
          </c:cat>
          <c:val>
            <c:numRef>
              <c:f>'[Chart in Microsoft PowerPoint]Sheet1'!$D$2,'[Chart in Microsoft PowerPoint]Sheet1'!$D$3,'[Chart in Microsoft PowerPoint]Sheet1'!$D$4,'[Chart in Microsoft PowerPoint]Sheet1'!$D$5</c:f>
              <c:numCache>
                <c:formatCode>General</c:formatCode>
                <c:ptCount val="4"/>
                <c:pt idx="0">
                  <c:v>85</c:v>
                </c:pt>
                <c:pt idx="1">
                  <c:v>75</c:v>
                </c:pt>
                <c:pt idx="2">
                  <c:v>47</c:v>
                </c:pt>
                <c:pt idx="3">
                  <c:v>93</c:v>
                </c:pt>
              </c:numCache>
            </c:numRef>
          </c:val>
          <c:extLst>
            <c:ext xmlns:c16="http://schemas.microsoft.com/office/drawing/2014/chart" uri="{C3380CC4-5D6E-409C-BE32-E72D297353CC}">
              <c16:uniqueId val="{00000002-B825-4724-9483-3ABA4D79393B}"/>
            </c:ext>
          </c:extLst>
        </c:ser>
        <c:ser>
          <c:idx val="3"/>
          <c:order val="3"/>
          <c:tx>
            <c:strRef>
              <c:f>'[Chart in Microsoft PowerPoint]Sheet1'!$E$1</c:f>
              <c:strCache>
                <c:ptCount val="1"/>
                <c:pt idx="0">
                  <c:v>2020</c:v>
                </c:pt>
              </c:strCache>
            </c:strRef>
          </c:tx>
          <c:spPr>
            <a:solidFill>
              <a:schemeClr val="accent4"/>
            </a:solidFill>
            <a:ln>
              <a:noFill/>
            </a:ln>
            <a:effectLst/>
          </c:spPr>
          <c:invertIfNegative val="0"/>
          <c:cat>
            <c:strRef>
              <c:f>'[Chart in Microsoft PowerPoint]Sheet1'!$A$2,'[Chart in Microsoft PowerPoint]Sheet1'!$A$3,'[Chart in Microsoft PowerPoint]Sheet1'!$A$4,'[Chart in Microsoft PowerPoint]Sheet1'!$A$5</c:f>
              <c:strCache>
                <c:ptCount val="4"/>
                <c:pt idx="0">
                  <c:v>Mediations</c:v>
                </c:pt>
                <c:pt idx="1">
                  <c:v>State Complaints</c:v>
                </c:pt>
                <c:pt idx="2">
                  <c:v>Due Processes</c:v>
                </c:pt>
                <c:pt idx="3">
                  <c:v>IEP Facilitation Requests</c:v>
                </c:pt>
              </c:strCache>
            </c:strRef>
          </c:cat>
          <c:val>
            <c:numRef>
              <c:f>'[Chart in Microsoft PowerPoint]Sheet1'!$E$2,'[Chart in Microsoft PowerPoint]Sheet1'!$E$3,'[Chart in Microsoft PowerPoint]Sheet1'!$E$4,'[Chart in Microsoft PowerPoint]Sheet1'!$E$5</c:f>
              <c:numCache>
                <c:formatCode>General</c:formatCode>
                <c:ptCount val="4"/>
                <c:pt idx="0">
                  <c:v>71</c:v>
                </c:pt>
                <c:pt idx="1">
                  <c:v>38</c:v>
                </c:pt>
                <c:pt idx="2">
                  <c:v>45</c:v>
                </c:pt>
                <c:pt idx="3">
                  <c:v>73</c:v>
                </c:pt>
              </c:numCache>
            </c:numRef>
          </c:val>
          <c:extLst>
            <c:ext xmlns:c16="http://schemas.microsoft.com/office/drawing/2014/chart" uri="{C3380CC4-5D6E-409C-BE32-E72D297353CC}">
              <c16:uniqueId val="{00000003-B825-4724-9483-3ABA4D79393B}"/>
            </c:ext>
          </c:extLst>
        </c:ser>
        <c:ser>
          <c:idx val="4"/>
          <c:order val="4"/>
          <c:tx>
            <c:strRef>
              <c:f>'[Chart in Microsoft PowerPoint]Sheet1'!$F$1</c:f>
              <c:strCache>
                <c:ptCount val="1"/>
                <c:pt idx="0">
                  <c:v>2021</c:v>
                </c:pt>
              </c:strCache>
            </c:strRef>
          </c:tx>
          <c:spPr>
            <a:solidFill>
              <a:schemeClr val="accent5"/>
            </a:solidFill>
            <a:ln>
              <a:noFill/>
            </a:ln>
            <a:effectLst/>
          </c:spPr>
          <c:invertIfNegative val="0"/>
          <c:cat>
            <c:strRef>
              <c:f>'[Chart in Microsoft PowerPoint]Sheet1'!$A$2,'[Chart in Microsoft PowerPoint]Sheet1'!$A$3,'[Chart in Microsoft PowerPoint]Sheet1'!$A$4,'[Chart in Microsoft PowerPoint]Sheet1'!$A$5</c:f>
              <c:strCache>
                <c:ptCount val="4"/>
                <c:pt idx="0">
                  <c:v>Mediations</c:v>
                </c:pt>
                <c:pt idx="1">
                  <c:v>State Complaints</c:v>
                </c:pt>
                <c:pt idx="2">
                  <c:v>Due Processes</c:v>
                </c:pt>
                <c:pt idx="3">
                  <c:v>IEP Facilitation Requests</c:v>
                </c:pt>
              </c:strCache>
            </c:strRef>
          </c:cat>
          <c:val>
            <c:numRef>
              <c:f>'[Chart in Microsoft PowerPoint]Sheet1'!$F$2,'[Chart in Microsoft PowerPoint]Sheet1'!$F$3,'[Chart in Microsoft PowerPoint]Sheet1'!$F$4,'[Chart in Microsoft PowerPoint]Sheet1'!$F$5</c:f>
              <c:numCache>
                <c:formatCode>General</c:formatCode>
                <c:ptCount val="4"/>
                <c:pt idx="0">
                  <c:v>80</c:v>
                </c:pt>
                <c:pt idx="1">
                  <c:v>42</c:v>
                </c:pt>
                <c:pt idx="2">
                  <c:v>40</c:v>
                </c:pt>
                <c:pt idx="3">
                  <c:v>89</c:v>
                </c:pt>
              </c:numCache>
            </c:numRef>
          </c:val>
          <c:extLst>
            <c:ext xmlns:c16="http://schemas.microsoft.com/office/drawing/2014/chart" uri="{C3380CC4-5D6E-409C-BE32-E72D297353CC}">
              <c16:uniqueId val="{00000004-B825-4724-9483-3ABA4D79393B}"/>
            </c:ext>
          </c:extLst>
        </c:ser>
        <c:dLbls>
          <c:showLegendKey val="0"/>
          <c:showVal val="0"/>
          <c:showCatName val="0"/>
          <c:showSerName val="0"/>
          <c:showPercent val="0"/>
          <c:showBubbleSize val="0"/>
        </c:dLbls>
        <c:gapWidth val="219"/>
        <c:overlap val="-27"/>
        <c:axId val="1963616927"/>
        <c:axId val="1963624831"/>
      </c:barChart>
      <c:catAx>
        <c:axId val="19636169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crossAx val="1963624831"/>
        <c:crosses val="autoZero"/>
        <c:auto val="1"/>
        <c:lblAlgn val="ctr"/>
        <c:lblOffset val="100"/>
        <c:noMultiLvlLbl val="0"/>
      </c:catAx>
      <c:valAx>
        <c:axId val="196362483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crossAx val="196361692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50.svg"/><Relationship Id="rId13" Type="http://schemas.openxmlformats.org/officeDocument/2006/relationships/image" Target="../media/image55.pn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svg"/><Relationship Id="rId2" Type="http://schemas.openxmlformats.org/officeDocument/2006/relationships/image" Target="../media/image44.svg"/><Relationship Id="rId1" Type="http://schemas.openxmlformats.org/officeDocument/2006/relationships/image" Target="../media/image43.png"/><Relationship Id="rId6" Type="http://schemas.openxmlformats.org/officeDocument/2006/relationships/image" Target="../media/image48.sv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svg"/><Relationship Id="rId4" Type="http://schemas.openxmlformats.org/officeDocument/2006/relationships/image" Target="../media/image46.svg"/><Relationship Id="rId9" Type="http://schemas.openxmlformats.org/officeDocument/2006/relationships/image" Target="../media/image51.png"/><Relationship Id="rId14" Type="http://schemas.openxmlformats.org/officeDocument/2006/relationships/image" Target="../media/image56.svg"/></Relationships>
</file>

<file path=ppt/diagrams/_rels/drawing1.xml.rels><?xml version="1.0" encoding="UTF-8" standalone="yes"?>
<Relationships xmlns="http://schemas.openxmlformats.org/package/2006/relationships"><Relationship Id="rId8" Type="http://schemas.openxmlformats.org/officeDocument/2006/relationships/image" Target="../media/image50.svg"/><Relationship Id="rId13" Type="http://schemas.openxmlformats.org/officeDocument/2006/relationships/image" Target="../media/image55.pn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svg"/><Relationship Id="rId2" Type="http://schemas.openxmlformats.org/officeDocument/2006/relationships/image" Target="../media/image44.svg"/><Relationship Id="rId1" Type="http://schemas.openxmlformats.org/officeDocument/2006/relationships/image" Target="../media/image43.png"/><Relationship Id="rId6" Type="http://schemas.openxmlformats.org/officeDocument/2006/relationships/image" Target="../media/image48.sv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svg"/><Relationship Id="rId4" Type="http://schemas.openxmlformats.org/officeDocument/2006/relationships/image" Target="../media/image46.svg"/><Relationship Id="rId9" Type="http://schemas.openxmlformats.org/officeDocument/2006/relationships/image" Target="../media/image51.png"/><Relationship Id="rId14" Type="http://schemas.openxmlformats.org/officeDocument/2006/relationships/image" Target="../media/image56.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75DB7F-2712-437C-BF82-E090F62EAD8A}"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C6268250-E40B-4A8A-9D91-D840D2B8B213}">
      <dgm:prSet/>
      <dgm:spPr/>
      <dgm:t>
        <a:bodyPr/>
        <a:lstStyle/>
        <a:p>
          <a:r>
            <a:rPr lang="en-US"/>
            <a:t>Option for using an impartial third-party facilitator to promote effective communication</a:t>
          </a:r>
        </a:p>
      </dgm:t>
    </dgm:pt>
    <dgm:pt modelId="{26994115-2FBA-4C11-8312-5CBCD225015A}" type="parTrans" cxnId="{E1C42669-3B7E-4D20-842F-0B43F7D0A68B}">
      <dgm:prSet/>
      <dgm:spPr/>
      <dgm:t>
        <a:bodyPr/>
        <a:lstStyle/>
        <a:p>
          <a:endParaRPr lang="en-US"/>
        </a:p>
      </dgm:t>
    </dgm:pt>
    <dgm:pt modelId="{E8365D85-DF52-48C1-A6DB-E4D70A022506}" type="sibTrans" cxnId="{E1C42669-3B7E-4D20-842F-0B43F7D0A68B}">
      <dgm:prSet/>
      <dgm:spPr/>
      <dgm:t>
        <a:bodyPr/>
        <a:lstStyle/>
        <a:p>
          <a:endParaRPr lang="en-US"/>
        </a:p>
      </dgm:t>
    </dgm:pt>
    <dgm:pt modelId="{270E8D1C-A72C-42FA-961D-773EFBF9B908}">
      <dgm:prSet/>
      <dgm:spPr/>
      <dgm:t>
        <a:bodyPr/>
        <a:lstStyle/>
        <a:p>
          <a:r>
            <a:rPr lang="en-US"/>
            <a:t>Focuses on the development of the IEP</a:t>
          </a:r>
        </a:p>
      </dgm:t>
    </dgm:pt>
    <dgm:pt modelId="{1E80BA4C-3A2F-42CF-8A6A-E702DDD2EE20}" type="parTrans" cxnId="{33581499-6373-4F22-9271-7C18E62A02BD}">
      <dgm:prSet/>
      <dgm:spPr/>
      <dgm:t>
        <a:bodyPr/>
        <a:lstStyle/>
        <a:p>
          <a:endParaRPr lang="en-US"/>
        </a:p>
      </dgm:t>
    </dgm:pt>
    <dgm:pt modelId="{6FE50672-C17D-4377-A929-FC4075F1A39B}" type="sibTrans" cxnId="{33581499-6373-4F22-9271-7C18E62A02BD}">
      <dgm:prSet/>
      <dgm:spPr/>
      <dgm:t>
        <a:bodyPr/>
        <a:lstStyle/>
        <a:p>
          <a:endParaRPr lang="en-US"/>
        </a:p>
      </dgm:t>
    </dgm:pt>
    <dgm:pt modelId="{FB76EAC3-8A36-4CF4-90CE-96D63EC3819B}">
      <dgm:prSet/>
      <dgm:spPr/>
      <dgm:t>
        <a:bodyPr/>
        <a:lstStyle/>
        <a:p>
          <a:r>
            <a:rPr lang="en-US"/>
            <a:t>Ensures everyone at the table has a voice</a:t>
          </a:r>
        </a:p>
      </dgm:t>
    </dgm:pt>
    <dgm:pt modelId="{A52B117C-EA52-4EA0-85DB-1A476D6F295B}" type="parTrans" cxnId="{0864CDE6-0C9D-4353-B3CA-3186E6589094}">
      <dgm:prSet/>
      <dgm:spPr/>
      <dgm:t>
        <a:bodyPr/>
        <a:lstStyle/>
        <a:p>
          <a:endParaRPr lang="en-US"/>
        </a:p>
      </dgm:t>
    </dgm:pt>
    <dgm:pt modelId="{3B12C922-834B-45B7-A2D1-99E99E619581}" type="sibTrans" cxnId="{0864CDE6-0C9D-4353-B3CA-3186E6589094}">
      <dgm:prSet/>
      <dgm:spPr/>
      <dgm:t>
        <a:bodyPr/>
        <a:lstStyle/>
        <a:p>
          <a:endParaRPr lang="en-US"/>
        </a:p>
      </dgm:t>
    </dgm:pt>
    <dgm:pt modelId="{BDF63143-B5B0-4A88-9BF8-C97485DF43FB}">
      <dgm:prSet/>
      <dgm:spPr/>
      <dgm:t>
        <a:bodyPr/>
        <a:lstStyle/>
        <a:p>
          <a:r>
            <a:rPr lang="en-US"/>
            <a:t>Encourages active listening by all participants</a:t>
          </a:r>
        </a:p>
      </dgm:t>
    </dgm:pt>
    <dgm:pt modelId="{8BD3097D-FB6C-437F-8C71-57D9EEAFC971}" type="parTrans" cxnId="{C0B13268-C867-41B5-87BA-F7AC3A362EE4}">
      <dgm:prSet/>
      <dgm:spPr/>
      <dgm:t>
        <a:bodyPr/>
        <a:lstStyle/>
        <a:p>
          <a:endParaRPr lang="en-US"/>
        </a:p>
      </dgm:t>
    </dgm:pt>
    <dgm:pt modelId="{84537876-5F0E-434B-8D33-119AC743BA29}" type="sibTrans" cxnId="{C0B13268-C867-41B5-87BA-F7AC3A362EE4}">
      <dgm:prSet/>
      <dgm:spPr/>
      <dgm:t>
        <a:bodyPr/>
        <a:lstStyle/>
        <a:p>
          <a:endParaRPr lang="en-US"/>
        </a:p>
      </dgm:t>
    </dgm:pt>
    <dgm:pt modelId="{525CFF8E-E59A-4B3B-A633-4F4A5D9B07C0}">
      <dgm:prSet/>
      <dgm:spPr/>
      <dgm:t>
        <a:bodyPr/>
        <a:lstStyle/>
        <a:p>
          <a:r>
            <a:rPr lang="en-US"/>
            <a:t>Voluntary process, with both parties agreeing</a:t>
          </a:r>
        </a:p>
      </dgm:t>
    </dgm:pt>
    <dgm:pt modelId="{204198DA-D4A3-404C-9667-480E6E613C05}" type="parTrans" cxnId="{2D649895-5C2D-4275-8F02-8668D6B73DCC}">
      <dgm:prSet/>
      <dgm:spPr/>
      <dgm:t>
        <a:bodyPr/>
        <a:lstStyle/>
        <a:p>
          <a:endParaRPr lang="en-US"/>
        </a:p>
      </dgm:t>
    </dgm:pt>
    <dgm:pt modelId="{3BC4F11C-C97A-4763-9307-DBCADB824B58}" type="sibTrans" cxnId="{2D649895-5C2D-4275-8F02-8668D6B73DCC}">
      <dgm:prSet/>
      <dgm:spPr/>
      <dgm:t>
        <a:bodyPr/>
        <a:lstStyle/>
        <a:p>
          <a:endParaRPr lang="en-US"/>
        </a:p>
      </dgm:t>
    </dgm:pt>
    <dgm:pt modelId="{928A9FFE-1239-47CC-A239-C89EADC93674}">
      <dgm:prSet/>
      <dgm:spPr/>
      <dgm:t>
        <a:bodyPr/>
        <a:lstStyle/>
        <a:p>
          <a:r>
            <a:rPr lang="en-US"/>
            <a:t>Collaborative and solution-focused</a:t>
          </a:r>
        </a:p>
      </dgm:t>
    </dgm:pt>
    <dgm:pt modelId="{B46840EA-60CE-47CA-85A8-DE0CC72EAC0A}" type="parTrans" cxnId="{5CA1498A-4B36-48AF-A088-ABCC6A57D0C9}">
      <dgm:prSet/>
      <dgm:spPr/>
      <dgm:t>
        <a:bodyPr/>
        <a:lstStyle/>
        <a:p>
          <a:endParaRPr lang="en-US"/>
        </a:p>
      </dgm:t>
    </dgm:pt>
    <dgm:pt modelId="{0FD640DF-2203-4A63-9A79-47FBB2719212}" type="sibTrans" cxnId="{5CA1498A-4B36-48AF-A088-ABCC6A57D0C9}">
      <dgm:prSet/>
      <dgm:spPr/>
      <dgm:t>
        <a:bodyPr/>
        <a:lstStyle/>
        <a:p>
          <a:endParaRPr lang="en-US"/>
        </a:p>
      </dgm:t>
    </dgm:pt>
    <dgm:pt modelId="{EE371E54-E0BD-47C8-979F-FBFEA6414FE0}">
      <dgm:prSet/>
      <dgm:spPr/>
      <dgm:t>
        <a:bodyPr/>
        <a:lstStyle/>
        <a:p>
          <a:r>
            <a:rPr lang="en-US"/>
            <a:t>Is a promising best-practice used by many states for alternative dispute prevention</a:t>
          </a:r>
        </a:p>
      </dgm:t>
    </dgm:pt>
    <dgm:pt modelId="{433858E1-6768-4659-9DCF-B5FB87D6FF5F}" type="parTrans" cxnId="{DC053F06-5A6B-4F84-9B6E-185FBBE3AE8F}">
      <dgm:prSet/>
      <dgm:spPr/>
      <dgm:t>
        <a:bodyPr/>
        <a:lstStyle/>
        <a:p>
          <a:endParaRPr lang="en-US"/>
        </a:p>
      </dgm:t>
    </dgm:pt>
    <dgm:pt modelId="{3CDED156-3B03-45DA-94B4-8C4D56F64174}" type="sibTrans" cxnId="{DC053F06-5A6B-4F84-9B6E-185FBBE3AE8F}">
      <dgm:prSet/>
      <dgm:spPr/>
      <dgm:t>
        <a:bodyPr/>
        <a:lstStyle/>
        <a:p>
          <a:endParaRPr lang="en-US"/>
        </a:p>
      </dgm:t>
    </dgm:pt>
    <dgm:pt modelId="{75455EAA-57C5-4353-9324-848B35B9C8CC}" type="pres">
      <dgm:prSet presAssocID="{BC75DB7F-2712-437C-BF82-E090F62EAD8A}" presName="root" presStyleCnt="0">
        <dgm:presLayoutVars>
          <dgm:dir/>
          <dgm:resizeHandles val="exact"/>
        </dgm:presLayoutVars>
      </dgm:prSet>
      <dgm:spPr/>
    </dgm:pt>
    <dgm:pt modelId="{DBE53D8A-CC1C-44F3-BA6B-075466DFDB37}" type="pres">
      <dgm:prSet presAssocID="{C6268250-E40B-4A8A-9D91-D840D2B8B213}" presName="compNode" presStyleCnt="0"/>
      <dgm:spPr/>
    </dgm:pt>
    <dgm:pt modelId="{DF00E0A9-0768-46F7-8E59-C06DA9B3CFE6}" type="pres">
      <dgm:prSet presAssocID="{C6268250-E40B-4A8A-9D91-D840D2B8B213}" presName="bgRect" presStyleLbl="bgShp" presStyleIdx="0" presStyleCnt="7"/>
      <dgm:spPr/>
    </dgm:pt>
    <dgm:pt modelId="{EA7FE06E-165E-41C6-8E45-C1D1149E8DB0}" type="pres">
      <dgm:prSet presAssocID="{C6268250-E40B-4A8A-9D91-D840D2B8B213}"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Judge"/>
        </a:ext>
      </dgm:extLst>
    </dgm:pt>
    <dgm:pt modelId="{1B901490-A36B-46EB-9566-17A883FCF175}" type="pres">
      <dgm:prSet presAssocID="{C6268250-E40B-4A8A-9D91-D840D2B8B213}" presName="spaceRect" presStyleCnt="0"/>
      <dgm:spPr/>
    </dgm:pt>
    <dgm:pt modelId="{0FF6483E-43C5-4174-8241-2FDA03736981}" type="pres">
      <dgm:prSet presAssocID="{C6268250-E40B-4A8A-9D91-D840D2B8B213}" presName="parTx" presStyleLbl="revTx" presStyleIdx="0" presStyleCnt="7">
        <dgm:presLayoutVars>
          <dgm:chMax val="0"/>
          <dgm:chPref val="0"/>
        </dgm:presLayoutVars>
      </dgm:prSet>
      <dgm:spPr/>
    </dgm:pt>
    <dgm:pt modelId="{C89375BA-66F4-4F02-AFB7-65DAF011568B}" type="pres">
      <dgm:prSet presAssocID="{E8365D85-DF52-48C1-A6DB-E4D70A022506}" presName="sibTrans" presStyleCnt="0"/>
      <dgm:spPr/>
    </dgm:pt>
    <dgm:pt modelId="{8571703C-1924-407A-A706-600EB833F26C}" type="pres">
      <dgm:prSet presAssocID="{270E8D1C-A72C-42FA-961D-773EFBF9B908}" presName="compNode" presStyleCnt="0"/>
      <dgm:spPr/>
    </dgm:pt>
    <dgm:pt modelId="{C59FA83C-FE89-4AD2-8D65-9C78AD7260A6}" type="pres">
      <dgm:prSet presAssocID="{270E8D1C-A72C-42FA-961D-773EFBF9B908}" presName="bgRect" presStyleLbl="bgShp" presStyleIdx="1" presStyleCnt="7"/>
      <dgm:spPr/>
    </dgm:pt>
    <dgm:pt modelId="{BB6EB961-D30A-4ECC-BA25-71AFA84DADA8}" type="pres">
      <dgm:prSet presAssocID="{270E8D1C-A72C-42FA-961D-773EFBF9B908}"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ooks"/>
        </a:ext>
      </dgm:extLst>
    </dgm:pt>
    <dgm:pt modelId="{A9896AF0-6449-40F3-9062-01BAF492E1A0}" type="pres">
      <dgm:prSet presAssocID="{270E8D1C-A72C-42FA-961D-773EFBF9B908}" presName="spaceRect" presStyleCnt="0"/>
      <dgm:spPr/>
    </dgm:pt>
    <dgm:pt modelId="{787F75C9-AC20-493A-99AB-E7F3EE185B7D}" type="pres">
      <dgm:prSet presAssocID="{270E8D1C-A72C-42FA-961D-773EFBF9B908}" presName="parTx" presStyleLbl="revTx" presStyleIdx="1" presStyleCnt="7">
        <dgm:presLayoutVars>
          <dgm:chMax val="0"/>
          <dgm:chPref val="0"/>
        </dgm:presLayoutVars>
      </dgm:prSet>
      <dgm:spPr/>
    </dgm:pt>
    <dgm:pt modelId="{92832933-B7C7-4D9D-A66C-A142D34CC4EA}" type="pres">
      <dgm:prSet presAssocID="{6FE50672-C17D-4377-A929-FC4075F1A39B}" presName="sibTrans" presStyleCnt="0"/>
      <dgm:spPr/>
    </dgm:pt>
    <dgm:pt modelId="{C5D988CE-C681-4A86-8B57-251A7F411218}" type="pres">
      <dgm:prSet presAssocID="{FB76EAC3-8A36-4CF4-90CE-96D63EC3819B}" presName="compNode" presStyleCnt="0"/>
      <dgm:spPr/>
    </dgm:pt>
    <dgm:pt modelId="{34ED3348-5897-4E51-B7BC-029E1B486CFA}" type="pres">
      <dgm:prSet presAssocID="{FB76EAC3-8A36-4CF4-90CE-96D63EC3819B}" presName="bgRect" presStyleLbl="bgShp" presStyleIdx="2" presStyleCnt="7"/>
      <dgm:spPr/>
    </dgm:pt>
    <dgm:pt modelId="{3396864D-AC56-4183-B197-4FC8767E9B96}" type="pres">
      <dgm:prSet presAssocID="{FB76EAC3-8A36-4CF4-90CE-96D63EC3819B}"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eaf"/>
        </a:ext>
      </dgm:extLst>
    </dgm:pt>
    <dgm:pt modelId="{6A4D572E-FA17-4A69-A075-1E6612CCCD81}" type="pres">
      <dgm:prSet presAssocID="{FB76EAC3-8A36-4CF4-90CE-96D63EC3819B}" presName="spaceRect" presStyleCnt="0"/>
      <dgm:spPr/>
    </dgm:pt>
    <dgm:pt modelId="{692ED505-3D64-439B-8678-00C623F75129}" type="pres">
      <dgm:prSet presAssocID="{FB76EAC3-8A36-4CF4-90CE-96D63EC3819B}" presName="parTx" presStyleLbl="revTx" presStyleIdx="2" presStyleCnt="7">
        <dgm:presLayoutVars>
          <dgm:chMax val="0"/>
          <dgm:chPref val="0"/>
        </dgm:presLayoutVars>
      </dgm:prSet>
      <dgm:spPr/>
    </dgm:pt>
    <dgm:pt modelId="{D74CF060-FCFA-40F9-AA69-93E468C28A75}" type="pres">
      <dgm:prSet presAssocID="{3B12C922-834B-45B7-A2D1-99E99E619581}" presName="sibTrans" presStyleCnt="0"/>
      <dgm:spPr/>
    </dgm:pt>
    <dgm:pt modelId="{70C44FBF-EBEA-43D9-9B3F-D409B30E64C9}" type="pres">
      <dgm:prSet presAssocID="{BDF63143-B5B0-4A88-9BF8-C97485DF43FB}" presName="compNode" presStyleCnt="0"/>
      <dgm:spPr/>
    </dgm:pt>
    <dgm:pt modelId="{C83D4619-3C3B-4224-A85F-6662A585D065}" type="pres">
      <dgm:prSet presAssocID="{BDF63143-B5B0-4A88-9BF8-C97485DF43FB}" presName="bgRect" presStyleLbl="bgShp" presStyleIdx="3" presStyleCnt="7"/>
      <dgm:spPr/>
    </dgm:pt>
    <dgm:pt modelId="{06ADF81C-D3B0-4550-9F67-740D5FAA5E0B}" type="pres">
      <dgm:prSet presAssocID="{BDF63143-B5B0-4A88-9BF8-C97485DF43FB}" presName="iconRect" presStyleLbl="nod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Group"/>
        </a:ext>
      </dgm:extLst>
    </dgm:pt>
    <dgm:pt modelId="{940D625F-545D-422F-A511-A4BBE5E42651}" type="pres">
      <dgm:prSet presAssocID="{BDF63143-B5B0-4A88-9BF8-C97485DF43FB}" presName="spaceRect" presStyleCnt="0"/>
      <dgm:spPr/>
    </dgm:pt>
    <dgm:pt modelId="{53B7555C-B0B6-4C60-BE46-B866D3594969}" type="pres">
      <dgm:prSet presAssocID="{BDF63143-B5B0-4A88-9BF8-C97485DF43FB}" presName="parTx" presStyleLbl="revTx" presStyleIdx="3" presStyleCnt="7">
        <dgm:presLayoutVars>
          <dgm:chMax val="0"/>
          <dgm:chPref val="0"/>
        </dgm:presLayoutVars>
      </dgm:prSet>
      <dgm:spPr/>
    </dgm:pt>
    <dgm:pt modelId="{C0A03B4F-38ED-4455-9B84-9396A2B47580}" type="pres">
      <dgm:prSet presAssocID="{84537876-5F0E-434B-8D33-119AC743BA29}" presName="sibTrans" presStyleCnt="0"/>
      <dgm:spPr/>
    </dgm:pt>
    <dgm:pt modelId="{DE3ED0AB-246D-4A23-B84B-E635ACAEB046}" type="pres">
      <dgm:prSet presAssocID="{525CFF8E-E59A-4B3B-A633-4F4A5D9B07C0}" presName="compNode" presStyleCnt="0"/>
      <dgm:spPr/>
    </dgm:pt>
    <dgm:pt modelId="{77072B49-8006-4B31-AD18-D4E7C2FBDA07}" type="pres">
      <dgm:prSet presAssocID="{525CFF8E-E59A-4B3B-A633-4F4A5D9B07C0}" presName="bgRect" presStyleLbl="bgShp" presStyleIdx="4" presStyleCnt="7"/>
      <dgm:spPr/>
    </dgm:pt>
    <dgm:pt modelId="{569F42B0-9E2B-4E9B-9DE0-5D6927852400}" type="pres">
      <dgm:prSet presAssocID="{525CFF8E-E59A-4B3B-A633-4F4A5D9B07C0}"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ontract"/>
        </a:ext>
      </dgm:extLst>
    </dgm:pt>
    <dgm:pt modelId="{94922EB2-5659-437A-82DA-D81A57F1020D}" type="pres">
      <dgm:prSet presAssocID="{525CFF8E-E59A-4B3B-A633-4F4A5D9B07C0}" presName="spaceRect" presStyleCnt="0"/>
      <dgm:spPr/>
    </dgm:pt>
    <dgm:pt modelId="{9DE9CAC4-E68C-45A3-A746-FADE75EEDD85}" type="pres">
      <dgm:prSet presAssocID="{525CFF8E-E59A-4B3B-A633-4F4A5D9B07C0}" presName="parTx" presStyleLbl="revTx" presStyleIdx="4" presStyleCnt="7">
        <dgm:presLayoutVars>
          <dgm:chMax val="0"/>
          <dgm:chPref val="0"/>
        </dgm:presLayoutVars>
      </dgm:prSet>
      <dgm:spPr/>
    </dgm:pt>
    <dgm:pt modelId="{D87A6F39-6CF8-4D33-B885-2282B99DD159}" type="pres">
      <dgm:prSet presAssocID="{3BC4F11C-C97A-4763-9307-DBCADB824B58}" presName="sibTrans" presStyleCnt="0"/>
      <dgm:spPr/>
    </dgm:pt>
    <dgm:pt modelId="{47459AD0-A17E-41CD-B812-4219FFFA2433}" type="pres">
      <dgm:prSet presAssocID="{928A9FFE-1239-47CC-A239-C89EADC93674}" presName="compNode" presStyleCnt="0"/>
      <dgm:spPr/>
    </dgm:pt>
    <dgm:pt modelId="{4821D92F-8C59-485C-BCDB-CDAB921DE755}" type="pres">
      <dgm:prSet presAssocID="{928A9FFE-1239-47CC-A239-C89EADC93674}" presName="bgRect" presStyleLbl="bgShp" presStyleIdx="5" presStyleCnt="7"/>
      <dgm:spPr/>
    </dgm:pt>
    <dgm:pt modelId="{4A896688-8FB2-4431-BDBD-F3D4142C32BB}" type="pres">
      <dgm:prSet presAssocID="{928A9FFE-1239-47CC-A239-C89EADC93674}"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Users"/>
        </a:ext>
      </dgm:extLst>
    </dgm:pt>
    <dgm:pt modelId="{C8DA9D63-A3A3-4C93-9311-9D099F4F76B1}" type="pres">
      <dgm:prSet presAssocID="{928A9FFE-1239-47CC-A239-C89EADC93674}" presName="spaceRect" presStyleCnt="0"/>
      <dgm:spPr/>
    </dgm:pt>
    <dgm:pt modelId="{2DF0D920-3A4A-4D22-A70D-47B1765582E2}" type="pres">
      <dgm:prSet presAssocID="{928A9FFE-1239-47CC-A239-C89EADC93674}" presName="parTx" presStyleLbl="revTx" presStyleIdx="5" presStyleCnt="7">
        <dgm:presLayoutVars>
          <dgm:chMax val="0"/>
          <dgm:chPref val="0"/>
        </dgm:presLayoutVars>
      </dgm:prSet>
      <dgm:spPr/>
    </dgm:pt>
    <dgm:pt modelId="{2D8AA530-6211-4339-B172-6CD3F0E0031B}" type="pres">
      <dgm:prSet presAssocID="{0FD640DF-2203-4A63-9A79-47FBB2719212}" presName="sibTrans" presStyleCnt="0"/>
      <dgm:spPr/>
    </dgm:pt>
    <dgm:pt modelId="{CBAB736F-BD0A-4127-AAC4-4958C6FBC6E4}" type="pres">
      <dgm:prSet presAssocID="{EE371E54-E0BD-47C8-979F-FBFEA6414FE0}" presName="compNode" presStyleCnt="0"/>
      <dgm:spPr/>
    </dgm:pt>
    <dgm:pt modelId="{C32D0905-9481-4A89-88FF-5447C7138D4E}" type="pres">
      <dgm:prSet presAssocID="{EE371E54-E0BD-47C8-979F-FBFEA6414FE0}" presName="bgRect" presStyleLbl="bgShp" presStyleIdx="6" presStyleCnt="7"/>
      <dgm:spPr/>
    </dgm:pt>
    <dgm:pt modelId="{64BEFD47-633D-40D3-9FFA-AC2152313950}" type="pres">
      <dgm:prSet presAssocID="{EE371E54-E0BD-47C8-979F-FBFEA6414FE0}" presName="iconRect" presStyleLbl="node1" presStyleIdx="6" presStyleCnt="7"/>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Gavel"/>
        </a:ext>
      </dgm:extLst>
    </dgm:pt>
    <dgm:pt modelId="{74AEC35B-5933-4B6D-BFA1-0F057D8213D5}" type="pres">
      <dgm:prSet presAssocID="{EE371E54-E0BD-47C8-979F-FBFEA6414FE0}" presName="spaceRect" presStyleCnt="0"/>
      <dgm:spPr/>
    </dgm:pt>
    <dgm:pt modelId="{BD9F36BC-19CD-49F6-BE86-DF00FA127C2D}" type="pres">
      <dgm:prSet presAssocID="{EE371E54-E0BD-47C8-979F-FBFEA6414FE0}" presName="parTx" presStyleLbl="revTx" presStyleIdx="6" presStyleCnt="7">
        <dgm:presLayoutVars>
          <dgm:chMax val="0"/>
          <dgm:chPref val="0"/>
        </dgm:presLayoutVars>
      </dgm:prSet>
      <dgm:spPr/>
    </dgm:pt>
  </dgm:ptLst>
  <dgm:cxnLst>
    <dgm:cxn modelId="{DC053F06-5A6B-4F84-9B6E-185FBBE3AE8F}" srcId="{BC75DB7F-2712-437C-BF82-E090F62EAD8A}" destId="{EE371E54-E0BD-47C8-979F-FBFEA6414FE0}" srcOrd="6" destOrd="0" parTransId="{433858E1-6768-4659-9DCF-B5FB87D6FF5F}" sibTransId="{3CDED156-3B03-45DA-94B4-8C4D56F64174}"/>
    <dgm:cxn modelId="{41C02817-6BFE-4828-9348-A5317685496D}" type="presOf" srcId="{C6268250-E40B-4A8A-9D91-D840D2B8B213}" destId="{0FF6483E-43C5-4174-8241-2FDA03736981}" srcOrd="0" destOrd="0" presId="urn:microsoft.com/office/officeart/2018/2/layout/IconVerticalSolidList"/>
    <dgm:cxn modelId="{6D77A428-96C2-4A42-B761-AAD1C624B189}" type="presOf" srcId="{928A9FFE-1239-47CC-A239-C89EADC93674}" destId="{2DF0D920-3A4A-4D22-A70D-47B1765582E2}" srcOrd="0" destOrd="0" presId="urn:microsoft.com/office/officeart/2018/2/layout/IconVerticalSolidList"/>
    <dgm:cxn modelId="{C0B13268-C867-41B5-87BA-F7AC3A362EE4}" srcId="{BC75DB7F-2712-437C-BF82-E090F62EAD8A}" destId="{BDF63143-B5B0-4A88-9BF8-C97485DF43FB}" srcOrd="3" destOrd="0" parTransId="{8BD3097D-FB6C-437F-8C71-57D9EEAFC971}" sibTransId="{84537876-5F0E-434B-8D33-119AC743BA29}"/>
    <dgm:cxn modelId="{E1C42669-3B7E-4D20-842F-0B43F7D0A68B}" srcId="{BC75DB7F-2712-437C-BF82-E090F62EAD8A}" destId="{C6268250-E40B-4A8A-9D91-D840D2B8B213}" srcOrd="0" destOrd="0" parTransId="{26994115-2FBA-4C11-8312-5CBCD225015A}" sibTransId="{E8365D85-DF52-48C1-A6DB-E4D70A022506}"/>
    <dgm:cxn modelId="{5CA1498A-4B36-48AF-A088-ABCC6A57D0C9}" srcId="{BC75DB7F-2712-437C-BF82-E090F62EAD8A}" destId="{928A9FFE-1239-47CC-A239-C89EADC93674}" srcOrd="5" destOrd="0" parTransId="{B46840EA-60CE-47CA-85A8-DE0CC72EAC0A}" sibTransId="{0FD640DF-2203-4A63-9A79-47FBB2719212}"/>
    <dgm:cxn modelId="{A87C8B8D-D4DD-4D8D-92B9-839C1F6BA8FE}" type="presOf" srcId="{525CFF8E-E59A-4B3B-A633-4F4A5D9B07C0}" destId="{9DE9CAC4-E68C-45A3-A746-FADE75EEDD85}" srcOrd="0" destOrd="0" presId="urn:microsoft.com/office/officeart/2018/2/layout/IconVerticalSolidList"/>
    <dgm:cxn modelId="{5954E694-94B3-4D40-AF8F-8B85848F64FD}" type="presOf" srcId="{270E8D1C-A72C-42FA-961D-773EFBF9B908}" destId="{787F75C9-AC20-493A-99AB-E7F3EE185B7D}" srcOrd="0" destOrd="0" presId="urn:microsoft.com/office/officeart/2018/2/layout/IconVerticalSolidList"/>
    <dgm:cxn modelId="{2D649895-5C2D-4275-8F02-8668D6B73DCC}" srcId="{BC75DB7F-2712-437C-BF82-E090F62EAD8A}" destId="{525CFF8E-E59A-4B3B-A633-4F4A5D9B07C0}" srcOrd="4" destOrd="0" parTransId="{204198DA-D4A3-404C-9667-480E6E613C05}" sibTransId="{3BC4F11C-C97A-4763-9307-DBCADB824B58}"/>
    <dgm:cxn modelId="{33581499-6373-4F22-9271-7C18E62A02BD}" srcId="{BC75DB7F-2712-437C-BF82-E090F62EAD8A}" destId="{270E8D1C-A72C-42FA-961D-773EFBF9B908}" srcOrd="1" destOrd="0" parTransId="{1E80BA4C-3A2F-42CF-8A6A-E702DDD2EE20}" sibTransId="{6FE50672-C17D-4377-A929-FC4075F1A39B}"/>
    <dgm:cxn modelId="{18F60EBA-31FD-4605-84F7-00E8D3B23CD1}" type="presOf" srcId="{EE371E54-E0BD-47C8-979F-FBFEA6414FE0}" destId="{BD9F36BC-19CD-49F6-BE86-DF00FA127C2D}" srcOrd="0" destOrd="0" presId="urn:microsoft.com/office/officeart/2018/2/layout/IconVerticalSolidList"/>
    <dgm:cxn modelId="{FB9F3FC9-B8A8-49CA-BA61-2E8B972DE0FB}" type="presOf" srcId="{BDF63143-B5B0-4A88-9BF8-C97485DF43FB}" destId="{53B7555C-B0B6-4C60-BE46-B866D3594969}" srcOrd="0" destOrd="0" presId="urn:microsoft.com/office/officeart/2018/2/layout/IconVerticalSolidList"/>
    <dgm:cxn modelId="{BF67A3DB-B1AE-4E1A-AA7E-4A97F4FEA0AC}" type="presOf" srcId="{BC75DB7F-2712-437C-BF82-E090F62EAD8A}" destId="{75455EAA-57C5-4353-9324-848B35B9C8CC}" srcOrd="0" destOrd="0" presId="urn:microsoft.com/office/officeart/2018/2/layout/IconVerticalSolidList"/>
    <dgm:cxn modelId="{679A8DE5-D7DF-4D3A-9262-9E5EA8598A74}" type="presOf" srcId="{FB76EAC3-8A36-4CF4-90CE-96D63EC3819B}" destId="{692ED505-3D64-439B-8678-00C623F75129}" srcOrd="0" destOrd="0" presId="urn:microsoft.com/office/officeart/2018/2/layout/IconVerticalSolidList"/>
    <dgm:cxn modelId="{0864CDE6-0C9D-4353-B3CA-3186E6589094}" srcId="{BC75DB7F-2712-437C-BF82-E090F62EAD8A}" destId="{FB76EAC3-8A36-4CF4-90CE-96D63EC3819B}" srcOrd="2" destOrd="0" parTransId="{A52B117C-EA52-4EA0-85DB-1A476D6F295B}" sibTransId="{3B12C922-834B-45B7-A2D1-99E99E619581}"/>
    <dgm:cxn modelId="{CD4F27AD-28BB-405F-B7BA-AC3C5BA565BF}" type="presParOf" srcId="{75455EAA-57C5-4353-9324-848B35B9C8CC}" destId="{DBE53D8A-CC1C-44F3-BA6B-075466DFDB37}" srcOrd="0" destOrd="0" presId="urn:microsoft.com/office/officeart/2018/2/layout/IconVerticalSolidList"/>
    <dgm:cxn modelId="{05D603CD-5B7B-4AA2-BA73-C1D1F77D86C6}" type="presParOf" srcId="{DBE53D8A-CC1C-44F3-BA6B-075466DFDB37}" destId="{DF00E0A9-0768-46F7-8E59-C06DA9B3CFE6}" srcOrd="0" destOrd="0" presId="urn:microsoft.com/office/officeart/2018/2/layout/IconVerticalSolidList"/>
    <dgm:cxn modelId="{0CA64710-C7FB-4625-A6A1-383635D716D4}" type="presParOf" srcId="{DBE53D8A-CC1C-44F3-BA6B-075466DFDB37}" destId="{EA7FE06E-165E-41C6-8E45-C1D1149E8DB0}" srcOrd="1" destOrd="0" presId="urn:microsoft.com/office/officeart/2018/2/layout/IconVerticalSolidList"/>
    <dgm:cxn modelId="{E8DFF0E2-ABE8-42AC-A192-8936FC6AA2DE}" type="presParOf" srcId="{DBE53D8A-CC1C-44F3-BA6B-075466DFDB37}" destId="{1B901490-A36B-46EB-9566-17A883FCF175}" srcOrd="2" destOrd="0" presId="urn:microsoft.com/office/officeart/2018/2/layout/IconVerticalSolidList"/>
    <dgm:cxn modelId="{B9C0DA63-7677-4442-8F72-F5EDC7CD4EFE}" type="presParOf" srcId="{DBE53D8A-CC1C-44F3-BA6B-075466DFDB37}" destId="{0FF6483E-43C5-4174-8241-2FDA03736981}" srcOrd="3" destOrd="0" presId="urn:microsoft.com/office/officeart/2018/2/layout/IconVerticalSolidList"/>
    <dgm:cxn modelId="{2A91816E-F38F-4704-ADE6-83F3DD6F74A8}" type="presParOf" srcId="{75455EAA-57C5-4353-9324-848B35B9C8CC}" destId="{C89375BA-66F4-4F02-AFB7-65DAF011568B}" srcOrd="1" destOrd="0" presId="urn:microsoft.com/office/officeart/2018/2/layout/IconVerticalSolidList"/>
    <dgm:cxn modelId="{8C8A6571-6B55-41AE-A108-B3A329B42853}" type="presParOf" srcId="{75455EAA-57C5-4353-9324-848B35B9C8CC}" destId="{8571703C-1924-407A-A706-600EB833F26C}" srcOrd="2" destOrd="0" presId="urn:microsoft.com/office/officeart/2018/2/layout/IconVerticalSolidList"/>
    <dgm:cxn modelId="{21C6EC18-C5CA-4C55-8D0D-B422CD5D23E2}" type="presParOf" srcId="{8571703C-1924-407A-A706-600EB833F26C}" destId="{C59FA83C-FE89-4AD2-8D65-9C78AD7260A6}" srcOrd="0" destOrd="0" presId="urn:microsoft.com/office/officeart/2018/2/layout/IconVerticalSolidList"/>
    <dgm:cxn modelId="{C0E697AB-690F-4C96-936A-847B5022BF9B}" type="presParOf" srcId="{8571703C-1924-407A-A706-600EB833F26C}" destId="{BB6EB961-D30A-4ECC-BA25-71AFA84DADA8}" srcOrd="1" destOrd="0" presId="urn:microsoft.com/office/officeart/2018/2/layout/IconVerticalSolidList"/>
    <dgm:cxn modelId="{8D1DD180-61CA-4A76-B96E-A98D0007CFF5}" type="presParOf" srcId="{8571703C-1924-407A-A706-600EB833F26C}" destId="{A9896AF0-6449-40F3-9062-01BAF492E1A0}" srcOrd="2" destOrd="0" presId="urn:microsoft.com/office/officeart/2018/2/layout/IconVerticalSolidList"/>
    <dgm:cxn modelId="{CD0627FE-9674-4BFF-B98D-3F09E167011B}" type="presParOf" srcId="{8571703C-1924-407A-A706-600EB833F26C}" destId="{787F75C9-AC20-493A-99AB-E7F3EE185B7D}" srcOrd="3" destOrd="0" presId="urn:microsoft.com/office/officeart/2018/2/layout/IconVerticalSolidList"/>
    <dgm:cxn modelId="{06095072-50A5-4E4D-BE01-82A4CA8BCD42}" type="presParOf" srcId="{75455EAA-57C5-4353-9324-848B35B9C8CC}" destId="{92832933-B7C7-4D9D-A66C-A142D34CC4EA}" srcOrd="3" destOrd="0" presId="urn:microsoft.com/office/officeart/2018/2/layout/IconVerticalSolidList"/>
    <dgm:cxn modelId="{0167B847-E58E-456C-9043-E04F777C452D}" type="presParOf" srcId="{75455EAA-57C5-4353-9324-848B35B9C8CC}" destId="{C5D988CE-C681-4A86-8B57-251A7F411218}" srcOrd="4" destOrd="0" presId="urn:microsoft.com/office/officeart/2018/2/layout/IconVerticalSolidList"/>
    <dgm:cxn modelId="{F132D031-B21E-42B8-9D63-1191C4DE778D}" type="presParOf" srcId="{C5D988CE-C681-4A86-8B57-251A7F411218}" destId="{34ED3348-5897-4E51-B7BC-029E1B486CFA}" srcOrd="0" destOrd="0" presId="urn:microsoft.com/office/officeart/2018/2/layout/IconVerticalSolidList"/>
    <dgm:cxn modelId="{71D7B07D-79C6-4832-9836-C0FBDA55D474}" type="presParOf" srcId="{C5D988CE-C681-4A86-8B57-251A7F411218}" destId="{3396864D-AC56-4183-B197-4FC8767E9B96}" srcOrd="1" destOrd="0" presId="urn:microsoft.com/office/officeart/2018/2/layout/IconVerticalSolidList"/>
    <dgm:cxn modelId="{312C701A-9A90-4893-AA62-A6799B018DB1}" type="presParOf" srcId="{C5D988CE-C681-4A86-8B57-251A7F411218}" destId="{6A4D572E-FA17-4A69-A075-1E6612CCCD81}" srcOrd="2" destOrd="0" presId="urn:microsoft.com/office/officeart/2018/2/layout/IconVerticalSolidList"/>
    <dgm:cxn modelId="{FB277A42-4A3C-4995-92A2-5006206D14C3}" type="presParOf" srcId="{C5D988CE-C681-4A86-8B57-251A7F411218}" destId="{692ED505-3D64-439B-8678-00C623F75129}" srcOrd="3" destOrd="0" presId="urn:microsoft.com/office/officeart/2018/2/layout/IconVerticalSolidList"/>
    <dgm:cxn modelId="{51BAF434-34FF-49CA-8DA4-44ED2B0F83FD}" type="presParOf" srcId="{75455EAA-57C5-4353-9324-848B35B9C8CC}" destId="{D74CF060-FCFA-40F9-AA69-93E468C28A75}" srcOrd="5" destOrd="0" presId="urn:microsoft.com/office/officeart/2018/2/layout/IconVerticalSolidList"/>
    <dgm:cxn modelId="{8193D560-741D-4B84-A8C1-DB01A5ED94F0}" type="presParOf" srcId="{75455EAA-57C5-4353-9324-848B35B9C8CC}" destId="{70C44FBF-EBEA-43D9-9B3F-D409B30E64C9}" srcOrd="6" destOrd="0" presId="urn:microsoft.com/office/officeart/2018/2/layout/IconVerticalSolidList"/>
    <dgm:cxn modelId="{E4094282-C0C2-469C-9DBE-9BF12EF1DA86}" type="presParOf" srcId="{70C44FBF-EBEA-43D9-9B3F-D409B30E64C9}" destId="{C83D4619-3C3B-4224-A85F-6662A585D065}" srcOrd="0" destOrd="0" presId="urn:microsoft.com/office/officeart/2018/2/layout/IconVerticalSolidList"/>
    <dgm:cxn modelId="{B465D483-061F-4E4A-93B7-3B99B09C6AB3}" type="presParOf" srcId="{70C44FBF-EBEA-43D9-9B3F-D409B30E64C9}" destId="{06ADF81C-D3B0-4550-9F67-740D5FAA5E0B}" srcOrd="1" destOrd="0" presId="urn:microsoft.com/office/officeart/2018/2/layout/IconVerticalSolidList"/>
    <dgm:cxn modelId="{B4239A9F-FCAA-4767-BC0D-75C1B99129DD}" type="presParOf" srcId="{70C44FBF-EBEA-43D9-9B3F-D409B30E64C9}" destId="{940D625F-545D-422F-A511-A4BBE5E42651}" srcOrd="2" destOrd="0" presId="urn:microsoft.com/office/officeart/2018/2/layout/IconVerticalSolidList"/>
    <dgm:cxn modelId="{C6F39FE0-9B69-45FD-BBE2-6D05D63DD1C3}" type="presParOf" srcId="{70C44FBF-EBEA-43D9-9B3F-D409B30E64C9}" destId="{53B7555C-B0B6-4C60-BE46-B866D3594969}" srcOrd="3" destOrd="0" presId="urn:microsoft.com/office/officeart/2018/2/layout/IconVerticalSolidList"/>
    <dgm:cxn modelId="{70EB92B6-F4E5-43F5-B7F8-DC5E8080FA3D}" type="presParOf" srcId="{75455EAA-57C5-4353-9324-848B35B9C8CC}" destId="{C0A03B4F-38ED-4455-9B84-9396A2B47580}" srcOrd="7" destOrd="0" presId="urn:microsoft.com/office/officeart/2018/2/layout/IconVerticalSolidList"/>
    <dgm:cxn modelId="{64769DCD-026E-4E58-A15B-90763B127ED3}" type="presParOf" srcId="{75455EAA-57C5-4353-9324-848B35B9C8CC}" destId="{DE3ED0AB-246D-4A23-B84B-E635ACAEB046}" srcOrd="8" destOrd="0" presId="urn:microsoft.com/office/officeart/2018/2/layout/IconVerticalSolidList"/>
    <dgm:cxn modelId="{D6FA754A-0DBB-4A95-A0A5-2AD4EAEDC1F2}" type="presParOf" srcId="{DE3ED0AB-246D-4A23-B84B-E635ACAEB046}" destId="{77072B49-8006-4B31-AD18-D4E7C2FBDA07}" srcOrd="0" destOrd="0" presId="urn:microsoft.com/office/officeart/2018/2/layout/IconVerticalSolidList"/>
    <dgm:cxn modelId="{F0B245A6-75D2-4993-8D9F-21A6C7B3513B}" type="presParOf" srcId="{DE3ED0AB-246D-4A23-B84B-E635ACAEB046}" destId="{569F42B0-9E2B-4E9B-9DE0-5D6927852400}" srcOrd="1" destOrd="0" presId="urn:microsoft.com/office/officeart/2018/2/layout/IconVerticalSolidList"/>
    <dgm:cxn modelId="{D17CC1FF-94CE-4F3E-94F6-C9CA748EB555}" type="presParOf" srcId="{DE3ED0AB-246D-4A23-B84B-E635ACAEB046}" destId="{94922EB2-5659-437A-82DA-D81A57F1020D}" srcOrd="2" destOrd="0" presId="urn:microsoft.com/office/officeart/2018/2/layout/IconVerticalSolidList"/>
    <dgm:cxn modelId="{0A65288F-3E88-4A25-826B-B94F509D0201}" type="presParOf" srcId="{DE3ED0AB-246D-4A23-B84B-E635ACAEB046}" destId="{9DE9CAC4-E68C-45A3-A746-FADE75EEDD85}" srcOrd="3" destOrd="0" presId="urn:microsoft.com/office/officeart/2018/2/layout/IconVerticalSolidList"/>
    <dgm:cxn modelId="{0A2A7063-8498-4D10-9CF1-2CEBE4A6F133}" type="presParOf" srcId="{75455EAA-57C5-4353-9324-848B35B9C8CC}" destId="{D87A6F39-6CF8-4D33-B885-2282B99DD159}" srcOrd="9" destOrd="0" presId="urn:microsoft.com/office/officeart/2018/2/layout/IconVerticalSolidList"/>
    <dgm:cxn modelId="{95908A92-8C9F-4269-876C-A5D3F4517EE1}" type="presParOf" srcId="{75455EAA-57C5-4353-9324-848B35B9C8CC}" destId="{47459AD0-A17E-41CD-B812-4219FFFA2433}" srcOrd="10" destOrd="0" presId="urn:microsoft.com/office/officeart/2018/2/layout/IconVerticalSolidList"/>
    <dgm:cxn modelId="{45C17309-1B0E-4504-82D8-341809CDDE9D}" type="presParOf" srcId="{47459AD0-A17E-41CD-B812-4219FFFA2433}" destId="{4821D92F-8C59-485C-BCDB-CDAB921DE755}" srcOrd="0" destOrd="0" presId="urn:microsoft.com/office/officeart/2018/2/layout/IconVerticalSolidList"/>
    <dgm:cxn modelId="{FE44E28E-9336-482D-9579-F5E758CE097D}" type="presParOf" srcId="{47459AD0-A17E-41CD-B812-4219FFFA2433}" destId="{4A896688-8FB2-4431-BDBD-F3D4142C32BB}" srcOrd="1" destOrd="0" presId="urn:microsoft.com/office/officeart/2018/2/layout/IconVerticalSolidList"/>
    <dgm:cxn modelId="{78C96B08-83E2-401D-962B-FFA439393F34}" type="presParOf" srcId="{47459AD0-A17E-41CD-B812-4219FFFA2433}" destId="{C8DA9D63-A3A3-4C93-9311-9D099F4F76B1}" srcOrd="2" destOrd="0" presId="urn:microsoft.com/office/officeart/2018/2/layout/IconVerticalSolidList"/>
    <dgm:cxn modelId="{9046E539-2DC8-439E-9DF3-8A6713254BB1}" type="presParOf" srcId="{47459AD0-A17E-41CD-B812-4219FFFA2433}" destId="{2DF0D920-3A4A-4D22-A70D-47B1765582E2}" srcOrd="3" destOrd="0" presId="urn:microsoft.com/office/officeart/2018/2/layout/IconVerticalSolidList"/>
    <dgm:cxn modelId="{D5AB19A9-14FD-4EBE-957E-8875843F74D0}" type="presParOf" srcId="{75455EAA-57C5-4353-9324-848B35B9C8CC}" destId="{2D8AA530-6211-4339-B172-6CD3F0E0031B}" srcOrd="11" destOrd="0" presId="urn:microsoft.com/office/officeart/2018/2/layout/IconVerticalSolidList"/>
    <dgm:cxn modelId="{92370C37-E636-48EC-ABEE-2560875B4ADC}" type="presParOf" srcId="{75455EAA-57C5-4353-9324-848B35B9C8CC}" destId="{CBAB736F-BD0A-4127-AAC4-4958C6FBC6E4}" srcOrd="12" destOrd="0" presId="urn:microsoft.com/office/officeart/2018/2/layout/IconVerticalSolidList"/>
    <dgm:cxn modelId="{D34F5E0F-BDF7-403A-84F0-85463F11EFDB}" type="presParOf" srcId="{CBAB736F-BD0A-4127-AAC4-4958C6FBC6E4}" destId="{C32D0905-9481-4A89-88FF-5447C7138D4E}" srcOrd="0" destOrd="0" presId="urn:microsoft.com/office/officeart/2018/2/layout/IconVerticalSolidList"/>
    <dgm:cxn modelId="{979FCA6E-AF1F-4715-92C7-46EB4EE2F24D}" type="presParOf" srcId="{CBAB736F-BD0A-4127-AAC4-4958C6FBC6E4}" destId="{64BEFD47-633D-40D3-9FFA-AC2152313950}" srcOrd="1" destOrd="0" presId="urn:microsoft.com/office/officeart/2018/2/layout/IconVerticalSolidList"/>
    <dgm:cxn modelId="{D5E0613C-9D70-4268-B3DF-6C4D4988D0EE}" type="presParOf" srcId="{CBAB736F-BD0A-4127-AAC4-4958C6FBC6E4}" destId="{74AEC35B-5933-4B6D-BFA1-0F057D8213D5}" srcOrd="2" destOrd="0" presId="urn:microsoft.com/office/officeart/2018/2/layout/IconVerticalSolidList"/>
    <dgm:cxn modelId="{BB93FC7C-4E47-4F2B-A513-FEC0AEE013FB}" type="presParOf" srcId="{CBAB736F-BD0A-4127-AAC4-4958C6FBC6E4}" destId="{BD9F36BC-19CD-49F6-BE86-DF00FA127C2D}"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D5F5830-933B-4F04-9E79-465999BC9199}"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F63D94C1-947F-4B7A-AEE5-23EDB676C53F}">
      <dgm:prSet custT="1"/>
      <dgm:spPr/>
      <dgm:t>
        <a:bodyPr/>
        <a:lstStyle/>
        <a:p>
          <a:pPr algn="ctr"/>
          <a:r>
            <a:rPr lang="en-US" sz="3600" b="0" i="0" baseline="0" dirty="0"/>
            <a:t>Conflict is a signal or message that something is not working and needs to be different.</a:t>
          </a:r>
          <a:endParaRPr lang="en-US" sz="3600" dirty="0"/>
        </a:p>
      </dgm:t>
    </dgm:pt>
    <dgm:pt modelId="{6F33AE8C-9BE6-49AE-869E-D5054C65E269}" type="parTrans" cxnId="{8FB60A5C-2575-4B65-8D40-EF7E947F4A49}">
      <dgm:prSet/>
      <dgm:spPr/>
      <dgm:t>
        <a:bodyPr/>
        <a:lstStyle/>
        <a:p>
          <a:endParaRPr lang="en-US"/>
        </a:p>
      </dgm:t>
    </dgm:pt>
    <dgm:pt modelId="{E2BFF8C7-DD37-4FC1-8BA2-BD11248BEBD6}" type="sibTrans" cxnId="{8FB60A5C-2575-4B65-8D40-EF7E947F4A49}">
      <dgm:prSet/>
      <dgm:spPr/>
      <dgm:t>
        <a:bodyPr/>
        <a:lstStyle/>
        <a:p>
          <a:endParaRPr lang="en-US"/>
        </a:p>
      </dgm:t>
    </dgm:pt>
    <dgm:pt modelId="{E6D59EE9-0F26-4A62-AB55-CA1D2B4BADDB}">
      <dgm:prSet custT="1"/>
      <dgm:spPr/>
      <dgm:t>
        <a:bodyPr/>
        <a:lstStyle/>
        <a:p>
          <a:r>
            <a:rPr lang="en-US" sz="3200" b="0" i="0" baseline="0" dirty="0"/>
            <a:t>~ </a:t>
          </a:r>
          <a:r>
            <a:rPr lang="en-US" sz="1800" b="0" i="1" baseline="0" dirty="0"/>
            <a:t>Talk Through Conflict Using Interest-Based Problem Solving, </a:t>
          </a:r>
          <a:r>
            <a:rPr lang="en-US" sz="1800" b="0" i="0" baseline="0" dirty="0"/>
            <a:t>Education Service Center Region 4 (2011). ~</a:t>
          </a:r>
          <a:endParaRPr lang="en-US" sz="1800" dirty="0"/>
        </a:p>
      </dgm:t>
    </dgm:pt>
    <dgm:pt modelId="{B904FD5A-B51A-423C-9F1B-C774ED3365D5}" type="parTrans" cxnId="{F6166D66-8A86-442C-8DD9-96AC64D8BA77}">
      <dgm:prSet/>
      <dgm:spPr/>
      <dgm:t>
        <a:bodyPr/>
        <a:lstStyle/>
        <a:p>
          <a:endParaRPr lang="en-US"/>
        </a:p>
      </dgm:t>
    </dgm:pt>
    <dgm:pt modelId="{8D91FF3C-F280-477C-8C2A-F62A84386A63}" type="sibTrans" cxnId="{F6166D66-8A86-442C-8DD9-96AC64D8BA77}">
      <dgm:prSet/>
      <dgm:spPr/>
      <dgm:t>
        <a:bodyPr/>
        <a:lstStyle/>
        <a:p>
          <a:endParaRPr lang="en-US"/>
        </a:p>
      </dgm:t>
    </dgm:pt>
    <dgm:pt modelId="{944F8909-F40E-4851-AFB3-8852F5B6DEC8}" type="pres">
      <dgm:prSet presAssocID="{1D5F5830-933B-4F04-9E79-465999BC9199}" presName="vert0" presStyleCnt="0">
        <dgm:presLayoutVars>
          <dgm:dir/>
          <dgm:animOne val="branch"/>
          <dgm:animLvl val="lvl"/>
        </dgm:presLayoutVars>
      </dgm:prSet>
      <dgm:spPr/>
    </dgm:pt>
    <dgm:pt modelId="{4745B228-F374-4BA5-92DD-FD0323FBB0A5}" type="pres">
      <dgm:prSet presAssocID="{F63D94C1-947F-4B7A-AEE5-23EDB676C53F}" presName="thickLine" presStyleLbl="alignNode1" presStyleIdx="0" presStyleCnt="2"/>
      <dgm:spPr/>
    </dgm:pt>
    <dgm:pt modelId="{A69FAA6C-8CEF-4BDA-A25B-F065DDF6AAFE}" type="pres">
      <dgm:prSet presAssocID="{F63D94C1-947F-4B7A-AEE5-23EDB676C53F}" presName="horz1" presStyleCnt="0"/>
      <dgm:spPr/>
    </dgm:pt>
    <dgm:pt modelId="{25E3E435-3B1D-4BDD-BF32-AAB29149F34D}" type="pres">
      <dgm:prSet presAssocID="{F63D94C1-947F-4B7A-AEE5-23EDB676C53F}" presName="tx1" presStyleLbl="revTx" presStyleIdx="0" presStyleCnt="2" custLinFactNeighborX="-5998" custLinFactNeighborY="15423"/>
      <dgm:spPr/>
    </dgm:pt>
    <dgm:pt modelId="{ABEB52BA-0C95-4774-986A-F77A7F195F2D}" type="pres">
      <dgm:prSet presAssocID="{F63D94C1-947F-4B7A-AEE5-23EDB676C53F}" presName="vert1" presStyleCnt="0"/>
      <dgm:spPr/>
    </dgm:pt>
    <dgm:pt modelId="{0F94F49D-68D3-4CC9-8959-476D989D85A4}" type="pres">
      <dgm:prSet presAssocID="{E6D59EE9-0F26-4A62-AB55-CA1D2B4BADDB}" presName="thickLine" presStyleLbl="alignNode1" presStyleIdx="1" presStyleCnt="2"/>
      <dgm:spPr/>
    </dgm:pt>
    <dgm:pt modelId="{BDCBD970-82C4-492F-B8C8-953F46BD4BE0}" type="pres">
      <dgm:prSet presAssocID="{E6D59EE9-0F26-4A62-AB55-CA1D2B4BADDB}" presName="horz1" presStyleCnt="0"/>
      <dgm:spPr/>
    </dgm:pt>
    <dgm:pt modelId="{31A42F1B-D06D-4609-9B46-D01C975A0509}" type="pres">
      <dgm:prSet presAssocID="{E6D59EE9-0F26-4A62-AB55-CA1D2B4BADDB}" presName="tx1" presStyleLbl="revTx" presStyleIdx="1" presStyleCnt="2" custScaleY="49428"/>
      <dgm:spPr/>
    </dgm:pt>
    <dgm:pt modelId="{CF6FA005-AAAA-4821-81D7-313F7C666991}" type="pres">
      <dgm:prSet presAssocID="{E6D59EE9-0F26-4A62-AB55-CA1D2B4BADDB}" presName="vert1" presStyleCnt="0"/>
      <dgm:spPr/>
    </dgm:pt>
  </dgm:ptLst>
  <dgm:cxnLst>
    <dgm:cxn modelId="{965FFD0E-3888-4D45-867D-63F7023251EC}" type="presOf" srcId="{E6D59EE9-0F26-4A62-AB55-CA1D2B4BADDB}" destId="{31A42F1B-D06D-4609-9B46-D01C975A0509}" srcOrd="0" destOrd="0" presId="urn:microsoft.com/office/officeart/2008/layout/LinedList"/>
    <dgm:cxn modelId="{8FB60A5C-2575-4B65-8D40-EF7E947F4A49}" srcId="{1D5F5830-933B-4F04-9E79-465999BC9199}" destId="{F63D94C1-947F-4B7A-AEE5-23EDB676C53F}" srcOrd="0" destOrd="0" parTransId="{6F33AE8C-9BE6-49AE-869E-D5054C65E269}" sibTransId="{E2BFF8C7-DD37-4FC1-8BA2-BD11248BEBD6}"/>
    <dgm:cxn modelId="{F6166D66-8A86-442C-8DD9-96AC64D8BA77}" srcId="{1D5F5830-933B-4F04-9E79-465999BC9199}" destId="{E6D59EE9-0F26-4A62-AB55-CA1D2B4BADDB}" srcOrd="1" destOrd="0" parTransId="{B904FD5A-B51A-423C-9F1B-C774ED3365D5}" sibTransId="{8D91FF3C-F280-477C-8C2A-F62A84386A63}"/>
    <dgm:cxn modelId="{5777A8BA-0424-4594-ACCC-FF7DB9AA4139}" type="presOf" srcId="{F63D94C1-947F-4B7A-AEE5-23EDB676C53F}" destId="{25E3E435-3B1D-4BDD-BF32-AAB29149F34D}" srcOrd="0" destOrd="0" presId="urn:microsoft.com/office/officeart/2008/layout/LinedList"/>
    <dgm:cxn modelId="{0777B2FD-9AEC-460C-8BCA-2B58928B9FC1}" type="presOf" srcId="{1D5F5830-933B-4F04-9E79-465999BC9199}" destId="{944F8909-F40E-4851-AFB3-8852F5B6DEC8}" srcOrd="0" destOrd="0" presId="urn:microsoft.com/office/officeart/2008/layout/LinedList"/>
    <dgm:cxn modelId="{67A4977A-206B-4D68-BC41-D124C3D3D4A4}" type="presParOf" srcId="{944F8909-F40E-4851-AFB3-8852F5B6DEC8}" destId="{4745B228-F374-4BA5-92DD-FD0323FBB0A5}" srcOrd="0" destOrd="0" presId="urn:microsoft.com/office/officeart/2008/layout/LinedList"/>
    <dgm:cxn modelId="{735E1AE3-3CD7-495E-8FE6-B085D3819B9D}" type="presParOf" srcId="{944F8909-F40E-4851-AFB3-8852F5B6DEC8}" destId="{A69FAA6C-8CEF-4BDA-A25B-F065DDF6AAFE}" srcOrd="1" destOrd="0" presId="urn:microsoft.com/office/officeart/2008/layout/LinedList"/>
    <dgm:cxn modelId="{C0D0FA0E-6247-4926-9E52-B4D494ACCC61}" type="presParOf" srcId="{A69FAA6C-8CEF-4BDA-A25B-F065DDF6AAFE}" destId="{25E3E435-3B1D-4BDD-BF32-AAB29149F34D}" srcOrd="0" destOrd="0" presId="urn:microsoft.com/office/officeart/2008/layout/LinedList"/>
    <dgm:cxn modelId="{ACDD2292-353F-43C4-93F6-DF7586059598}" type="presParOf" srcId="{A69FAA6C-8CEF-4BDA-A25B-F065DDF6AAFE}" destId="{ABEB52BA-0C95-4774-986A-F77A7F195F2D}" srcOrd="1" destOrd="0" presId="urn:microsoft.com/office/officeart/2008/layout/LinedList"/>
    <dgm:cxn modelId="{F4DFFAC6-9BE2-4635-930C-AFE53DB9E3D7}" type="presParOf" srcId="{944F8909-F40E-4851-AFB3-8852F5B6DEC8}" destId="{0F94F49D-68D3-4CC9-8959-476D989D85A4}" srcOrd="2" destOrd="0" presId="urn:microsoft.com/office/officeart/2008/layout/LinedList"/>
    <dgm:cxn modelId="{3A071C51-2F3C-425D-A9C2-62E0BD65A3E9}" type="presParOf" srcId="{944F8909-F40E-4851-AFB3-8852F5B6DEC8}" destId="{BDCBD970-82C4-492F-B8C8-953F46BD4BE0}" srcOrd="3" destOrd="0" presId="urn:microsoft.com/office/officeart/2008/layout/LinedList"/>
    <dgm:cxn modelId="{C57CC89E-F639-4D15-B7BB-0B92205A1CF8}" type="presParOf" srcId="{BDCBD970-82C4-492F-B8C8-953F46BD4BE0}" destId="{31A42F1B-D06D-4609-9B46-D01C975A0509}" srcOrd="0" destOrd="0" presId="urn:microsoft.com/office/officeart/2008/layout/LinedList"/>
    <dgm:cxn modelId="{77411090-1C27-4469-B8AC-4D7833478A14}" type="presParOf" srcId="{BDCBD970-82C4-492F-B8C8-953F46BD4BE0}" destId="{CF6FA005-AAAA-4821-81D7-313F7C666991}"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A767435-7C28-4D0A-AB97-8FF14347D718}" type="doc">
      <dgm:prSet loTypeId="urn:microsoft.com/office/officeart/2016/7/layout/RepeatingBendingProcessNew" loCatId="process" qsTypeId="urn:microsoft.com/office/officeart/2005/8/quickstyle/simple1" qsCatId="simple" csTypeId="urn:microsoft.com/office/officeart/2005/8/colors/accent1_2" csCatId="accent1"/>
      <dgm:spPr/>
      <dgm:t>
        <a:bodyPr/>
        <a:lstStyle/>
        <a:p>
          <a:endParaRPr lang="en-US"/>
        </a:p>
      </dgm:t>
    </dgm:pt>
    <dgm:pt modelId="{266C6C99-769D-4D9A-9E3F-66C6B5AA1A18}">
      <dgm:prSet/>
      <dgm:spPr/>
      <dgm:t>
        <a:bodyPr/>
        <a:lstStyle/>
        <a:p>
          <a:r>
            <a:rPr lang="en-US"/>
            <a:t>IEP Facilitation Request received.</a:t>
          </a:r>
        </a:p>
      </dgm:t>
    </dgm:pt>
    <dgm:pt modelId="{8CEC35E6-B537-406F-9D44-25C401D3AFCB}" type="parTrans" cxnId="{9FEE5FF8-29F4-42FE-84A0-9AB60E382A65}">
      <dgm:prSet/>
      <dgm:spPr/>
      <dgm:t>
        <a:bodyPr/>
        <a:lstStyle/>
        <a:p>
          <a:endParaRPr lang="en-US"/>
        </a:p>
      </dgm:t>
    </dgm:pt>
    <dgm:pt modelId="{93118DF2-FFAB-4B8C-A5E2-D91963D1B681}" type="sibTrans" cxnId="{9FEE5FF8-29F4-42FE-84A0-9AB60E382A65}">
      <dgm:prSet/>
      <dgm:spPr/>
      <dgm:t>
        <a:bodyPr/>
        <a:lstStyle/>
        <a:p>
          <a:endParaRPr lang="en-US"/>
        </a:p>
      </dgm:t>
    </dgm:pt>
    <dgm:pt modelId="{666CB19B-CC7F-4943-91E0-88BCE1F7A927}">
      <dgm:prSet/>
      <dgm:spPr/>
      <dgm:t>
        <a:bodyPr/>
        <a:lstStyle/>
        <a:p>
          <a:r>
            <a:rPr lang="en-US"/>
            <a:t>Agreement of both parties is secured.</a:t>
          </a:r>
        </a:p>
      </dgm:t>
    </dgm:pt>
    <dgm:pt modelId="{BDBA2D1C-E603-4AC4-B490-53AB2C720829}" type="parTrans" cxnId="{E8AE6C73-363A-4BC8-8BF7-219860708992}">
      <dgm:prSet/>
      <dgm:spPr/>
      <dgm:t>
        <a:bodyPr/>
        <a:lstStyle/>
        <a:p>
          <a:endParaRPr lang="en-US"/>
        </a:p>
      </dgm:t>
    </dgm:pt>
    <dgm:pt modelId="{5613ECE2-AE3F-448F-99A2-8F9155FE1EEA}" type="sibTrans" cxnId="{E8AE6C73-363A-4BC8-8BF7-219860708992}">
      <dgm:prSet/>
      <dgm:spPr/>
      <dgm:t>
        <a:bodyPr/>
        <a:lstStyle/>
        <a:p>
          <a:endParaRPr lang="en-US"/>
        </a:p>
      </dgm:t>
    </dgm:pt>
    <dgm:pt modelId="{B96527BE-D3D4-4BF1-B707-E94478FCC4E5}">
      <dgm:prSet/>
      <dgm:spPr/>
      <dgm:t>
        <a:bodyPr/>
        <a:lstStyle/>
        <a:p>
          <a:r>
            <a:rPr lang="en-US"/>
            <a:t>A statewide facilitator is assigned, or one who is trained in the area will be identified.  </a:t>
          </a:r>
        </a:p>
      </dgm:t>
    </dgm:pt>
    <dgm:pt modelId="{E4B32462-EC43-4F7B-A815-70108AB905B4}" type="parTrans" cxnId="{6F31363B-7E73-4D29-B57C-11803A2EA190}">
      <dgm:prSet/>
      <dgm:spPr/>
      <dgm:t>
        <a:bodyPr/>
        <a:lstStyle/>
        <a:p>
          <a:endParaRPr lang="en-US"/>
        </a:p>
      </dgm:t>
    </dgm:pt>
    <dgm:pt modelId="{2785E36C-2311-4CC2-90F7-AEC1BED78123}" type="sibTrans" cxnId="{6F31363B-7E73-4D29-B57C-11803A2EA190}">
      <dgm:prSet/>
      <dgm:spPr/>
      <dgm:t>
        <a:bodyPr/>
        <a:lstStyle/>
        <a:p>
          <a:endParaRPr lang="en-US"/>
        </a:p>
      </dgm:t>
    </dgm:pt>
    <dgm:pt modelId="{2E7562A1-4410-4963-9B8E-1CA5DA2D18ED}">
      <dgm:prSet/>
      <dgm:spPr/>
      <dgm:t>
        <a:bodyPr/>
        <a:lstStyle/>
        <a:p>
          <a:r>
            <a:rPr lang="en-US"/>
            <a:t>Facilitator contacts district and parents to develop a mutually agreed upon agenda.</a:t>
          </a:r>
        </a:p>
      </dgm:t>
    </dgm:pt>
    <dgm:pt modelId="{159711F5-2B00-4D58-80D6-53EE183A9F06}" type="parTrans" cxnId="{14F379B7-C2B3-4396-9DC4-235A9AE6B6DB}">
      <dgm:prSet/>
      <dgm:spPr/>
      <dgm:t>
        <a:bodyPr/>
        <a:lstStyle/>
        <a:p>
          <a:endParaRPr lang="en-US"/>
        </a:p>
      </dgm:t>
    </dgm:pt>
    <dgm:pt modelId="{876B94F4-A947-4AA5-91E0-2CA47355E895}" type="sibTrans" cxnId="{14F379B7-C2B3-4396-9DC4-235A9AE6B6DB}">
      <dgm:prSet/>
      <dgm:spPr/>
      <dgm:t>
        <a:bodyPr/>
        <a:lstStyle/>
        <a:p>
          <a:endParaRPr lang="en-US"/>
        </a:p>
      </dgm:t>
    </dgm:pt>
    <dgm:pt modelId="{2EFCCD89-1BAE-4F00-A119-FD6CC5096959}">
      <dgm:prSet/>
      <dgm:spPr/>
      <dgm:t>
        <a:bodyPr/>
        <a:lstStyle/>
        <a:p>
          <a:r>
            <a:rPr lang="en-US"/>
            <a:t>Before the meeting, Agreement to Participate in IEP Facilitation form is signed by both parties.</a:t>
          </a:r>
        </a:p>
      </dgm:t>
    </dgm:pt>
    <dgm:pt modelId="{5F9097E4-02CA-4A23-8153-0A48E2381552}" type="parTrans" cxnId="{8983A801-8C98-48F0-AA88-5D04FA8F4280}">
      <dgm:prSet/>
      <dgm:spPr/>
      <dgm:t>
        <a:bodyPr/>
        <a:lstStyle/>
        <a:p>
          <a:endParaRPr lang="en-US"/>
        </a:p>
      </dgm:t>
    </dgm:pt>
    <dgm:pt modelId="{A76D3A90-C4BC-4980-9C04-DC11A15E7072}" type="sibTrans" cxnId="{8983A801-8C98-48F0-AA88-5D04FA8F4280}">
      <dgm:prSet/>
      <dgm:spPr/>
      <dgm:t>
        <a:bodyPr/>
        <a:lstStyle/>
        <a:p>
          <a:endParaRPr lang="en-US"/>
        </a:p>
      </dgm:t>
    </dgm:pt>
    <dgm:pt modelId="{9076701A-C3F9-48B3-BF63-CA6C0BF93CB0}">
      <dgm:prSet/>
      <dgm:spPr/>
      <dgm:t>
        <a:bodyPr/>
        <a:lstStyle/>
        <a:p>
          <a:r>
            <a:rPr lang="en-US"/>
            <a:t>Facilitator begins with introductions and review of the agenda, allowing for revisions to be made at that time.  </a:t>
          </a:r>
        </a:p>
      </dgm:t>
    </dgm:pt>
    <dgm:pt modelId="{CDBDCC40-0AEB-41AA-9B00-127C1AD9FFF6}" type="parTrans" cxnId="{B48A1BF5-ED9B-4C3B-A449-43D916A10AB5}">
      <dgm:prSet/>
      <dgm:spPr/>
      <dgm:t>
        <a:bodyPr/>
        <a:lstStyle/>
        <a:p>
          <a:endParaRPr lang="en-US"/>
        </a:p>
      </dgm:t>
    </dgm:pt>
    <dgm:pt modelId="{10E8C535-40EE-42A7-8DC9-EBE86B4BF86E}" type="sibTrans" cxnId="{B48A1BF5-ED9B-4C3B-A449-43D916A10AB5}">
      <dgm:prSet/>
      <dgm:spPr/>
      <dgm:t>
        <a:bodyPr/>
        <a:lstStyle/>
        <a:p>
          <a:endParaRPr lang="en-US"/>
        </a:p>
      </dgm:t>
    </dgm:pt>
    <dgm:pt modelId="{9F35A335-630B-4088-8B7C-9A23B62FA1B4}">
      <dgm:prSet/>
      <dgm:spPr/>
      <dgm:t>
        <a:bodyPr/>
        <a:lstStyle/>
        <a:p>
          <a:r>
            <a:rPr lang="en-US"/>
            <a:t>Evaluation is distributed following the meeting.</a:t>
          </a:r>
        </a:p>
      </dgm:t>
    </dgm:pt>
    <dgm:pt modelId="{FD95DB8E-D7B5-419E-BAF0-73E8D77A9C46}" type="parTrans" cxnId="{2FD1A883-61FC-4F4F-A46C-275A787E64D8}">
      <dgm:prSet/>
      <dgm:spPr/>
      <dgm:t>
        <a:bodyPr/>
        <a:lstStyle/>
        <a:p>
          <a:endParaRPr lang="en-US"/>
        </a:p>
      </dgm:t>
    </dgm:pt>
    <dgm:pt modelId="{7FC282C1-A3A4-4CF4-ACF4-A7D410B8F659}" type="sibTrans" cxnId="{2FD1A883-61FC-4F4F-A46C-275A787E64D8}">
      <dgm:prSet/>
      <dgm:spPr/>
      <dgm:t>
        <a:bodyPr/>
        <a:lstStyle/>
        <a:p>
          <a:endParaRPr lang="en-US"/>
        </a:p>
      </dgm:t>
    </dgm:pt>
    <dgm:pt modelId="{F596CD64-2F16-4D2B-AA44-ACC3CC625C19}">
      <dgm:prSet/>
      <dgm:spPr/>
      <dgm:t>
        <a:bodyPr/>
        <a:lstStyle/>
        <a:p>
          <a:r>
            <a:rPr lang="en-US"/>
            <a:t>Important to keep the Director in the loop about any needs</a:t>
          </a:r>
        </a:p>
      </dgm:t>
    </dgm:pt>
    <dgm:pt modelId="{9D4873CE-49DE-4CA5-B6D6-52C699814085}" type="parTrans" cxnId="{A99E30D3-D470-4F0F-8E55-239CD5181944}">
      <dgm:prSet/>
      <dgm:spPr/>
      <dgm:t>
        <a:bodyPr/>
        <a:lstStyle/>
        <a:p>
          <a:endParaRPr lang="en-US"/>
        </a:p>
      </dgm:t>
    </dgm:pt>
    <dgm:pt modelId="{FA613477-5B98-4D9F-80DD-F9CC18F9123E}" type="sibTrans" cxnId="{A99E30D3-D470-4F0F-8E55-239CD5181944}">
      <dgm:prSet/>
      <dgm:spPr/>
      <dgm:t>
        <a:bodyPr/>
        <a:lstStyle/>
        <a:p>
          <a:endParaRPr lang="en-US"/>
        </a:p>
      </dgm:t>
    </dgm:pt>
    <dgm:pt modelId="{BC389BA1-4232-42A9-BE26-4B0827745F5B}" type="pres">
      <dgm:prSet presAssocID="{8A767435-7C28-4D0A-AB97-8FF14347D718}" presName="Name0" presStyleCnt="0">
        <dgm:presLayoutVars>
          <dgm:dir/>
          <dgm:resizeHandles val="exact"/>
        </dgm:presLayoutVars>
      </dgm:prSet>
      <dgm:spPr/>
    </dgm:pt>
    <dgm:pt modelId="{82674F63-A22F-4E33-9A49-CD2C18CCA7D4}" type="pres">
      <dgm:prSet presAssocID="{266C6C99-769D-4D9A-9E3F-66C6B5AA1A18}" presName="node" presStyleLbl="node1" presStyleIdx="0" presStyleCnt="8">
        <dgm:presLayoutVars>
          <dgm:bulletEnabled val="1"/>
        </dgm:presLayoutVars>
      </dgm:prSet>
      <dgm:spPr/>
    </dgm:pt>
    <dgm:pt modelId="{AC227319-A870-4B29-AC5A-4785D54DE4C5}" type="pres">
      <dgm:prSet presAssocID="{93118DF2-FFAB-4B8C-A5E2-D91963D1B681}" presName="sibTrans" presStyleLbl="sibTrans1D1" presStyleIdx="0" presStyleCnt="7"/>
      <dgm:spPr/>
    </dgm:pt>
    <dgm:pt modelId="{9556B8F6-3B83-4D2C-AF61-0A55357740C2}" type="pres">
      <dgm:prSet presAssocID="{93118DF2-FFAB-4B8C-A5E2-D91963D1B681}" presName="connectorText" presStyleLbl="sibTrans1D1" presStyleIdx="0" presStyleCnt="7"/>
      <dgm:spPr/>
    </dgm:pt>
    <dgm:pt modelId="{CA25D017-D38E-446F-BF50-EE5AC4EE35F3}" type="pres">
      <dgm:prSet presAssocID="{666CB19B-CC7F-4943-91E0-88BCE1F7A927}" presName="node" presStyleLbl="node1" presStyleIdx="1" presStyleCnt="8">
        <dgm:presLayoutVars>
          <dgm:bulletEnabled val="1"/>
        </dgm:presLayoutVars>
      </dgm:prSet>
      <dgm:spPr/>
    </dgm:pt>
    <dgm:pt modelId="{FF2F8BA7-993B-4E5F-B194-E440E3A851ED}" type="pres">
      <dgm:prSet presAssocID="{5613ECE2-AE3F-448F-99A2-8F9155FE1EEA}" presName="sibTrans" presStyleLbl="sibTrans1D1" presStyleIdx="1" presStyleCnt="7"/>
      <dgm:spPr/>
    </dgm:pt>
    <dgm:pt modelId="{D4C54F48-9CA1-4F70-B53B-3D5AAF1CF8F2}" type="pres">
      <dgm:prSet presAssocID="{5613ECE2-AE3F-448F-99A2-8F9155FE1EEA}" presName="connectorText" presStyleLbl="sibTrans1D1" presStyleIdx="1" presStyleCnt="7"/>
      <dgm:spPr/>
    </dgm:pt>
    <dgm:pt modelId="{A1293150-849B-475A-AE50-5A1301551E62}" type="pres">
      <dgm:prSet presAssocID="{B96527BE-D3D4-4BF1-B707-E94478FCC4E5}" presName="node" presStyleLbl="node1" presStyleIdx="2" presStyleCnt="8">
        <dgm:presLayoutVars>
          <dgm:bulletEnabled val="1"/>
        </dgm:presLayoutVars>
      </dgm:prSet>
      <dgm:spPr/>
    </dgm:pt>
    <dgm:pt modelId="{A79FF231-A009-4163-981E-681B19668962}" type="pres">
      <dgm:prSet presAssocID="{2785E36C-2311-4CC2-90F7-AEC1BED78123}" presName="sibTrans" presStyleLbl="sibTrans1D1" presStyleIdx="2" presStyleCnt="7"/>
      <dgm:spPr/>
    </dgm:pt>
    <dgm:pt modelId="{1CE5B56D-6F1E-41F2-94C8-33251B68942A}" type="pres">
      <dgm:prSet presAssocID="{2785E36C-2311-4CC2-90F7-AEC1BED78123}" presName="connectorText" presStyleLbl="sibTrans1D1" presStyleIdx="2" presStyleCnt="7"/>
      <dgm:spPr/>
    </dgm:pt>
    <dgm:pt modelId="{79E620C4-4613-4655-A96E-D306990CA115}" type="pres">
      <dgm:prSet presAssocID="{2E7562A1-4410-4963-9B8E-1CA5DA2D18ED}" presName="node" presStyleLbl="node1" presStyleIdx="3" presStyleCnt="8">
        <dgm:presLayoutVars>
          <dgm:bulletEnabled val="1"/>
        </dgm:presLayoutVars>
      </dgm:prSet>
      <dgm:spPr/>
    </dgm:pt>
    <dgm:pt modelId="{EAAA289F-43DC-4AF1-9C02-72B45C0E9BB2}" type="pres">
      <dgm:prSet presAssocID="{876B94F4-A947-4AA5-91E0-2CA47355E895}" presName="sibTrans" presStyleLbl="sibTrans1D1" presStyleIdx="3" presStyleCnt="7"/>
      <dgm:spPr/>
    </dgm:pt>
    <dgm:pt modelId="{5E028891-4B6C-43BC-9337-BE2BC829D62A}" type="pres">
      <dgm:prSet presAssocID="{876B94F4-A947-4AA5-91E0-2CA47355E895}" presName="connectorText" presStyleLbl="sibTrans1D1" presStyleIdx="3" presStyleCnt="7"/>
      <dgm:spPr/>
    </dgm:pt>
    <dgm:pt modelId="{F350F34C-8259-4F80-88F1-003AF2EB05D4}" type="pres">
      <dgm:prSet presAssocID="{2EFCCD89-1BAE-4F00-A119-FD6CC5096959}" presName="node" presStyleLbl="node1" presStyleIdx="4" presStyleCnt="8">
        <dgm:presLayoutVars>
          <dgm:bulletEnabled val="1"/>
        </dgm:presLayoutVars>
      </dgm:prSet>
      <dgm:spPr/>
    </dgm:pt>
    <dgm:pt modelId="{7567F795-1FBB-46FD-B56E-FEA05100DE92}" type="pres">
      <dgm:prSet presAssocID="{A76D3A90-C4BC-4980-9C04-DC11A15E7072}" presName="sibTrans" presStyleLbl="sibTrans1D1" presStyleIdx="4" presStyleCnt="7"/>
      <dgm:spPr/>
    </dgm:pt>
    <dgm:pt modelId="{32A4BBED-F35E-4D7F-84F0-D13B36D3A6C1}" type="pres">
      <dgm:prSet presAssocID="{A76D3A90-C4BC-4980-9C04-DC11A15E7072}" presName="connectorText" presStyleLbl="sibTrans1D1" presStyleIdx="4" presStyleCnt="7"/>
      <dgm:spPr/>
    </dgm:pt>
    <dgm:pt modelId="{048A92C5-2069-4162-98B9-6D4C97E54655}" type="pres">
      <dgm:prSet presAssocID="{9076701A-C3F9-48B3-BF63-CA6C0BF93CB0}" presName="node" presStyleLbl="node1" presStyleIdx="5" presStyleCnt="8">
        <dgm:presLayoutVars>
          <dgm:bulletEnabled val="1"/>
        </dgm:presLayoutVars>
      </dgm:prSet>
      <dgm:spPr/>
    </dgm:pt>
    <dgm:pt modelId="{0847FAE2-8D6F-477D-9715-144A55B9C698}" type="pres">
      <dgm:prSet presAssocID="{10E8C535-40EE-42A7-8DC9-EBE86B4BF86E}" presName="sibTrans" presStyleLbl="sibTrans1D1" presStyleIdx="5" presStyleCnt="7"/>
      <dgm:spPr/>
    </dgm:pt>
    <dgm:pt modelId="{C61231A9-E584-4E58-9589-553C3E6727C7}" type="pres">
      <dgm:prSet presAssocID="{10E8C535-40EE-42A7-8DC9-EBE86B4BF86E}" presName="connectorText" presStyleLbl="sibTrans1D1" presStyleIdx="5" presStyleCnt="7"/>
      <dgm:spPr/>
    </dgm:pt>
    <dgm:pt modelId="{756A3EB3-89C0-41E0-9702-8ACD9DD6A620}" type="pres">
      <dgm:prSet presAssocID="{9F35A335-630B-4088-8B7C-9A23B62FA1B4}" presName="node" presStyleLbl="node1" presStyleIdx="6" presStyleCnt="8">
        <dgm:presLayoutVars>
          <dgm:bulletEnabled val="1"/>
        </dgm:presLayoutVars>
      </dgm:prSet>
      <dgm:spPr/>
    </dgm:pt>
    <dgm:pt modelId="{42B56E96-8493-41E1-B988-7F23CD018D38}" type="pres">
      <dgm:prSet presAssocID="{7FC282C1-A3A4-4CF4-ACF4-A7D410B8F659}" presName="sibTrans" presStyleLbl="sibTrans1D1" presStyleIdx="6" presStyleCnt="7"/>
      <dgm:spPr/>
    </dgm:pt>
    <dgm:pt modelId="{264849E8-67DD-40D1-83BB-E0DF2DB20C15}" type="pres">
      <dgm:prSet presAssocID="{7FC282C1-A3A4-4CF4-ACF4-A7D410B8F659}" presName="connectorText" presStyleLbl="sibTrans1D1" presStyleIdx="6" presStyleCnt="7"/>
      <dgm:spPr/>
    </dgm:pt>
    <dgm:pt modelId="{63E98696-58FD-4AF0-8FE3-BCDFA416CCDC}" type="pres">
      <dgm:prSet presAssocID="{F596CD64-2F16-4D2B-AA44-ACC3CC625C19}" presName="node" presStyleLbl="node1" presStyleIdx="7" presStyleCnt="8">
        <dgm:presLayoutVars>
          <dgm:bulletEnabled val="1"/>
        </dgm:presLayoutVars>
      </dgm:prSet>
      <dgm:spPr/>
    </dgm:pt>
  </dgm:ptLst>
  <dgm:cxnLst>
    <dgm:cxn modelId="{8983A801-8C98-48F0-AA88-5D04FA8F4280}" srcId="{8A767435-7C28-4D0A-AB97-8FF14347D718}" destId="{2EFCCD89-1BAE-4F00-A119-FD6CC5096959}" srcOrd="4" destOrd="0" parTransId="{5F9097E4-02CA-4A23-8153-0A48E2381552}" sibTransId="{A76D3A90-C4BC-4980-9C04-DC11A15E7072}"/>
    <dgm:cxn modelId="{0F9C3008-311C-4509-A9DA-FEF2714DDCAA}" type="presOf" srcId="{B96527BE-D3D4-4BF1-B707-E94478FCC4E5}" destId="{A1293150-849B-475A-AE50-5A1301551E62}" srcOrd="0" destOrd="0" presId="urn:microsoft.com/office/officeart/2016/7/layout/RepeatingBendingProcessNew"/>
    <dgm:cxn modelId="{86CF4C10-A846-4EFF-8A43-38A58425EF63}" type="presOf" srcId="{2785E36C-2311-4CC2-90F7-AEC1BED78123}" destId="{1CE5B56D-6F1E-41F2-94C8-33251B68942A}" srcOrd="1" destOrd="0" presId="urn:microsoft.com/office/officeart/2016/7/layout/RepeatingBendingProcessNew"/>
    <dgm:cxn modelId="{32146F13-E53C-4FBC-9562-1F08F4BA67F3}" type="presOf" srcId="{876B94F4-A947-4AA5-91E0-2CA47355E895}" destId="{EAAA289F-43DC-4AF1-9C02-72B45C0E9BB2}" srcOrd="0" destOrd="0" presId="urn:microsoft.com/office/officeart/2016/7/layout/RepeatingBendingProcessNew"/>
    <dgm:cxn modelId="{533A2122-97D8-48D2-A0E0-2F8CCD93EA64}" type="presOf" srcId="{A76D3A90-C4BC-4980-9C04-DC11A15E7072}" destId="{32A4BBED-F35E-4D7F-84F0-D13B36D3A6C1}" srcOrd="1" destOrd="0" presId="urn:microsoft.com/office/officeart/2016/7/layout/RepeatingBendingProcessNew"/>
    <dgm:cxn modelId="{C6626E32-5425-400A-BF71-B562550DA785}" type="presOf" srcId="{9F35A335-630B-4088-8B7C-9A23B62FA1B4}" destId="{756A3EB3-89C0-41E0-9702-8ACD9DD6A620}" srcOrd="0" destOrd="0" presId="urn:microsoft.com/office/officeart/2016/7/layout/RepeatingBendingProcessNew"/>
    <dgm:cxn modelId="{6F31363B-7E73-4D29-B57C-11803A2EA190}" srcId="{8A767435-7C28-4D0A-AB97-8FF14347D718}" destId="{B96527BE-D3D4-4BF1-B707-E94478FCC4E5}" srcOrd="2" destOrd="0" parTransId="{E4B32462-EC43-4F7B-A815-70108AB905B4}" sibTransId="{2785E36C-2311-4CC2-90F7-AEC1BED78123}"/>
    <dgm:cxn modelId="{EA7C9E40-BFE9-46AC-A6D3-55C7D876501D}" type="presOf" srcId="{5613ECE2-AE3F-448F-99A2-8F9155FE1EEA}" destId="{FF2F8BA7-993B-4E5F-B194-E440E3A851ED}" srcOrd="0" destOrd="0" presId="urn:microsoft.com/office/officeart/2016/7/layout/RepeatingBendingProcessNew"/>
    <dgm:cxn modelId="{4DF5DA4F-BAA2-4DF1-88E8-DB9DFBBC26A6}" type="presOf" srcId="{10E8C535-40EE-42A7-8DC9-EBE86B4BF86E}" destId="{0847FAE2-8D6F-477D-9715-144A55B9C698}" srcOrd="0" destOrd="0" presId="urn:microsoft.com/office/officeart/2016/7/layout/RepeatingBendingProcessNew"/>
    <dgm:cxn modelId="{E8AE6C73-363A-4BC8-8BF7-219860708992}" srcId="{8A767435-7C28-4D0A-AB97-8FF14347D718}" destId="{666CB19B-CC7F-4943-91E0-88BCE1F7A927}" srcOrd="1" destOrd="0" parTransId="{BDBA2D1C-E603-4AC4-B490-53AB2C720829}" sibTransId="{5613ECE2-AE3F-448F-99A2-8F9155FE1EEA}"/>
    <dgm:cxn modelId="{54603E55-497D-4F99-98DB-F69441A3BDBB}" type="presOf" srcId="{5613ECE2-AE3F-448F-99A2-8F9155FE1EEA}" destId="{D4C54F48-9CA1-4F70-B53B-3D5AAF1CF8F2}" srcOrd="1" destOrd="0" presId="urn:microsoft.com/office/officeart/2016/7/layout/RepeatingBendingProcessNew"/>
    <dgm:cxn modelId="{F2849D55-AAB9-41FF-9121-FD2755DC4D4E}" type="presOf" srcId="{10E8C535-40EE-42A7-8DC9-EBE86B4BF86E}" destId="{C61231A9-E584-4E58-9589-553C3E6727C7}" srcOrd="1" destOrd="0" presId="urn:microsoft.com/office/officeart/2016/7/layout/RepeatingBendingProcessNew"/>
    <dgm:cxn modelId="{2356A07B-5092-4329-BE10-185C5679AB19}" type="presOf" srcId="{266C6C99-769D-4D9A-9E3F-66C6B5AA1A18}" destId="{82674F63-A22F-4E33-9A49-CD2C18CCA7D4}" srcOrd="0" destOrd="0" presId="urn:microsoft.com/office/officeart/2016/7/layout/RepeatingBendingProcessNew"/>
    <dgm:cxn modelId="{E682D77F-E40B-4519-A0F7-8352D7BBCFF0}" type="presOf" srcId="{2785E36C-2311-4CC2-90F7-AEC1BED78123}" destId="{A79FF231-A009-4163-981E-681B19668962}" srcOrd="0" destOrd="0" presId="urn:microsoft.com/office/officeart/2016/7/layout/RepeatingBendingProcessNew"/>
    <dgm:cxn modelId="{2FD1A883-61FC-4F4F-A46C-275A787E64D8}" srcId="{8A767435-7C28-4D0A-AB97-8FF14347D718}" destId="{9F35A335-630B-4088-8B7C-9A23B62FA1B4}" srcOrd="6" destOrd="0" parTransId="{FD95DB8E-D7B5-419E-BAF0-73E8D77A9C46}" sibTransId="{7FC282C1-A3A4-4CF4-ACF4-A7D410B8F659}"/>
    <dgm:cxn modelId="{03A0C78C-5E70-4E40-A32A-8E8D3569117D}" type="presOf" srcId="{9076701A-C3F9-48B3-BF63-CA6C0BF93CB0}" destId="{048A92C5-2069-4162-98B9-6D4C97E54655}" srcOrd="0" destOrd="0" presId="urn:microsoft.com/office/officeart/2016/7/layout/RepeatingBendingProcessNew"/>
    <dgm:cxn modelId="{8282E699-8BB8-4E87-AA78-26C428CB22C2}" type="presOf" srcId="{93118DF2-FFAB-4B8C-A5E2-D91963D1B681}" destId="{AC227319-A870-4B29-AC5A-4785D54DE4C5}" srcOrd="0" destOrd="0" presId="urn:microsoft.com/office/officeart/2016/7/layout/RepeatingBendingProcessNew"/>
    <dgm:cxn modelId="{2634DF9F-47E0-48B7-B19C-486B1A8C9C95}" type="presOf" srcId="{666CB19B-CC7F-4943-91E0-88BCE1F7A927}" destId="{CA25D017-D38E-446F-BF50-EE5AC4EE35F3}" srcOrd="0" destOrd="0" presId="urn:microsoft.com/office/officeart/2016/7/layout/RepeatingBendingProcessNew"/>
    <dgm:cxn modelId="{14F379B7-C2B3-4396-9DC4-235A9AE6B6DB}" srcId="{8A767435-7C28-4D0A-AB97-8FF14347D718}" destId="{2E7562A1-4410-4963-9B8E-1CA5DA2D18ED}" srcOrd="3" destOrd="0" parTransId="{159711F5-2B00-4D58-80D6-53EE183A9F06}" sibTransId="{876B94F4-A947-4AA5-91E0-2CA47355E895}"/>
    <dgm:cxn modelId="{1D767EC8-B230-4A9D-821F-B33632637B0A}" type="presOf" srcId="{876B94F4-A947-4AA5-91E0-2CA47355E895}" destId="{5E028891-4B6C-43BC-9337-BE2BC829D62A}" srcOrd="1" destOrd="0" presId="urn:microsoft.com/office/officeart/2016/7/layout/RepeatingBendingProcessNew"/>
    <dgm:cxn modelId="{D07DBFCA-4BD9-48F8-AA4D-DEC98A762AF8}" type="presOf" srcId="{A76D3A90-C4BC-4980-9C04-DC11A15E7072}" destId="{7567F795-1FBB-46FD-B56E-FEA05100DE92}" srcOrd="0" destOrd="0" presId="urn:microsoft.com/office/officeart/2016/7/layout/RepeatingBendingProcessNew"/>
    <dgm:cxn modelId="{A99E30D3-D470-4F0F-8E55-239CD5181944}" srcId="{8A767435-7C28-4D0A-AB97-8FF14347D718}" destId="{F596CD64-2F16-4D2B-AA44-ACC3CC625C19}" srcOrd="7" destOrd="0" parTransId="{9D4873CE-49DE-4CA5-B6D6-52C699814085}" sibTransId="{FA613477-5B98-4D9F-80DD-F9CC18F9123E}"/>
    <dgm:cxn modelId="{DABA1ADC-D0E6-424E-A5FE-0AF914AC3967}" type="presOf" srcId="{F596CD64-2F16-4D2B-AA44-ACC3CC625C19}" destId="{63E98696-58FD-4AF0-8FE3-BCDFA416CCDC}" srcOrd="0" destOrd="0" presId="urn:microsoft.com/office/officeart/2016/7/layout/RepeatingBendingProcessNew"/>
    <dgm:cxn modelId="{2FDF5EDC-0739-4558-8828-4F90DE759792}" type="presOf" srcId="{93118DF2-FFAB-4B8C-A5E2-D91963D1B681}" destId="{9556B8F6-3B83-4D2C-AF61-0A55357740C2}" srcOrd="1" destOrd="0" presId="urn:microsoft.com/office/officeart/2016/7/layout/RepeatingBendingProcessNew"/>
    <dgm:cxn modelId="{958885DC-2CD1-4A99-87CA-0E4362507968}" type="presOf" srcId="{7FC282C1-A3A4-4CF4-ACF4-A7D410B8F659}" destId="{42B56E96-8493-41E1-B988-7F23CD018D38}" srcOrd="0" destOrd="0" presId="urn:microsoft.com/office/officeart/2016/7/layout/RepeatingBendingProcessNew"/>
    <dgm:cxn modelId="{56EF03E8-EA57-4E8E-B0C7-593D6A2824FC}" type="presOf" srcId="{8A767435-7C28-4D0A-AB97-8FF14347D718}" destId="{BC389BA1-4232-42A9-BE26-4B0827745F5B}" srcOrd="0" destOrd="0" presId="urn:microsoft.com/office/officeart/2016/7/layout/RepeatingBendingProcessNew"/>
    <dgm:cxn modelId="{764B49EC-B68F-40AC-9A54-940BD3C1E6CF}" type="presOf" srcId="{2E7562A1-4410-4963-9B8E-1CA5DA2D18ED}" destId="{79E620C4-4613-4655-A96E-D306990CA115}" srcOrd="0" destOrd="0" presId="urn:microsoft.com/office/officeart/2016/7/layout/RepeatingBendingProcessNew"/>
    <dgm:cxn modelId="{B48A1BF5-ED9B-4C3B-A449-43D916A10AB5}" srcId="{8A767435-7C28-4D0A-AB97-8FF14347D718}" destId="{9076701A-C3F9-48B3-BF63-CA6C0BF93CB0}" srcOrd="5" destOrd="0" parTransId="{CDBDCC40-0AEB-41AA-9B00-127C1AD9FFF6}" sibTransId="{10E8C535-40EE-42A7-8DC9-EBE86B4BF86E}"/>
    <dgm:cxn modelId="{1B2D36F8-2B87-49D8-8B92-03F87A7EE9F6}" type="presOf" srcId="{2EFCCD89-1BAE-4F00-A119-FD6CC5096959}" destId="{F350F34C-8259-4F80-88F1-003AF2EB05D4}" srcOrd="0" destOrd="0" presId="urn:microsoft.com/office/officeart/2016/7/layout/RepeatingBendingProcessNew"/>
    <dgm:cxn modelId="{9FEE5FF8-29F4-42FE-84A0-9AB60E382A65}" srcId="{8A767435-7C28-4D0A-AB97-8FF14347D718}" destId="{266C6C99-769D-4D9A-9E3F-66C6B5AA1A18}" srcOrd="0" destOrd="0" parTransId="{8CEC35E6-B537-406F-9D44-25C401D3AFCB}" sibTransId="{93118DF2-FFAB-4B8C-A5E2-D91963D1B681}"/>
    <dgm:cxn modelId="{C66899FE-D054-4640-9BBE-7CFD7EEF8E33}" type="presOf" srcId="{7FC282C1-A3A4-4CF4-ACF4-A7D410B8F659}" destId="{264849E8-67DD-40D1-83BB-E0DF2DB20C15}" srcOrd="1" destOrd="0" presId="urn:microsoft.com/office/officeart/2016/7/layout/RepeatingBendingProcessNew"/>
    <dgm:cxn modelId="{F692C5BE-15BB-4618-93EA-92F4C22D0276}" type="presParOf" srcId="{BC389BA1-4232-42A9-BE26-4B0827745F5B}" destId="{82674F63-A22F-4E33-9A49-CD2C18CCA7D4}" srcOrd="0" destOrd="0" presId="urn:microsoft.com/office/officeart/2016/7/layout/RepeatingBendingProcessNew"/>
    <dgm:cxn modelId="{F3C6C44F-E1BA-478B-B1C9-B5D9EA26418E}" type="presParOf" srcId="{BC389BA1-4232-42A9-BE26-4B0827745F5B}" destId="{AC227319-A870-4B29-AC5A-4785D54DE4C5}" srcOrd="1" destOrd="0" presId="urn:microsoft.com/office/officeart/2016/7/layout/RepeatingBendingProcessNew"/>
    <dgm:cxn modelId="{89683D22-0A0F-46CB-98F6-72009F4FE2BD}" type="presParOf" srcId="{AC227319-A870-4B29-AC5A-4785D54DE4C5}" destId="{9556B8F6-3B83-4D2C-AF61-0A55357740C2}" srcOrd="0" destOrd="0" presId="urn:microsoft.com/office/officeart/2016/7/layout/RepeatingBendingProcessNew"/>
    <dgm:cxn modelId="{5E4B5BD0-37D3-4D62-9065-8D90A2DCB078}" type="presParOf" srcId="{BC389BA1-4232-42A9-BE26-4B0827745F5B}" destId="{CA25D017-D38E-446F-BF50-EE5AC4EE35F3}" srcOrd="2" destOrd="0" presId="urn:microsoft.com/office/officeart/2016/7/layout/RepeatingBendingProcessNew"/>
    <dgm:cxn modelId="{0960168F-D9C4-49B9-8BDB-B73F3990678D}" type="presParOf" srcId="{BC389BA1-4232-42A9-BE26-4B0827745F5B}" destId="{FF2F8BA7-993B-4E5F-B194-E440E3A851ED}" srcOrd="3" destOrd="0" presId="urn:microsoft.com/office/officeart/2016/7/layout/RepeatingBendingProcessNew"/>
    <dgm:cxn modelId="{C32E19EF-041F-4CFC-A6FB-CEEA442942E1}" type="presParOf" srcId="{FF2F8BA7-993B-4E5F-B194-E440E3A851ED}" destId="{D4C54F48-9CA1-4F70-B53B-3D5AAF1CF8F2}" srcOrd="0" destOrd="0" presId="urn:microsoft.com/office/officeart/2016/7/layout/RepeatingBendingProcessNew"/>
    <dgm:cxn modelId="{86190541-B990-464D-99C6-73D2BB5EDDA4}" type="presParOf" srcId="{BC389BA1-4232-42A9-BE26-4B0827745F5B}" destId="{A1293150-849B-475A-AE50-5A1301551E62}" srcOrd="4" destOrd="0" presId="urn:microsoft.com/office/officeart/2016/7/layout/RepeatingBendingProcessNew"/>
    <dgm:cxn modelId="{029EED4A-5B36-4E2C-B4DD-F123069972D2}" type="presParOf" srcId="{BC389BA1-4232-42A9-BE26-4B0827745F5B}" destId="{A79FF231-A009-4163-981E-681B19668962}" srcOrd="5" destOrd="0" presId="urn:microsoft.com/office/officeart/2016/7/layout/RepeatingBendingProcessNew"/>
    <dgm:cxn modelId="{DAF4CC83-0F81-40C4-A5DE-4837CA1AC432}" type="presParOf" srcId="{A79FF231-A009-4163-981E-681B19668962}" destId="{1CE5B56D-6F1E-41F2-94C8-33251B68942A}" srcOrd="0" destOrd="0" presId="urn:microsoft.com/office/officeart/2016/7/layout/RepeatingBendingProcessNew"/>
    <dgm:cxn modelId="{8BB46AF9-29D1-41C2-BA82-6B91B71FF0B4}" type="presParOf" srcId="{BC389BA1-4232-42A9-BE26-4B0827745F5B}" destId="{79E620C4-4613-4655-A96E-D306990CA115}" srcOrd="6" destOrd="0" presId="urn:microsoft.com/office/officeart/2016/7/layout/RepeatingBendingProcessNew"/>
    <dgm:cxn modelId="{13993860-53A6-4133-857D-89F52BD57947}" type="presParOf" srcId="{BC389BA1-4232-42A9-BE26-4B0827745F5B}" destId="{EAAA289F-43DC-4AF1-9C02-72B45C0E9BB2}" srcOrd="7" destOrd="0" presId="urn:microsoft.com/office/officeart/2016/7/layout/RepeatingBendingProcessNew"/>
    <dgm:cxn modelId="{36F058A0-D41D-4FF6-8A52-5E920F770692}" type="presParOf" srcId="{EAAA289F-43DC-4AF1-9C02-72B45C0E9BB2}" destId="{5E028891-4B6C-43BC-9337-BE2BC829D62A}" srcOrd="0" destOrd="0" presId="urn:microsoft.com/office/officeart/2016/7/layout/RepeatingBendingProcessNew"/>
    <dgm:cxn modelId="{57441C2B-152F-49B2-BF18-7941B972DCD1}" type="presParOf" srcId="{BC389BA1-4232-42A9-BE26-4B0827745F5B}" destId="{F350F34C-8259-4F80-88F1-003AF2EB05D4}" srcOrd="8" destOrd="0" presId="urn:microsoft.com/office/officeart/2016/7/layout/RepeatingBendingProcessNew"/>
    <dgm:cxn modelId="{EA4BDF19-4A7C-4D18-9B43-140E24824D95}" type="presParOf" srcId="{BC389BA1-4232-42A9-BE26-4B0827745F5B}" destId="{7567F795-1FBB-46FD-B56E-FEA05100DE92}" srcOrd="9" destOrd="0" presId="urn:microsoft.com/office/officeart/2016/7/layout/RepeatingBendingProcessNew"/>
    <dgm:cxn modelId="{222FA260-136B-4F35-97EA-0F1D2AC65A77}" type="presParOf" srcId="{7567F795-1FBB-46FD-B56E-FEA05100DE92}" destId="{32A4BBED-F35E-4D7F-84F0-D13B36D3A6C1}" srcOrd="0" destOrd="0" presId="urn:microsoft.com/office/officeart/2016/7/layout/RepeatingBendingProcessNew"/>
    <dgm:cxn modelId="{A9691F86-4DCB-48C1-81FF-EBC5FD7FA8C6}" type="presParOf" srcId="{BC389BA1-4232-42A9-BE26-4B0827745F5B}" destId="{048A92C5-2069-4162-98B9-6D4C97E54655}" srcOrd="10" destOrd="0" presId="urn:microsoft.com/office/officeart/2016/7/layout/RepeatingBendingProcessNew"/>
    <dgm:cxn modelId="{57ACD77C-117C-448B-BFDA-3FF2A2C77953}" type="presParOf" srcId="{BC389BA1-4232-42A9-BE26-4B0827745F5B}" destId="{0847FAE2-8D6F-477D-9715-144A55B9C698}" srcOrd="11" destOrd="0" presId="urn:microsoft.com/office/officeart/2016/7/layout/RepeatingBendingProcessNew"/>
    <dgm:cxn modelId="{89D87CED-2909-42DE-BF0A-B8AC76B83A0D}" type="presParOf" srcId="{0847FAE2-8D6F-477D-9715-144A55B9C698}" destId="{C61231A9-E584-4E58-9589-553C3E6727C7}" srcOrd="0" destOrd="0" presId="urn:microsoft.com/office/officeart/2016/7/layout/RepeatingBendingProcessNew"/>
    <dgm:cxn modelId="{909BCD5D-ADBC-4D81-96B5-41090BAD452A}" type="presParOf" srcId="{BC389BA1-4232-42A9-BE26-4B0827745F5B}" destId="{756A3EB3-89C0-41E0-9702-8ACD9DD6A620}" srcOrd="12" destOrd="0" presId="urn:microsoft.com/office/officeart/2016/7/layout/RepeatingBendingProcessNew"/>
    <dgm:cxn modelId="{EAED28C0-6646-4E02-9A6D-BE75A9FA89C4}" type="presParOf" srcId="{BC389BA1-4232-42A9-BE26-4B0827745F5B}" destId="{42B56E96-8493-41E1-B988-7F23CD018D38}" srcOrd="13" destOrd="0" presId="urn:microsoft.com/office/officeart/2016/7/layout/RepeatingBendingProcessNew"/>
    <dgm:cxn modelId="{329CED62-F922-4C6E-BE88-37C537642FFC}" type="presParOf" srcId="{42B56E96-8493-41E1-B988-7F23CD018D38}" destId="{264849E8-67DD-40D1-83BB-E0DF2DB20C15}" srcOrd="0" destOrd="0" presId="urn:microsoft.com/office/officeart/2016/7/layout/RepeatingBendingProcessNew"/>
    <dgm:cxn modelId="{416EFFA3-48C1-4333-BF01-477E1236F00A}" type="presParOf" srcId="{BC389BA1-4232-42A9-BE26-4B0827745F5B}" destId="{63E98696-58FD-4AF0-8FE3-BCDFA416CCDC}" srcOrd="14"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00E0A9-0768-46F7-8E59-C06DA9B3CFE6}">
      <dsp:nvSpPr>
        <dsp:cNvPr id="0" name=""/>
        <dsp:cNvSpPr/>
      </dsp:nvSpPr>
      <dsp:spPr>
        <a:xfrm>
          <a:off x="0" y="470"/>
          <a:ext cx="4697730" cy="647499"/>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A7FE06E-165E-41C6-8E45-C1D1149E8DB0}">
      <dsp:nvSpPr>
        <dsp:cNvPr id="0" name=""/>
        <dsp:cNvSpPr/>
      </dsp:nvSpPr>
      <dsp:spPr>
        <a:xfrm>
          <a:off x="195868" y="146157"/>
          <a:ext cx="356124" cy="35612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FF6483E-43C5-4174-8241-2FDA03736981}">
      <dsp:nvSpPr>
        <dsp:cNvPr id="0" name=""/>
        <dsp:cNvSpPr/>
      </dsp:nvSpPr>
      <dsp:spPr>
        <a:xfrm>
          <a:off x="747862" y="470"/>
          <a:ext cx="3949867" cy="6474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27" tIns="68527" rIns="68527" bIns="68527" numCol="1" spcCol="1270" anchor="ctr" anchorCtr="0">
          <a:noAutofit/>
        </a:bodyPr>
        <a:lstStyle/>
        <a:p>
          <a:pPr marL="0" lvl="0" indent="0" algn="l" defTabSz="666750">
            <a:lnSpc>
              <a:spcPct val="90000"/>
            </a:lnSpc>
            <a:spcBef>
              <a:spcPct val="0"/>
            </a:spcBef>
            <a:spcAft>
              <a:spcPct val="35000"/>
            </a:spcAft>
            <a:buNone/>
          </a:pPr>
          <a:r>
            <a:rPr lang="en-US" sz="1500" kern="1200"/>
            <a:t>Option for using an impartial third-party facilitator to promote effective communication</a:t>
          </a:r>
        </a:p>
      </dsp:txBody>
      <dsp:txXfrm>
        <a:off x="747862" y="470"/>
        <a:ext cx="3949867" cy="647499"/>
      </dsp:txXfrm>
    </dsp:sp>
    <dsp:sp modelId="{C59FA83C-FE89-4AD2-8D65-9C78AD7260A6}">
      <dsp:nvSpPr>
        <dsp:cNvPr id="0" name=""/>
        <dsp:cNvSpPr/>
      </dsp:nvSpPr>
      <dsp:spPr>
        <a:xfrm>
          <a:off x="0" y="809844"/>
          <a:ext cx="4697730" cy="647499"/>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B6EB961-D30A-4ECC-BA25-71AFA84DADA8}">
      <dsp:nvSpPr>
        <dsp:cNvPr id="0" name=""/>
        <dsp:cNvSpPr/>
      </dsp:nvSpPr>
      <dsp:spPr>
        <a:xfrm>
          <a:off x="195868" y="955532"/>
          <a:ext cx="356124" cy="35612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87F75C9-AC20-493A-99AB-E7F3EE185B7D}">
      <dsp:nvSpPr>
        <dsp:cNvPr id="0" name=""/>
        <dsp:cNvSpPr/>
      </dsp:nvSpPr>
      <dsp:spPr>
        <a:xfrm>
          <a:off x="747862" y="809844"/>
          <a:ext cx="3949867" cy="6474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27" tIns="68527" rIns="68527" bIns="68527" numCol="1" spcCol="1270" anchor="ctr" anchorCtr="0">
          <a:noAutofit/>
        </a:bodyPr>
        <a:lstStyle/>
        <a:p>
          <a:pPr marL="0" lvl="0" indent="0" algn="l" defTabSz="666750">
            <a:lnSpc>
              <a:spcPct val="90000"/>
            </a:lnSpc>
            <a:spcBef>
              <a:spcPct val="0"/>
            </a:spcBef>
            <a:spcAft>
              <a:spcPct val="35000"/>
            </a:spcAft>
            <a:buNone/>
          </a:pPr>
          <a:r>
            <a:rPr lang="en-US" sz="1500" kern="1200"/>
            <a:t>Focuses on the development of the IEP</a:t>
          </a:r>
        </a:p>
      </dsp:txBody>
      <dsp:txXfrm>
        <a:off x="747862" y="809844"/>
        <a:ext cx="3949867" cy="647499"/>
      </dsp:txXfrm>
    </dsp:sp>
    <dsp:sp modelId="{34ED3348-5897-4E51-B7BC-029E1B486CFA}">
      <dsp:nvSpPr>
        <dsp:cNvPr id="0" name=""/>
        <dsp:cNvSpPr/>
      </dsp:nvSpPr>
      <dsp:spPr>
        <a:xfrm>
          <a:off x="0" y="1619219"/>
          <a:ext cx="4697730" cy="647499"/>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396864D-AC56-4183-B197-4FC8767E9B96}">
      <dsp:nvSpPr>
        <dsp:cNvPr id="0" name=""/>
        <dsp:cNvSpPr/>
      </dsp:nvSpPr>
      <dsp:spPr>
        <a:xfrm>
          <a:off x="195868" y="1764906"/>
          <a:ext cx="356124" cy="35612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92ED505-3D64-439B-8678-00C623F75129}">
      <dsp:nvSpPr>
        <dsp:cNvPr id="0" name=""/>
        <dsp:cNvSpPr/>
      </dsp:nvSpPr>
      <dsp:spPr>
        <a:xfrm>
          <a:off x="747862" y="1619219"/>
          <a:ext cx="3949867" cy="6474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27" tIns="68527" rIns="68527" bIns="68527" numCol="1" spcCol="1270" anchor="ctr" anchorCtr="0">
          <a:noAutofit/>
        </a:bodyPr>
        <a:lstStyle/>
        <a:p>
          <a:pPr marL="0" lvl="0" indent="0" algn="l" defTabSz="666750">
            <a:lnSpc>
              <a:spcPct val="90000"/>
            </a:lnSpc>
            <a:spcBef>
              <a:spcPct val="0"/>
            </a:spcBef>
            <a:spcAft>
              <a:spcPct val="35000"/>
            </a:spcAft>
            <a:buNone/>
          </a:pPr>
          <a:r>
            <a:rPr lang="en-US" sz="1500" kern="1200"/>
            <a:t>Ensures everyone at the table has a voice</a:t>
          </a:r>
        </a:p>
      </dsp:txBody>
      <dsp:txXfrm>
        <a:off x="747862" y="1619219"/>
        <a:ext cx="3949867" cy="647499"/>
      </dsp:txXfrm>
    </dsp:sp>
    <dsp:sp modelId="{C83D4619-3C3B-4224-A85F-6662A585D065}">
      <dsp:nvSpPr>
        <dsp:cNvPr id="0" name=""/>
        <dsp:cNvSpPr/>
      </dsp:nvSpPr>
      <dsp:spPr>
        <a:xfrm>
          <a:off x="0" y="2428594"/>
          <a:ext cx="4697730" cy="647499"/>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6ADF81C-D3B0-4550-9F67-740D5FAA5E0B}">
      <dsp:nvSpPr>
        <dsp:cNvPr id="0" name=""/>
        <dsp:cNvSpPr/>
      </dsp:nvSpPr>
      <dsp:spPr>
        <a:xfrm>
          <a:off x="195868" y="2574281"/>
          <a:ext cx="356124" cy="35612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3B7555C-B0B6-4C60-BE46-B866D3594969}">
      <dsp:nvSpPr>
        <dsp:cNvPr id="0" name=""/>
        <dsp:cNvSpPr/>
      </dsp:nvSpPr>
      <dsp:spPr>
        <a:xfrm>
          <a:off x="747862" y="2428594"/>
          <a:ext cx="3949867" cy="6474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27" tIns="68527" rIns="68527" bIns="68527" numCol="1" spcCol="1270" anchor="ctr" anchorCtr="0">
          <a:noAutofit/>
        </a:bodyPr>
        <a:lstStyle/>
        <a:p>
          <a:pPr marL="0" lvl="0" indent="0" algn="l" defTabSz="666750">
            <a:lnSpc>
              <a:spcPct val="90000"/>
            </a:lnSpc>
            <a:spcBef>
              <a:spcPct val="0"/>
            </a:spcBef>
            <a:spcAft>
              <a:spcPct val="35000"/>
            </a:spcAft>
            <a:buNone/>
          </a:pPr>
          <a:r>
            <a:rPr lang="en-US" sz="1500" kern="1200"/>
            <a:t>Encourages active listening by all participants</a:t>
          </a:r>
        </a:p>
      </dsp:txBody>
      <dsp:txXfrm>
        <a:off x="747862" y="2428594"/>
        <a:ext cx="3949867" cy="647499"/>
      </dsp:txXfrm>
    </dsp:sp>
    <dsp:sp modelId="{77072B49-8006-4B31-AD18-D4E7C2FBDA07}">
      <dsp:nvSpPr>
        <dsp:cNvPr id="0" name=""/>
        <dsp:cNvSpPr/>
      </dsp:nvSpPr>
      <dsp:spPr>
        <a:xfrm>
          <a:off x="0" y="3237968"/>
          <a:ext cx="4697730" cy="647499"/>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69F42B0-9E2B-4E9B-9DE0-5D6927852400}">
      <dsp:nvSpPr>
        <dsp:cNvPr id="0" name=""/>
        <dsp:cNvSpPr/>
      </dsp:nvSpPr>
      <dsp:spPr>
        <a:xfrm>
          <a:off x="195868" y="3383656"/>
          <a:ext cx="356124" cy="35612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DE9CAC4-E68C-45A3-A746-FADE75EEDD85}">
      <dsp:nvSpPr>
        <dsp:cNvPr id="0" name=""/>
        <dsp:cNvSpPr/>
      </dsp:nvSpPr>
      <dsp:spPr>
        <a:xfrm>
          <a:off x="747862" y="3237968"/>
          <a:ext cx="3949867" cy="6474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27" tIns="68527" rIns="68527" bIns="68527" numCol="1" spcCol="1270" anchor="ctr" anchorCtr="0">
          <a:noAutofit/>
        </a:bodyPr>
        <a:lstStyle/>
        <a:p>
          <a:pPr marL="0" lvl="0" indent="0" algn="l" defTabSz="666750">
            <a:lnSpc>
              <a:spcPct val="90000"/>
            </a:lnSpc>
            <a:spcBef>
              <a:spcPct val="0"/>
            </a:spcBef>
            <a:spcAft>
              <a:spcPct val="35000"/>
            </a:spcAft>
            <a:buNone/>
          </a:pPr>
          <a:r>
            <a:rPr lang="en-US" sz="1500" kern="1200"/>
            <a:t>Voluntary process, with both parties agreeing</a:t>
          </a:r>
        </a:p>
      </dsp:txBody>
      <dsp:txXfrm>
        <a:off x="747862" y="3237968"/>
        <a:ext cx="3949867" cy="647499"/>
      </dsp:txXfrm>
    </dsp:sp>
    <dsp:sp modelId="{4821D92F-8C59-485C-BCDB-CDAB921DE755}">
      <dsp:nvSpPr>
        <dsp:cNvPr id="0" name=""/>
        <dsp:cNvSpPr/>
      </dsp:nvSpPr>
      <dsp:spPr>
        <a:xfrm>
          <a:off x="0" y="4047343"/>
          <a:ext cx="4697730" cy="647499"/>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A896688-8FB2-4431-BDBD-F3D4142C32BB}">
      <dsp:nvSpPr>
        <dsp:cNvPr id="0" name=""/>
        <dsp:cNvSpPr/>
      </dsp:nvSpPr>
      <dsp:spPr>
        <a:xfrm>
          <a:off x="195868" y="4193030"/>
          <a:ext cx="356124" cy="356124"/>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DF0D920-3A4A-4D22-A70D-47B1765582E2}">
      <dsp:nvSpPr>
        <dsp:cNvPr id="0" name=""/>
        <dsp:cNvSpPr/>
      </dsp:nvSpPr>
      <dsp:spPr>
        <a:xfrm>
          <a:off x="747862" y="4047343"/>
          <a:ext cx="3949867" cy="6474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27" tIns="68527" rIns="68527" bIns="68527" numCol="1" spcCol="1270" anchor="ctr" anchorCtr="0">
          <a:noAutofit/>
        </a:bodyPr>
        <a:lstStyle/>
        <a:p>
          <a:pPr marL="0" lvl="0" indent="0" algn="l" defTabSz="666750">
            <a:lnSpc>
              <a:spcPct val="90000"/>
            </a:lnSpc>
            <a:spcBef>
              <a:spcPct val="0"/>
            </a:spcBef>
            <a:spcAft>
              <a:spcPct val="35000"/>
            </a:spcAft>
            <a:buNone/>
          </a:pPr>
          <a:r>
            <a:rPr lang="en-US" sz="1500" kern="1200"/>
            <a:t>Collaborative and solution-focused</a:t>
          </a:r>
        </a:p>
      </dsp:txBody>
      <dsp:txXfrm>
        <a:off x="747862" y="4047343"/>
        <a:ext cx="3949867" cy="647499"/>
      </dsp:txXfrm>
    </dsp:sp>
    <dsp:sp modelId="{C32D0905-9481-4A89-88FF-5447C7138D4E}">
      <dsp:nvSpPr>
        <dsp:cNvPr id="0" name=""/>
        <dsp:cNvSpPr/>
      </dsp:nvSpPr>
      <dsp:spPr>
        <a:xfrm>
          <a:off x="0" y="4856717"/>
          <a:ext cx="4697730" cy="647499"/>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4BEFD47-633D-40D3-9FFA-AC2152313950}">
      <dsp:nvSpPr>
        <dsp:cNvPr id="0" name=""/>
        <dsp:cNvSpPr/>
      </dsp:nvSpPr>
      <dsp:spPr>
        <a:xfrm>
          <a:off x="195868" y="5002405"/>
          <a:ext cx="356124" cy="356124"/>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D9F36BC-19CD-49F6-BE86-DF00FA127C2D}">
      <dsp:nvSpPr>
        <dsp:cNvPr id="0" name=""/>
        <dsp:cNvSpPr/>
      </dsp:nvSpPr>
      <dsp:spPr>
        <a:xfrm>
          <a:off x="747862" y="4856717"/>
          <a:ext cx="3949867" cy="6474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27" tIns="68527" rIns="68527" bIns="68527" numCol="1" spcCol="1270" anchor="ctr" anchorCtr="0">
          <a:noAutofit/>
        </a:bodyPr>
        <a:lstStyle/>
        <a:p>
          <a:pPr marL="0" lvl="0" indent="0" algn="l" defTabSz="666750">
            <a:lnSpc>
              <a:spcPct val="90000"/>
            </a:lnSpc>
            <a:spcBef>
              <a:spcPct val="0"/>
            </a:spcBef>
            <a:spcAft>
              <a:spcPct val="35000"/>
            </a:spcAft>
            <a:buNone/>
          </a:pPr>
          <a:r>
            <a:rPr lang="en-US" sz="1500" kern="1200"/>
            <a:t>Is a promising best-practice used by many states for alternative dispute prevention</a:t>
          </a:r>
        </a:p>
      </dsp:txBody>
      <dsp:txXfrm>
        <a:off x="747862" y="4856717"/>
        <a:ext cx="3949867" cy="64749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45B228-F374-4BA5-92DD-FD0323FBB0A5}">
      <dsp:nvSpPr>
        <dsp:cNvPr id="0" name=""/>
        <dsp:cNvSpPr/>
      </dsp:nvSpPr>
      <dsp:spPr>
        <a:xfrm>
          <a:off x="0" y="1042"/>
          <a:ext cx="4869656"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E3E435-3B1D-4BDD-BF32-AAB29149F34D}">
      <dsp:nvSpPr>
        <dsp:cNvPr id="0" name=""/>
        <dsp:cNvSpPr/>
      </dsp:nvSpPr>
      <dsp:spPr>
        <a:xfrm>
          <a:off x="0" y="527773"/>
          <a:ext cx="4869656" cy="34152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ctr" defTabSz="1600200">
            <a:lnSpc>
              <a:spcPct val="90000"/>
            </a:lnSpc>
            <a:spcBef>
              <a:spcPct val="0"/>
            </a:spcBef>
            <a:spcAft>
              <a:spcPct val="35000"/>
            </a:spcAft>
            <a:buNone/>
          </a:pPr>
          <a:r>
            <a:rPr lang="en-US" sz="3600" b="0" i="0" kern="1200" baseline="0" dirty="0"/>
            <a:t>Conflict is a signal or message that something is not working and needs to be different.</a:t>
          </a:r>
          <a:endParaRPr lang="en-US" sz="3600" kern="1200" dirty="0"/>
        </a:p>
      </dsp:txBody>
      <dsp:txXfrm>
        <a:off x="0" y="527773"/>
        <a:ext cx="4869656" cy="3415233"/>
      </dsp:txXfrm>
    </dsp:sp>
    <dsp:sp modelId="{0F94F49D-68D3-4CC9-8959-476D989D85A4}">
      <dsp:nvSpPr>
        <dsp:cNvPr id="0" name=""/>
        <dsp:cNvSpPr/>
      </dsp:nvSpPr>
      <dsp:spPr>
        <a:xfrm>
          <a:off x="0" y="3416275"/>
          <a:ext cx="4869656"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1A42F1B-D06D-4609-9B46-D01C975A0509}">
      <dsp:nvSpPr>
        <dsp:cNvPr id="0" name=""/>
        <dsp:cNvSpPr/>
      </dsp:nvSpPr>
      <dsp:spPr>
        <a:xfrm>
          <a:off x="0" y="3416275"/>
          <a:ext cx="4869656" cy="16880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b="0" i="0" kern="1200" baseline="0" dirty="0"/>
            <a:t>~ </a:t>
          </a:r>
          <a:r>
            <a:rPr lang="en-US" sz="1800" b="0" i="1" kern="1200" baseline="0" dirty="0"/>
            <a:t>Talk Through Conflict Using Interest-Based Problem Solving, </a:t>
          </a:r>
          <a:r>
            <a:rPr lang="en-US" sz="1800" b="0" i="0" kern="1200" baseline="0" dirty="0"/>
            <a:t>Education Service Center Region 4 (2011). ~</a:t>
          </a:r>
          <a:endParaRPr lang="en-US" sz="1800" kern="1200" dirty="0"/>
        </a:p>
      </dsp:txBody>
      <dsp:txXfrm>
        <a:off x="0" y="3416275"/>
        <a:ext cx="4869656" cy="168808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227319-A870-4B29-AC5A-4785D54DE4C5}">
      <dsp:nvSpPr>
        <dsp:cNvPr id="0" name=""/>
        <dsp:cNvSpPr/>
      </dsp:nvSpPr>
      <dsp:spPr>
        <a:xfrm>
          <a:off x="2443192" y="571005"/>
          <a:ext cx="441485" cy="91440"/>
        </a:xfrm>
        <a:custGeom>
          <a:avLst/>
          <a:gdLst/>
          <a:ahLst/>
          <a:cxnLst/>
          <a:rect l="0" t="0" r="0" b="0"/>
          <a:pathLst>
            <a:path>
              <a:moveTo>
                <a:pt x="0" y="45720"/>
              </a:moveTo>
              <a:lnTo>
                <a:pt x="441485"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52133" y="614364"/>
        <a:ext cx="23604" cy="4720"/>
      </dsp:txXfrm>
    </dsp:sp>
    <dsp:sp modelId="{82674F63-A22F-4E33-9A49-CD2C18CCA7D4}">
      <dsp:nvSpPr>
        <dsp:cNvPr id="0" name=""/>
        <dsp:cNvSpPr/>
      </dsp:nvSpPr>
      <dsp:spPr>
        <a:xfrm>
          <a:off x="392448" y="961"/>
          <a:ext cx="2052544" cy="123152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0576" tIns="105573" rIns="100576" bIns="105573" numCol="1" spcCol="1270" anchor="ctr" anchorCtr="0">
          <a:noAutofit/>
        </a:bodyPr>
        <a:lstStyle/>
        <a:p>
          <a:pPr marL="0" lvl="0" indent="0" algn="ctr" defTabSz="622300">
            <a:lnSpc>
              <a:spcPct val="90000"/>
            </a:lnSpc>
            <a:spcBef>
              <a:spcPct val="0"/>
            </a:spcBef>
            <a:spcAft>
              <a:spcPct val="35000"/>
            </a:spcAft>
            <a:buNone/>
          </a:pPr>
          <a:r>
            <a:rPr lang="en-US" sz="1400" kern="1200"/>
            <a:t>IEP Facilitation Request received.</a:t>
          </a:r>
        </a:p>
      </dsp:txBody>
      <dsp:txXfrm>
        <a:off x="392448" y="961"/>
        <a:ext cx="2052544" cy="1231526"/>
      </dsp:txXfrm>
    </dsp:sp>
    <dsp:sp modelId="{FF2F8BA7-993B-4E5F-B194-E440E3A851ED}">
      <dsp:nvSpPr>
        <dsp:cNvPr id="0" name=""/>
        <dsp:cNvSpPr/>
      </dsp:nvSpPr>
      <dsp:spPr>
        <a:xfrm>
          <a:off x="4967822" y="571005"/>
          <a:ext cx="441485" cy="91440"/>
        </a:xfrm>
        <a:custGeom>
          <a:avLst/>
          <a:gdLst/>
          <a:ahLst/>
          <a:cxnLst/>
          <a:rect l="0" t="0" r="0" b="0"/>
          <a:pathLst>
            <a:path>
              <a:moveTo>
                <a:pt x="0" y="45720"/>
              </a:moveTo>
              <a:lnTo>
                <a:pt x="441485"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176762" y="614364"/>
        <a:ext cx="23604" cy="4720"/>
      </dsp:txXfrm>
    </dsp:sp>
    <dsp:sp modelId="{CA25D017-D38E-446F-BF50-EE5AC4EE35F3}">
      <dsp:nvSpPr>
        <dsp:cNvPr id="0" name=""/>
        <dsp:cNvSpPr/>
      </dsp:nvSpPr>
      <dsp:spPr>
        <a:xfrm>
          <a:off x="2917077" y="961"/>
          <a:ext cx="2052544" cy="123152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0576" tIns="105573" rIns="100576" bIns="105573" numCol="1" spcCol="1270" anchor="ctr" anchorCtr="0">
          <a:noAutofit/>
        </a:bodyPr>
        <a:lstStyle/>
        <a:p>
          <a:pPr marL="0" lvl="0" indent="0" algn="ctr" defTabSz="622300">
            <a:lnSpc>
              <a:spcPct val="90000"/>
            </a:lnSpc>
            <a:spcBef>
              <a:spcPct val="0"/>
            </a:spcBef>
            <a:spcAft>
              <a:spcPct val="35000"/>
            </a:spcAft>
            <a:buNone/>
          </a:pPr>
          <a:r>
            <a:rPr lang="en-US" sz="1400" kern="1200"/>
            <a:t>Agreement of both parties is secured.</a:t>
          </a:r>
        </a:p>
      </dsp:txBody>
      <dsp:txXfrm>
        <a:off x="2917077" y="961"/>
        <a:ext cx="2052544" cy="1231526"/>
      </dsp:txXfrm>
    </dsp:sp>
    <dsp:sp modelId="{A79FF231-A009-4163-981E-681B19668962}">
      <dsp:nvSpPr>
        <dsp:cNvPr id="0" name=""/>
        <dsp:cNvSpPr/>
      </dsp:nvSpPr>
      <dsp:spPr>
        <a:xfrm>
          <a:off x="1418720" y="1230688"/>
          <a:ext cx="5049259" cy="441485"/>
        </a:xfrm>
        <a:custGeom>
          <a:avLst/>
          <a:gdLst/>
          <a:ahLst/>
          <a:cxnLst/>
          <a:rect l="0" t="0" r="0" b="0"/>
          <a:pathLst>
            <a:path>
              <a:moveTo>
                <a:pt x="5049259" y="0"/>
              </a:moveTo>
              <a:lnTo>
                <a:pt x="5049259" y="237842"/>
              </a:lnTo>
              <a:lnTo>
                <a:pt x="0" y="237842"/>
              </a:lnTo>
              <a:lnTo>
                <a:pt x="0" y="441485"/>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816567" y="1449070"/>
        <a:ext cx="253564" cy="4720"/>
      </dsp:txXfrm>
    </dsp:sp>
    <dsp:sp modelId="{A1293150-849B-475A-AE50-5A1301551E62}">
      <dsp:nvSpPr>
        <dsp:cNvPr id="0" name=""/>
        <dsp:cNvSpPr/>
      </dsp:nvSpPr>
      <dsp:spPr>
        <a:xfrm>
          <a:off x="5441707" y="961"/>
          <a:ext cx="2052544" cy="123152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0576" tIns="105573" rIns="100576" bIns="105573" numCol="1" spcCol="1270" anchor="ctr" anchorCtr="0">
          <a:noAutofit/>
        </a:bodyPr>
        <a:lstStyle/>
        <a:p>
          <a:pPr marL="0" lvl="0" indent="0" algn="ctr" defTabSz="622300">
            <a:lnSpc>
              <a:spcPct val="90000"/>
            </a:lnSpc>
            <a:spcBef>
              <a:spcPct val="0"/>
            </a:spcBef>
            <a:spcAft>
              <a:spcPct val="35000"/>
            </a:spcAft>
            <a:buNone/>
          </a:pPr>
          <a:r>
            <a:rPr lang="en-US" sz="1400" kern="1200"/>
            <a:t>A statewide facilitator is assigned, or one who is trained in the area will be identified.  </a:t>
          </a:r>
        </a:p>
      </dsp:txBody>
      <dsp:txXfrm>
        <a:off x="5441707" y="961"/>
        <a:ext cx="2052544" cy="1231526"/>
      </dsp:txXfrm>
    </dsp:sp>
    <dsp:sp modelId="{EAAA289F-43DC-4AF1-9C02-72B45C0E9BB2}">
      <dsp:nvSpPr>
        <dsp:cNvPr id="0" name=""/>
        <dsp:cNvSpPr/>
      </dsp:nvSpPr>
      <dsp:spPr>
        <a:xfrm>
          <a:off x="2443192" y="2274617"/>
          <a:ext cx="441485" cy="91440"/>
        </a:xfrm>
        <a:custGeom>
          <a:avLst/>
          <a:gdLst/>
          <a:ahLst/>
          <a:cxnLst/>
          <a:rect l="0" t="0" r="0" b="0"/>
          <a:pathLst>
            <a:path>
              <a:moveTo>
                <a:pt x="0" y="45720"/>
              </a:moveTo>
              <a:lnTo>
                <a:pt x="441485"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52133" y="2317976"/>
        <a:ext cx="23604" cy="4720"/>
      </dsp:txXfrm>
    </dsp:sp>
    <dsp:sp modelId="{79E620C4-4613-4655-A96E-D306990CA115}">
      <dsp:nvSpPr>
        <dsp:cNvPr id="0" name=""/>
        <dsp:cNvSpPr/>
      </dsp:nvSpPr>
      <dsp:spPr>
        <a:xfrm>
          <a:off x="392448" y="1704573"/>
          <a:ext cx="2052544" cy="123152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0576" tIns="105573" rIns="100576" bIns="105573" numCol="1" spcCol="1270" anchor="ctr" anchorCtr="0">
          <a:noAutofit/>
        </a:bodyPr>
        <a:lstStyle/>
        <a:p>
          <a:pPr marL="0" lvl="0" indent="0" algn="ctr" defTabSz="622300">
            <a:lnSpc>
              <a:spcPct val="90000"/>
            </a:lnSpc>
            <a:spcBef>
              <a:spcPct val="0"/>
            </a:spcBef>
            <a:spcAft>
              <a:spcPct val="35000"/>
            </a:spcAft>
            <a:buNone/>
          </a:pPr>
          <a:r>
            <a:rPr lang="en-US" sz="1400" kern="1200"/>
            <a:t>Facilitator contacts district and parents to develop a mutually agreed upon agenda.</a:t>
          </a:r>
        </a:p>
      </dsp:txBody>
      <dsp:txXfrm>
        <a:off x="392448" y="1704573"/>
        <a:ext cx="2052544" cy="1231526"/>
      </dsp:txXfrm>
    </dsp:sp>
    <dsp:sp modelId="{7567F795-1FBB-46FD-B56E-FEA05100DE92}">
      <dsp:nvSpPr>
        <dsp:cNvPr id="0" name=""/>
        <dsp:cNvSpPr/>
      </dsp:nvSpPr>
      <dsp:spPr>
        <a:xfrm>
          <a:off x="4967822" y="2274617"/>
          <a:ext cx="441485" cy="91440"/>
        </a:xfrm>
        <a:custGeom>
          <a:avLst/>
          <a:gdLst/>
          <a:ahLst/>
          <a:cxnLst/>
          <a:rect l="0" t="0" r="0" b="0"/>
          <a:pathLst>
            <a:path>
              <a:moveTo>
                <a:pt x="0" y="45720"/>
              </a:moveTo>
              <a:lnTo>
                <a:pt x="441485"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176762" y="2317976"/>
        <a:ext cx="23604" cy="4720"/>
      </dsp:txXfrm>
    </dsp:sp>
    <dsp:sp modelId="{F350F34C-8259-4F80-88F1-003AF2EB05D4}">
      <dsp:nvSpPr>
        <dsp:cNvPr id="0" name=""/>
        <dsp:cNvSpPr/>
      </dsp:nvSpPr>
      <dsp:spPr>
        <a:xfrm>
          <a:off x="2917077" y="1704573"/>
          <a:ext cx="2052544" cy="123152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0576" tIns="105573" rIns="100576" bIns="105573" numCol="1" spcCol="1270" anchor="ctr" anchorCtr="0">
          <a:noAutofit/>
        </a:bodyPr>
        <a:lstStyle/>
        <a:p>
          <a:pPr marL="0" lvl="0" indent="0" algn="ctr" defTabSz="622300">
            <a:lnSpc>
              <a:spcPct val="90000"/>
            </a:lnSpc>
            <a:spcBef>
              <a:spcPct val="0"/>
            </a:spcBef>
            <a:spcAft>
              <a:spcPct val="35000"/>
            </a:spcAft>
            <a:buNone/>
          </a:pPr>
          <a:r>
            <a:rPr lang="en-US" sz="1400" kern="1200"/>
            <a:t>Before the meeting, Agreement to Participate in IEP Facilitation form is signed by both parties.</a:t>
          </a:r>
        </a:p>
      </dsp:txBody>
      <dsp:txXfrm>
        <a:off x="2917077" y="1704573"/>
        <a:ext cx="2052544" cy="1231526"/>
      </dsp:txXfrm>
    </dsp:sp>
    <dsp:sp modelId="{0847FAE2-8D6F-477D-9715-144A55B9C698}">
      <dsp:nvSpPr>
        <dsp:cNvPr id="0" name=""/>
        <dsp:cNvSpPr/>
      </dsp:nvSpPr>
      <dsp:spPr>
        <a:xfrm>
          <a:off x="1418720" y="2934300"/>
          <a:ext cx="5049259" cy="441485"/>
        </a:xfrm>
        <a:custGeom>
          <a:avLst/>
          <a:gdLst/>
          <a:ahLst/>
          <a:cxnLst/>
          <a:rect l="0" t="0" r="0" b="0"/>
          <a:pathLst>
            <a:path>
              <a:moveTo>
                <a:pt x="5049259" y="0"/>
              </a:moveTo>
              <a:lnTo>
                <a:pt x="5049259" y="237842"/>
              </a:lnTo>
              <a:lnTo>
                <a:pt x="0" y="237842"/>
              </a:lnTo>
              <a:lnTo>
                <a:pt x="0" y="441485"/>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816567" y="3152682"/>
        <a:ext cx="253564" cy="4720"/>
      </dsp:txXfrm>
    </dsp:sp>
    <dsp:sp modelId="{048A92C5-2069-4162-98B9-6D4C97E54655}">
      <dsp:nvSpPr>
        <dsp:cNvPr id="0" name=""/>
        <dsp:cNvSpPr/>
      </dsp:nvSpPr>
      <dsp:spPr>
        <a:xfrm>
          <a:off x="5441707" y="1704573"/>
          <a:ext cx="2052544" cy="123152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0576" tIns="105573" rIns="100576" bIns="105573" numCol="1" spcCol="1270" anchor="ctr" anchorCtr="0">
          <a:noAutofit/>
        </a:bodyPr>
        <a:lstStyle/>
        <a:p>
          <a:pPr marL="0" lvl="0" indent="0" algn="ctr" defTabSz="622300">
            <a:lnSpc>
              <a:spcPct val="90000"/>
            </a:lnSpc>
            <a:spcBef>
              <a:spcPct val="0"/>
            </a:spcBef>
            <a:spcAft>
              <a:spcPct val="35000"/>
            </a:spcAft>
            <a:buNone/>
          </a:pPr>
          <a:r>
            <a:rPr lang="en-US" sz="1400" kern="1200"/>
            <a:t>Facilitator begins with introductions and review of the agenda, allowing for revisions to be made at that time.  </a:t>
          </a:r>
        </a:p>
      </dsp:txBody>
      <dsp:txXfrm>
        <a:off x="5441707" y="1704573"/>
        <a:ext cx="2052544" cy="1231526"/>
      </dsp:txXfrm>
    </dsp:sp>
    <dsp:sp modelId="{42B56E96-8493-41E1-B988-7F23CD018D38}">
      <dsp:nvSpPr>
        <dsp:cNvPr id="0" name=""/>
        <dsp:cNvSpPr/>
      </dsp:nvSpPr>
      <dsp:spPr>
        <a:xfrm>
          <a:off x="2443192" y="3978228"/>
          <a:ext cx="441485" cy="91440"/>
        </a:xfrm>
        <a:custGeom>
          <a:avLst/>
          <a:gdLst/>
          <a:ahLst/>
          <a:cxnLst/>
          <a:rect l="0" t="0" r="0" b="0"/>
          <a:pathLst>
            <a:path>
              <a:moveTo>
                <a:pt x="0" y="45720"/>
              </a:moveTo>
              <a:lnTo>
                <a:pt x="441485"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52133" y="4021588"/>
        <a:ext cx="23604" cy="4720"/>
      </dsp:txXfrm>
    </dsp:sp>
    <dsp:sp modelId="{756A3EB3-89C0-41E0-9702-8ACD9DD6A620}">
      <dsp:nvSpPr>
        <dsp:cNvPr id="0" name=""/>
        <dsp:cNvSpPr/>
      </dsp:nvSpPr>
      <dsp:spPr>
        <a:xfrm>
          <a:off x="392448" y="3408185"/>
          <a:ext cx="2052544" cy="123152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0576" tIns="105573" rIns="100576" bIns="105573" numCol="1" spcCol="1270" anchor="ctr" anchorCtr="0">
          <a:noAutofit/>
        </a:bodyPr>
        <a:lstStyle/>
        <a:p>
          <a:pPr marL="0" lvl="0" indent="0" algn="ctr" defTabSz="622300">
            <a:lnSpc>
              <a:spcPct val="90000"/>
            </a:lnSpc>
            <a:spcBef>
              <a:spcPct val="0"/>
            </a:spcBef>
            <a:spcAft>
              <a:spcPct val="35000"/>
            </a:spcAft>
            <a:buNone/>
          </a:pPr>
          <a:r>
            <a:rPr lang="en-US" sz="1400" kern="1200"/>
            <a:t>Evaluation is distributed following the meeting.</a:t>
          </a:r>
        </a:p>
      </dsp:txBody>
      <dsp:txXfrm>
        <a:off x="392448" y="3408185"/>
        <a:ext cx="2052544" cy="1231526"/>
      </dsp:txXfrm>
    </dsp:sp>
    <dsp:sp modelId="{63E98696-58FD-4AF0-8FE3-BCDFA416CCDC}">
      <dsp:nvSpPr>
        <dsp:cNvPr id="0" name=""/>
        <dsp:cNvSpPr/>
      </dsp:nvSpPr>
      <dsp:spPr>
        <a:xfrm>
          <a:off x="2917077" y="3408185"/>
          <a:ext cx="2052544" cy="123152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0576" tIns="105573" rIns="100576" bIns="105573" numCol="1" spcCol="1270" anchor="ctr" anchorCtr="0">
          <a:noAutofit/>
        </a:bodyPr>
        <a:lstStyle/>
        <a:p>
          <a:pPr marL="0" lvl="0" indent="0" algn="ctr" defTabSz="622300">
            <a:lnSpc>
              <a:spcPct val="90000"/>
            </a:lnSpc>
            <a:spcBef>
              <a:spcPct val="0"/>
            </a:spcBef>
            <a:spcAft>
              <a:spcPct val="35000"/>
            </a:spcAft>
            <a:buNone/>
          </a:pPr>
          <a:r>
            <a:rPr lang="en-US" sz="1400" kern="1200"/>
            <a:t>Important to keep the Director in the loop about any needs</a:t>
          </a:r>
        </a:p>
      </dsp:txBody>
      <dsp:txXfrm>
        <a:off x="2917077" y="3408185"/>
        <a:ext cx="2052544" cy="1231526"/>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72E894-E0CE-40CF-8CA0-23F05C6E40C6}" type="datetimeFigureOut">
              <a:rPr lang="en-US" smtClean="0"/>
              <a:t>8/29/2022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C3E97E-4890-4915-A7C2-F3D207C521C5}" type="slidenum">
              <a:rPr lang="en-US" smtClean="0"/>
              <a:t>‹#›</a:t>
            </a:fld>
            <a:endParaRPr lang="en-US"/>
          </a:p>
        </p:txBody>
      </p:sp>
    </p:spTree>
    <p:extLst>
      <p:ext uri="{BB962C8B-B14F-4D97-AF65-F5344CB8AC3E}">
        <p14:creationId xmlns:p14="http://schemas.microsoft.com/office/powerpoint/2010/main" val="27118858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dirty="0">
                <a:effectLst/>
                <a:latin typeface="Times New Roman" panose="02020603050405020304" pitchFamily="18" charset="0"/>
              </a:rPr>
              <a:t>Hello Everyone,</a:t>
            </a:r>
          </a:p>
          <a:p>
            <a:pPr algn="l" rtl="0"/>
            <a:r>
              <a:rPr lang="en-US" dirty="0">
                <a:latin typeface="Times New Roman" panose="02020603050405020304" pitchFamily="18" charset="0"/>
              </a:rPr>
              <a:t>Welcome to Week 2 of your practicum experience!</a:t>
            </a:r>
          </a:p>
          <a:p>
            <a:pPr algn="l" rtl="0"/>
            <a:r>
              <a:rPr lang="en-US" dirty="0">
                <a:latin typeface="Times New Roman" panose="02020603050405020304" pitchFamily="18" charset="0"/>
              </a:rPr>
              <a:t>I know most of you do not know where you will be yet, and as the Office of Field Experience has a new director, we ask for your patience. Practicum placements will begin to be set up after Labor Day. This will still give you plenty of time to experience a great practicum. </a:t>
            </a:r>
          </a:p>
          <a:p>
            <a:r>
              <a:rPr lang="en-US" dirty="0">
                <a:latin typeface="Times New Roman" panose="02020603050405020304" pitchFamily="18" charset="0"/>
              </a:rPr>
              <a:t>This week, the text focuses on Inclusion. This is a topic that causes a lot of concern, frustration, and conflict in Special Education on the part of parents, educators and administrators. Why? Because it can look different for each child, and programming is based on the needs of the child. In your practicum experience, you will observe inclusion that may look different in each classroom. </a:t>
            </a:r>
            <a:endParaRPr lang="en-US" dirty="0"/>
          </a:p>
          <a:p>
            <a:pPr algn="l" rtl="0"/>
            <a:r>
              <a:rPr lang="en-US" dirty="0">
                <a:latin typeface="Times New Roman" panose="02020603050405020304" pitchFamily="18" charset="0"/>
              </a:rPr>
              <a:t>Our goal in Special Education is not to fit the child into a program, but to ensure that programming meets student needs. </a:t>
            </a:r>
          </a:p>
          <a:p>
            <a:pPr algn="l" rtl="0"/>
            <a:endParaRPr lang="en-US" dirty="0">
              <a:latin typeface="Times New Roman" panose="02020603050405020304" pitchFamily="18" charset="0"/>
            </a:endParaRPr>
          </a:p>
          <a:p>
            <a:pPr algn="l" rtl="0"/>
            <a:r>
              <a:rPr lang="en-US" dirty="0">
                <a:latin typeface="Times New Roman" panose="02020603050405020304" pitchFamily="18" charset="0"/>
              </a:rPr>
              <a:t>Let’s talk about what inclusion is, what it is not, and what it should be…..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8D7B08-BAB4-4C54-AEAA-4969BF425E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85210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0"/>
        <p:cNvGrpSpPr/>
        <p:nvPr/>
      </p:nvGrpSpPr>
      <p:grpSpPr>
        <a:xfrm>
          <a:off x="0" y="0"/>
          <a:ext cx="0" cy="0"/>
          <a:chOff x="0" y="0"/>
          <a:chExt cx="0" cy="0"/>
        </a:xfrm>
      </p:grpSpPr>
      <p:sp>
        <p:nvSpPr>
          <p:cNvPr id="1881" name="Google Shape;1881;p153:notes"/>
          <p:cNvSpPr>
            <a:spLocks noGrp="1" noRot="1" noChangeAspect="1"/>
          </p:cNvSpPr>
          <p:nvPr>
            <p:ph type="sldImg" idx="2"/>
          </p:nvPr>
        </p:nvSpPr>
        <p:spPr>
          <a:xfrm>
            <a:off x="2897188" y="525463"/>
            <a:ext cx="3514725" cy="26352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2" name="Google Shape;1882;p153:notes"/>
          <p:cNvSpPr txBox="1">
            <a:spLocks noGrp="1"/>
          </p:cNvSpPr>
          <p:nvPr>
            <p:ph type="body" idx="1"/>
          </p:nvPr>
        </p:nvSpPr>
        <p:spPr>
          <a:xfrm>
            <a:off x="930910" y="3335973"/>
            <a:ext cx="7447280" cy="3160395"/>
          </a:xfrm>
          <a:prstGeom prst="rect">
            <a:avLst/>
          </a:prstGeom>
          <a:noFill/>
          <a:ln>
            <a:noFill/>
          </a:ln>
        </p:spPr>
        <p:txBody>
          <a:bodyPr spcFirstLastPara="1" wrap="square" lIns="93305" tIns="46640" rIns="93305" bIns="46640" anchor="t" anchorCtr="0">
            <a:noAutofit/>
          </a:bodyPr>
          <a:lstStyle/>
          <a:p>
            <a:pPr marL="0" indent="0">
              <a:buClr>
                <a:schemeClr val="dk1"/>
              </a:buClr>
              <a:buSzPts val="1000"/>
            </a:pPr>
            <a:r>
              <a:rPr lang="en-US"/>
              <a:t>Timing-&gt; 2 minutes</a:t>
            </a:r>
            <a:endParaRPr/>
          </a:p>
          <a:p>
            <a:pPr marL="0" indent="0">
              <a:buClr>
                <a:schemeClr val="dk1"/>
              </a:buClr>
              <a:buSzPts val="1000"/>
            </a:pPr>
            <a:endParaRPr/>
          </a:p>
          <a:p>
            <a:pPr marL="0" indent="0">
              <a:buClr>
                <a:schemeClr val="dk1"/>
              </a:buClr>
              <a:buSzPts val="1000"/>
            </a:pPr>
            <a:r>
              <a:rPr lang="en-US"/>
              <a:t>Next-&gt; PEAK services…</a:t>
            </a:r>
            <a:endParaRPr/>
          </a:p>
        </p:txBody>
      </p:sp>
      <p:sp>
        <p:nvSpPr>
          <p:cNvPr id="1883" name="Google Shape;1883;p153:notes"/>
          <p:cNvSpPr txBox="1">
            <a:spLocks noGrp="1"/>
          </p:cNvSpPr>
          <p:nvPr>
            <p:ph type="hdr" idx="3"/>
          </p:nvPr>
        </p:nvSpPr>
        <p:spPr>
          <a:xfrm>
            <a:off x="1" y="0"/>
            <a:ext cx="4033944" cy="351155"/>
          </a:xfrm>
          <a:prstGeom prst="rect">
            <a:avLst/>
          </a:prstGeom>
          <a:noFill/>
          <a:ln>
            <a:noFill/>
          </a:ln>
        </p:spPr>
        <p:txBody>
          <a:bodyPr spcFirstLastPara="1" wrap="square" lIns="93305" tIns="46640" rIns="93305" bIns="4664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000000"/>
              </a:solidFill>
              <a:effectLst/>
              <a:uLnTx/>
              <a:uFillTx/>
              <a:latin typeface="Calibri"/>
              <a:cs typeface="Calibri"/>
              <a:sym typeface="Calibri"/>
            </a:endParaRPr>
          </a:p>
        </p:txBody>
      </p:sp>
      <p:sp>
        <p:nvSpPr>
          <p:cNvPr id="1884" name="Google Shape;1884;p153:notes"/>
          <p:cNvSpPr txBox="1">
            <a:spLocks noGrp="1"/>
          </p:cNvSpPr>
          <p:nvPr>
            <p:ph type="dt" idx="10"/>
          </p:nvPr>
        </p:nvSpPr>
        <p:spPr>
          <a:xfrm>
            <a:off x="5273005" y="0"/>
            <a:ext cx="4033944" cy="351155"/>
          </a:xfrm>
          <a:prstGeom prst="rect">
            <a:avLst/>
          </a:prstGeom>
          <a:noFill/>
          <a:ln>
            <a:noFill/>
          </a:ln>
        </p:spPr>
        <p:txBody>
          <a:bodyPr spcFirstLastPara="1" wrap="square" lIns="93305" tIns="46640" rIns="93305" bIns="4664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cs typeface="Calibri"/>
                <a:sym typeface="Calibri"/>
              </a:rPr>
              <a:t>7/20/2018</a:t>
            </a:r>
            <a:endParaRPr kumimoji="0" sz="1200" b="0" i="0" u="none" strike="noStrike" kern="0" cap="none" spc="0" normalizeH="0" baseline="0" noProof="0">
              <a:ln>
                <a:noFill/>
              </a:ln>
              <a:solidFill>
                <a:srgbClr val="000000"/>
              </a:solidFill>
              <a:effectLst/>
              <a:uLnTx/>
              <a:uFillTx/>
              <a:latin typeface="Calibri"/>
              <a:cs typeface="Calibri"/>
              <a:sym typeface="Calibri"/>
            </a:endParaRPr>
          </a:p>
        </p:txBody>
      </p:sp>
      <p:sp>
        <p:nvSpPr>
          <p:cNvPr id="1885" name="Google Shape;1885;p153:notes"/>
          <p:cNvSpPr txBox="1">
            <a:spLocks noGrp="1"/>
          </p:cNvSpPr>
          <p:nvPr>
            <p:ph type="ftr" idx="11"/>
          </p:nvPr>
        </p:nvSpPr>
        <p:spPr>
          <a:xfrm>
            <a:off x="1" y="6670726"/>
            <a:ext cx="4033944" cy="351155"/>
          </a:xfrm>
          <a:prstGeom prst="rect">
            <a:avLst/>
          </a:prstGeom>
          <a:noFill/>
          <a:ln>
            <a:noFill/>
          </a:ln>
        </p:spPr>
        <p:txBody>
          <a:bodyPr spcFirstLastPara="1" wrap="square" lIns="93305" tIns="46640" rIns="93305" bIns="4664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000000"/>
              </a:solidFill>
              <a:effectLst/>
              <a:uLnTx/>
              <a:uFillTx/>
              <a:latin typeface="Calibri"/>
              <a:cs typeface="Calibri"/>
              <a:sym typeface="Calibri"/>
            </a:endParaRPr>
          </a:p>
        </p:txBody>
      </p:sp>
      <p:sp>
        <p:nvSpPr>
          <p:cNvPr id="1886" name="Google Shape;1886;p153:notes"/>
          <p:cNvSpPr txBox="1">
            <a:spLocks noGrp="1"/>
          </p:cNvSpPr>
          <p:nvPr>
            <p:ph type="sldNum" idx="12"/>
          </p:nvPr>
        </p:nvSpPr>
        <p:spPr>
          <a:xfrm>
            <a:off x="5273005" y="6670726"/>
            <a:ext cx="4033944" cy="351155"/>
          </a:xfrm>
          <a:prstGeom prst="rect">
            <a:avLst/>
          </a:prstGeom>
          <a:noFill/>
          <a:ln>
            <a:noFill/>
          </a:ln>
        </p:spPr>
        <p:txBody>
          <a:bodyPr spcFirstLastPara="1" wrap="square" lIns="93305" tIns="46640" rIns="93305" bIns="4664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34</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016895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Challenges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7697D5-B386-4DE0-9A8B-F5A9BAD4FA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4450235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Shape 499"/>
          <p:cNvSpPr>
            <a:spLocks noGrp="1" noRot="1" noChangeAspect="1"/>
          </p:cNvSpPr>
          <p:nvPr>
            <p:ph type="sldImg" idx="2"/>
          </p:nvPr>
        </p:nvSpPr>
        <p:spPr>
          <a:xfrm>
            <a:off x="1196975" y="701675"/>
            <a:ext cx="4683125" cy="35115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0" name="Shape 500"/>
          <p:cNvSpPr txBox="1">
            <a:spLocks noGrp="1"/>
          </p:cNvSpPr>
          <p:nvPr>
            <p:ph type="body" idx="1"/>
          </p:nvPr>
        </p:nvSpPr>
        <p:spPr>
          <a:xfrm>
            <a:off x="707708" y="4447462"/>
            <a:ext cx="5661660" cy="4213384"/>
          </a:xfrm>
          <a:prstGeom prst="rect">
            <a:avLst/>
          </a:prstGeom>
          <a:noFill/>
          <a:ln>
            <a:noFill/>
          </a:ln>
        </p:spPr>
        <p:txBody>
          <a:bodyPr spcFirstLastPara="1" wrap="square" lIns="93925" tIns="46950" rIns="93925" bIns="46950" anchor="t" anchorCtr="0">
            <a:noAutofit/>
          </a:bodyPr>
          <a:lstStyle/>
          <a:p>
            <a:pPr marL="0" marR="0" lvl="0" indent="0" algn="l" rtl="0">
              <a:spcBef>
                <a:spcPts val="0"/>
              </a:spcBef>
              <a:spcAft>
                <a:spcPts val="0"/>
              </a:spcAft>
              <a:buClr>
                <a:schemeClr val="dk1"/>
              </a:buClr>
              <a:buSzPts val="1000"/>
              <a:buFont typeface="Calibri"/>
              <a:buNone/>
            </a:pPr>
            <a:r>
              <a:rPr lang="en-US" sz="1000" b="0" i="0" u="none" strike="noStrike" cap="none" dirty="0">
                <a:solidFill>
                  <a:schemeClr val="dk1"/>
                </a:solidFill>
                <a:latin typeface="Calibri"/>
                <a:ea typeface="Calibri"/>
                <a:cs typeface="Calibri"/>
                <a:sym typeface="Calibri"/>
              </a:rPr>
              <a:t>MAF</a:t>
            </a:r>
          </a:p>
          <a:p>
            <a:pPr marL="0" marR="0" lvl="0" indent="0" algn="l" rtl="0">
              <a:spcBef>
                <a:spcPts val="0"/>
              </a:spcBef>
              <a:spcAft>
                <a:spcPts val="0"/>
              </a:spcAft>
              <a:buClr>
                <a:schemeClr val="dk1"/>
              </a:buClr>
              <a:buSzPts val="1000"/>
              <a:buFont typeface="Calibri"/>
              <a:buNone/>
            </a:pPr>
            <a:r>
              <a:rPr lang="en-US" sz="1000" b="0" i="0" u="none" strike="noStrike" cap="none" dirty="0">
                <a:solidFill>
                  <a:schemeClr val="dk1"/>
                </a:solidFill>
                <a:latin typeface="Calibri"/>
                <a:ea typeface="Calibri"/>
                <a:cs typeface="Calibri"/>
                <a:sym typeface="Calibri"/>
              </a:rPr>
              <a:t>Timing-&gt; 1 minute</a:t>
            </a: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000"/>
              <a:buFont typeface="Calibri"/>
              <a:buNone/>
            </a:pPr>
            <a:endParaRPr sz="10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000"/>
              <a:buFont typeface="Calibri"/>
              <a:buNone/>
            </a:pPr>
            <a:r>
              <a:rPr lang="en-US" sz="1000" b="0" i="0" u="none" strike="noStrike" cap="none" dirty="0">
                <a:solidFill>
                  <a:schemeClr val="dk1"/>
                </a:solidFill>
                <a:latin typeface="Calibri"/>
                <a:ea typeface="Calibri"/>
                <a:cs typeface="Calibri"/>
                <a:sym typeface="Calibri"/>
              </a:rPr>
              <a:t>So what they did was…</a:t>
            </a:r>
            <a:endParaRPr sz="10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000"/>
              <a:buFont typeface="Calibri"/>
              <a:buNone/>
            </a:pPr>
            <a:endParaRPr sz="10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000"/>
              <a:buFont typeface="Calibri"/>
              <a:buNone/>
            </a:pPr>
            <a:r>
              <a:rPr lang="en-US" sz="1000" b="0" i="0" u="none" strike="noStrike" cap="none" dirty="0">
                <a:solidFill>
                  <a:schemeClr val="dk1"/>
                </a:solidFill>
                <a:latin typeface="Calibri"/>
                <a:ea typeface="Calibri"/>
                <a:cs typeface="Calibri"/>
                <a:sym typeface="Calibri"/>
              </a:rPr>
              <a:t>Next-&gt;Our solution: Facilitative Skills</a:t>
            </a:r>
            <a:endParaRPr sz="10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000"/>
              <a:buFont typeface="Calibri"/>
              <a:buNone/>
            </a:pPr>
            <a:endParaRPr sz="10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000"/>
              <a:buFont typeface="Calibri"/>
              <a:buNone/>
            </a:pPr>
            <a:endParaRPr sz="1000" b="0" i="0" u="none" strike="noStrike" cap="none" dirty="0">
              <a:solidFill>
                <a:schemeClr val="dk1"/>
              </a:solidFill>
              <a:latin typeface="Calibri"/>
              <a:ea typeface="Calibri"/>
              <a:cs typeface="Calibri"/>
              <a:sym typeface="Calibri"/>
            </a:endParaRPr>
          </a:p>
        </p:txBody>
      </p:sp>
      <p:sp>
        <p:nvSpPr>
          <p:cNvPr id="501" name="Shape 501"/>
          <p:cNvSpPr txBox="1">
            <a:spLocks noGrp="1"/>
          </p:cNvSpPr>
          <p:nvPr>
            <p:ph type="hdr" idx="3"/>
          </p:nvPr>
        </p:nvSpPr>
        <p:spPr>
          <a:xfrm>
            <a:off x="1" y="0"/>
            <a:ext cx="3066733" cy="468154"/>
          </a:xfrm>
          <a:prstGeom prst="rect">
            <a:avLst/>
          </a:prstGeom>
          <a:noFill/>
          <a:ln>
            <a:noFill/>
          </a:ln>
        </p:spPr>
        <p:txBody>
          <a:bodyPr spcFirstLastPara="1" wrap="square" lIns="93925" tIns="46950" rIns="93925" bIns="46950"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 typeface="Calibri"/>
              <a:buNone/>
              <a:tabLst/>
              <a:defRPr/>
            </a:pPr>
            <a:endParaRPr kumimoji="0"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02" name="Shape 502"/>
          <p:cNvSpPr txBox="1">
            <a:spLocks noGrp="1"/>
          </p:cNvSpPr>
          <p:nvPr>
            <p:ph type="dt" idx="10"/>
          </p:nvPr>
        </p:nvSpPr>
        <p:spPr>
          <a:xfrm>
            <a:off x="4008706" y="0"/>
            <a:ext cx="3066733" cy="468154"/>
          </a:xfrm>
          <a:prstGeom prst="rect">
            <a:avLst/>
          </a:prstGeom>
          <a:noFill/>
          <a:ln>
            <a:noFill/>
          </a:ln>
        </p:spPr>
        <p:txBody>
          <a:bodyPr spcFirstLastPara="1" wrap="square" lIns="93925" tIns="46950" rIns="93925" bIns="46950" anchor="t" anchorCtr="0">
            <a:noAutofit/>
          </a:bodyPr>
          <a:lstStyle/>
          <a:p>
            <a:pPr marL="0" marR="0" lvl="0" indent="0" algn="r" defTabSz="914400" rtl="0" eaLnBrk="1" fontAlgn="auto" latinLnBrk="0" hangingPunct="1">
              <a:lnSpc>
                <a:spcPct val="100000"/>
              </a:lnSpc>
              <a:spcBef>
                <a:spcPts val="0"/>
              </a:spcBef>
              <a:spcAft>
                <a:spcPts val="0"/>
              </a:spcAft>
              <a:buClr>
                <a:prstClr val="black"/>
              </a:buClr>
              <a:buSzPts val="1200"/>
              <a:buFont typeface="Calibri"/>
              <a:buNone/>
              <a:tabLst/>
              <a:defRPr/>
            </a:pPr>
            <a:r>
              <a:rPr kumimoji="0" lang="en-US" sz="1200" b="0" i="0" u="none" strike="noStrike" kern="1200" cap="none" spc="0" normalizeH="0" baseline="0" noProof="0">
                <a:ln>
                  <a:noFill/>
                </a:ln>
                <a:solidFill>
                  <a:prstClr val="black"/>
                </a:solidFill>
                <a:effectLst/>
                <a:uLnTx/>
                <a:uFillTx/>
                <a:latin typeface="Calibri"/>
                <a:ea typeface="Calibri"/>
                <a:cs typeface="Calibri"/>
                <a:sym typeface="Calibri"/>
              </a:rPr>
              <a:t>2/6/18</a:t>
            </a:r>
            <a:endParaRPr kumimoji="0"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03" name="Shape 503"/>
          <p:cNvSpPr txBox="1">
            <a:spLocks noGrp="1"/>
          </p:cNvSpPr>
          <p:nvPr>
            <p:ph type="ftr" idx="11"/>
          </p:nvPr>
        </p:nvSpPr>
        <p:spPr>
          <a:xfrm>
            <a:off x="1" y="8893297"/>
            <a:ext cx="3066733" cy="468154"/>
          </a:xfrm>
          <a:prstGeom prst="rect">
            <a:avLst/>
          </a:prstGeom>
          <a:noFill/>
          <a:ln>
            <a:noFill/>
          </a:ln>
        </p:spPr>
        <p:txBody>
          <a:bodyPr spcFirstLastPara="1" wrap="square" lIns="93925" tIns="46950" rIns="93925" bIns="46950" anchor="b"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200"/>
              <a:buFont typeface="Calibri"/>
              <a:buNone/>
              <a:tabLst/>
              <a:defRPr/>
            </a:pPr>
            <a:endParaRPr kumimoji="0"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04" name="Shape 504"/>
          <p:cNvSpPr txBox="1">
            <a:spLocks noGrp="1"/>
          </p:cNvSpPr>
          <p:nvPr>
            <p:ph type="sldNum" idx="12"/>
          </p:nvPr>
        </p:nvSpPr>
        <p:spPr>
          <a:xfrm>
            <a:off x="4008706" y="8893297"/>
            <a:ext cx="3066733" cy="468154"/>
          </a:xfrm>
          <a:prstGeom prst="rect">
            <a:avLst/>
          </a:prstGeom>
          <a:noFill/>
          <a:ln>
            <a:noFill/>
          </a:ln>
        </p:spPr>
        <p:txBody>
          <a:bodyPr spcFirstLastPara="1" wrap="square" lIns="93925" tIns="46950" rIns="93925" bIns="46950" anchor="b" anchorCtr="0">
            <a:noAutofit/>
          </a:bodyPr>
          <a:lstStyle/>
          <a:p>
            <a:pPr marL="0" marR="0" lvl="0" indent="0" algn="r" defTabSz="914400" rtl="0" eaLnBrk="1" fontAlgn="auto" latinLnBrk="0" hangingPunct="1">
              <a:lnSpc>
                <a:spcPct val="100000"/>
              </a:lnSpc>
              <a:spcBef>
                <a:spcPts val="0"/>
              </a:spcBef>
              <a:spcAft>
                <a:spcPts val="0"/>
              </a:spcAft>
              <a:buClr>
                <a:prstClr val="black"/>
              </a:buClr>
              <a:buSzPts val="1200"/>
              <a:buFont typeface="Calibri"/>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prstClr val="black"/>
                </a:buClr>
                <a:buSzPts val="1200"/>
                <a:buFont typeface="Calibri"/>
                <a:buNone/>
                <a:tabLst/>
                <a:defRPr/>
              </a:pPr>
              <a:t>3</a:t>
            </a:fld>
            <a:endParaRPr kumimoji="0"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048679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4"/>
        <p:cNvGrpSpPr/>
        <p:nvPr/>
      </p:nvGrpSpPr>
      <p:grpSpPr>
        <a:xfrm>
          <a:off x="0" y="0"/>
          <a:ext cx="0" cy="0"/>
          <a:chOff x="0" y="0"/>
          <a:chExt cx="0" cy="0"/>
        </a:xfrm>
      </p:grpSpPr>
      <p:sp>
        <p:nvSpPr>
          <p:cNvPr id="1245" name="Shape 1245"/>
          <p:cNvSpPr>
            <a:spLocks noGrp="1" noRot="1" noChangeAspect="1"/>
          </p:cNvSpPr>
          <p:nvPr>
            <p:ph type="sldImg" idx="2"/>
          </p:nvPr>
        </p:nvSpPr>
        <p:spPr>
          <a:xfrm>
            <a:off x="3060700" y="871538"/>
            <a:ext cx="3133725" cy="23510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6" name="Shape 1246"/>
          <p:cNvSpPr txBox="1">
            <a:spLocks noGrp="1"/>
          </p:cNvSpPr>
          <p:nvPr>
            <p:ph type="body" idx="1"/>
          </p:nvPr>
        </p:nvSpPr>
        <p:spPr>
          <a:xfrm>
            <a:off x="925544" y="3354089"/>
            <a:ext cx="7404349" cy="2744255"/>
          </a:xfrm>
          <a:prstGeom prst="rect">
            <a:avLst/>
          </a:prstGeom>
          <a:noFill/>
          <a:ln>
            <a:noFill/>
          </a:ln>
        </p:spPr>
        <p:txBody>
          <a:bodyPr spcFirstLastPara="1" wrap="square" lIns="92684" tIns="46342" rIns="92684" bIns="46342" anchor="t" anchorCtr="0">
            <a:noAutofit/>
          </a:bodyPr>
          <a:lstStyle/>
          <a:p>
            <a:r>
              <a:rPr lang="en-US" sz="1200" dirty="0">
                <a:solidFill>
                  <a:schemeClr val="dk1"/>
                </a:solidFill>
                <a:latin typeface="Calibri"/>
                <a:ea typeface="Calibri"/>
                <a:cs typeface="Calibri"/>
                <a:sym typeface="Calibri"/>
              </a:rPr>
              <a:t>MAF</a:t>
            </a:r>
          </a:p>
          <a:p>
            <a:r>
              <a:rPr lang="en-US" sz="1200" dirty="0">
                <a:solidFill>
                  <a:schemeClr val="dk1"/>
                </a:solidFill>
                <a:latin typeface="Calibri"/>
                <a:ea typeface="Calibri"/>
                <a:cs typeface="Calibri"/>
                <a:sym typeface="Calibri"/>
              </a:rPr>
              <a:t>Timing-&gt;2 minutes</a:t>
            </a:r>
            <a:endParaRPr dirty="0"/>
          </a:p>
          <a:p>
            <a:endParaRPr sz="1200" dirty="0">
              <a:solidFill>
                <a:schemeClr val="dk1"/>
              </a:solidFill>
              <a:latin typeface="Calibri"/>
              <a:ea typeface="Calibri"/>
              <a:cs typeface="Calibri"/>
              <a:sym typeface="Calibri"/>
            </a:endParaRPr>
          </a:p>
          <a:p>
            <a:endParaRPr sz="1200" dirty="0">
              <a:solidFill>
                <a:schemeClr val="dk1"/>
              </a:solidFill>
              <a:latin typeface="Calibri"/>
              <a:ea typeface="Calibri"/>
              <a:cs typeface="Calibri"/>
              <a:sym typeface="Calibri"/>
            </a:endParaRPr>
          </a:p>
          <a:p>
            <a:r>
              <a:rPr lang="en-US" sz="1200" dirty="0">
                <a:solidFill>
                  <a:schemeClr val="dk1"/>
                </a:solidFill>
                <a:latin typeface="Calibri"/>
                <a:ea typeface="Calibri"/>
                <a:cs typeface="Calibri"/>
                <a:sym typeface="Calibri"/>
              </a:rPr>
              <a:t>Next-&gt; IEP Facilitator request process</a:t>
            </a:r>
            <a:endParaRPr sz="1200" dirty="0">
              <a:solidFill>
                <a:schemeClr val="dk1"/>
              </a:solidFill>
              <a:latin typeface="Calibri"/>
              <a:ea typeface="Calibri"/>
              <a:cs typeface="Calibri"/>
              <a:sym typeface="Calibri"/>
            </a:endParaRPr>
          </a:p>
          <a:p>
            <a:endParaRPr sz="1200" dirty="0">
              <a:solidFill>
                <a:schemeClr val="dk1"/>
              </a:solidFill>
              <a:latin typeface="Calibri"/>
              <a:ea typeface="Calibri"/>
              <a:cs typeface="Calibri"/>
              <a:sym typeface="Calibri"/>
            </a:endParaRPr>
          </a:p>
        </p:txBody>
      </p:sp>
      <p:sp>
        <p:nvSpPr>
          <p:cNvPr id="1247" name="Shape 1247"/>
          <p:cNvSpPr txBox="1">
            <a:spLocks noGrp="1"/>
          </p:cNvSpPr>
          <p:nvPr>
            <p:ph type="sldNum" idx="12"/>
          </p:nvPr>
        </p:nvSpPr>
        <p:spPr>
          <a:xfrm>
            <a:off x="5242608" y="6619851"/>
            <a:ext cx="4010689" cy="349687"/>
          </a:xfrm>
          <a:prstGeom prst="rect">
            <a:avLst/>
          </a:prstGeom>
          <a:noFill/>
          <a:ln>
            <a:noFill/>
          </a:ln>
        </p:spPr>
        <p:txBody>
          <a:bodyPr spcFirstLastPara="1" wrap="square" lIns="92684" tIns="46342" rIns="92684" bIns="46342" anchor="b" anchorCtr="0">
            <a:noAutofit/>
          </a:bodyPr>
          <a:lstStyle/>
          <a:p>
            <a:fld id="{00000000-1234-1234-1234-123412341234}" type="slidenum">
              <a:rPr lang="en-US">
                <a:solidFill>
                  <a:schemeClr val="dk1"/>
                </a:solidFill>
                <a:latin typeface="Calibri"/>
                <a:ea typeface="Calibri"/>
                <a:cs typeface="Calibri"/>
                <a:sym typeface="Calibri"/>
              </a:rPr>
              <a:pPr/>
              <a:t>7</a:t>
            </a:fld>
            <a:endParaRPr>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812379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Timing-&gt;2 minutes</a:t>
            </a:r>
          </a:p>
          <a:p>
            <a:endParaRPr lang="en-US" dirty="0"/>
          </a:p>
          <a:p>
            <a:r>
              <a:rPr lang="en-US" dirty="0"/>
              <a:t>HO Give participants</a:t>
            </a:r>
            <a:r>
              <a:rPr lang="en-US" baseline="0" dirty="0"/>
              <a:t> the facilitative continuum handout. Go over the range of options illustrated in the HO Clarify the rest of today is about what </a:t>
            </a:r>
            <a:r>
              <a:rPr lang="en-US" i="1" baseline="0" dirty="0"/>
              <a:t>ALL</a:t>
            </a:r>
            <a:r>
              <a:rPr lang="en-US" baseline="0" dirty="0"/>
              <a:t> meeting participants can do to help a team function better – it’s the skills everyone can use, it’s not learning how to be the neutral 3</a:t>
            </a:r>
            <a:r>
              <a:rPr lang="en-US" baseline="30000" dirty="0"/>
              <a:t>rd</a:t>
            </a:r>
            <a:r>
              <a:rPr lang="en-US" baseline="0" dirty="0"/>
              <a:t> party facilitator in someone else’s meeting.</a:t>
            </a:r>
            <a:endParaRPr lang="en-US" dirty="0"/>
          </a:p>
          <a:p>
            <a:endParaRPr lang="en-US" dirty="0"/>
          </a:p>
          <a:p>
            <a:r>
              <a:rPr lang="en-US" dirty="0"/>
              <a:t>Next-&gt; Options for skill</a:t>
            </a:r>
            <a:r>
              <a:rPr lang="en-US" baseline="0" dirty="0"/>
              <a:t> building</a:t>
            </a:r>
            <a:r>
              <a:rPr lang="en-US" dirty="0"/>
              <a:t> classes:</a:t>
            </a:r>
          </a:p>
          <a:p>
            <a:endParaRPr lang="en-US" dirty="0"/>
          </a:p>
        </p:txBody>
      </p:sp>
      <p:sp>
        <p:nvSpPr>
          <p:cNvPr id="4" name="Header Placeholder 3"/>
          <p:cNvSpPr>
            <a:spLocks noGrp="1"/>
          </p:cNvSpPr>
          <p:nvPr>
            <p:ph type="hdr" sz="quarter" idx="10"/>
          </p:nvPr>
        </p:nvSpPr>
        <p:spPr/>
        <p:txBody>
          <a:bodyPr/>
          <a:lstStyle/>
          <a:p>
            <a:endParaRPr lang="en-US"/>
          </a:p>
        </p:txBody>
      </p:sp>
      <p:sp>
        <p:nvSpPr>
          <p:cNvPr id="5" name="Date Placeholder 4"/>
          <p:cNvSpPr>
            <a:spLocks noGrp="1"/>
          </p:cNvSpPr>
          <p:nvPr>
            <p:ph type="dt" idx="11"/>
          </p:nvPr>
        </p:nvSpPr>
        <p:spPr/>
        <p:txBody>
          <a:bodyPr/>
          <a:lstStyle/>
          <a:p>
            <a:fld id="{DF7F1863-8423-8E48-8D02-88636C918AC7}" type="datetime1">
              <a:rPr lang="en-US" smtClean="0"/>
              <a:t>8/29/2022</a:t>
            </a:fld>
            <a:endParaRPr lang="en-US"/>
          </a:p>
        </p:txBody>
      </p:sp>
      <p:sp>
        <p:nvSpPr>
          <p:cNvPr id="6" name="Footer Placeholder 5"/>
          <p:cNvSpPr>
            <a:spLocks noGrp="1"/>
          </p:cNvSpPr>
          <p:nvPr>
            <p:ph type="ftr" sz="quarter" idx="12"/>
          </p:nvPr>
        </p:nvSpPr>
        <p:spPr/>
        <p:txBody>
          <a:bodyPr/>
          <a:lstStyle/>
          <a:p>
            <a:endParaRPr lang="en-US"/>
          </a:p>
        </p:txBody>
      </p:sp>
      <p:sp>
        <p:nvSpPr>
          <p:cNvPr id="7" name="Slide Number Placeholder 6"/>
          <p:cNvSpPr>
            <a:spLocks noGrp="1"/>
          </p:cNvSpPr>
          <p:nvPr>
            <p:ph type="sldNum" sz="quarter" idx="13"/>
          </p:nvPr>
        </p:nvSpPr>
        <p:spPr/>
        <p:txBody>
          <a:bodyPr/>
          <a:lstStyle/>
          <a:p>
            <a:fld id="{3F7242FB-F25E-544B-B72F-E0B5A499AB48}" type="slidenum">
              <a:rPr lang="en-US" smtClean="0"/>
              <a:t>13</a:t>
            </a:fld>
            <a:endParaRPr lang="en-US"/>
          </a:p>
        </p:txBody>
      </p:sp>
    </p:spTree>
    <p:extLst>
      <p:ext uri="{BB962C8B-B14F-4D97-AF65-F5344CB8AC3E}">
        <p14:creationId xmlns:p14="http://schemas.microsoft.com/office/powerpoint/2010/main" val="11157057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5"/>
        <p:cNvGrpSpPr/>
        <p:nvPr/>
      </p:nvGrpSpPr>
      <p:grpSpPr>
        <a:xfrm>
          <a:off x="0" y="0"/>
          <a:ext cx="0" cy="0"/>
          <a:chOff x="0" y="0"/>
          <a:chExt cx="0" cy="0"/>
        </a:xfrm>
      </p:grpSpPr>
      <p:sp>
        <p:nvSpPr>
          <p:cNvPr id="1256" name="Google Shape;1256;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57" name="Google Shape;1257;p1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9"/>
        <p:cNvGrpSpPr/>
        <p:nvPr/>
      </p:nvGrpSpPr>
      <p:grpSpPr>
        <a:xfrm>
          <a:off x="0" y="0"/>
          <a:ext cx="0" cy="0"/>
          <a:chOff x="0" y="0"/>
          <a:chExt cx="0" cy="0"/>
        </a:xfrm>
      </p:grpSpPr>
      <p:sp>
        <p:nvSpPr>
          <p:cNvPr id="1400" name="Google Shape;1400;p104:notes"/>
          <p:cNvSpPr>
            <a:spLocks noGrp="1" noRot="1" noChangeAspect="1"/>
          </p:cNvSpPr>
          <p:nvPr>
            <p:ph type="sldImg" idx="2"/>
          </p:nvPr>
        </p:nvSpPr>
        <p:spPr>
          <a:xfrm>
            <a:off x="2897188" y="525463"/>
            <a:ext cx="3514725" cy="26352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1" name="Google Shape;1401;p104:notes"/>
          <p:cNvSpPr txBox="1">
            <a:spLocks noGrp="1"/>
          </p:cNvSpPr>
          <p:nvPr>
            <p:ph type="body" idx="1"/>
          </p:nvPr>
        </p:nvSpPr>
        <p:spPr>
          <a:xfrm>
            <a:off x="930910" y="3335973"/>
            <a:ext cx="7447280" cy="3160395"/>
          </a:xfrm>
          <a:prstGeom prst="rect">
            <a:avLst/>
          </a:prstGeom>
          <a:noFill/>
          <a:ln>
            <a:noFill/>
          </a:ln>
        </p:spPr>
        <p:txBody>
          <a:bodyPr spcFirstLastPara="1" wrap="square" lIns="93305" tIns="46640" rIns="93305" bIns="46640" anchor="t" anchorCtr="0">
            <a:noAutofit/>
          </a:bodyPr>
          <a:lstStyle/>
          <a:p>
            <a:pPr marL="0" indent="0"/>
            <a:endParaRPr/>
          </a:p>
        </p:txBody>
      </p:sp>
      <p:sp>
        <p:nvSpPr>
          <p:cNvPr id="1402" name="Google Shape;1402;p104:notes"/>
          <p:cNvSpPr txBox="1">
            <a:spLocks noGrp="1"/>
          </p:cNvSpPr>
          <p:nvPr>
            <p:ph type="hdr" idx="3"/>
          </p:nvPr>
        </p:nvSpPr>
        <p:spPr>
          <a:xfrm>
            <a:off x="1" y="0"/>
            <a:ext cx="4033944" cy="351155"/>
          </a:xfrm>
          <a:prstGeom prst="rect">
            <a:avLst/>
          </a:prstGeom>
          <a:noFill/>
          <a:ln>
            <a:noFill/>
          </a:ln>
        </p:spPr>
        <p:txBody>
          <a:bodyPr spcFirstLastPara="1" wrap="square" lIns="93305" tIns="46640" rIns="93305" bIns="46640" anchor="t" anchorCtr="0">
            <a:noAutofit/>
          </a:bodyPr>
          <a:lstStyle/>
          <a:p>
            <a:endParaRPr>
              <a:solidFill>
                <a:srgbClr val="000000"/>
              </a:solidFill>
            </a:endParaRPr>
          </a:p>
        </p:txBody>
      </p:sp>
      <p:sp>
        <p:nvSpPr>
          <p:cNvPr id="1403" name="Google Shape;1403;p104:notes"/>
          <p:cNvSpPr txBox="1">
            <a:spLocks noGrp="1"/>
          </p:cNvSpPr>
          <p:nvPr>
            <p:ph type="dt" idx="10"/>
          </p:nvPr>
        </p:nvSpPr>
        <p:spPr>
          <a:xfrm>
            <a:off x="5273005" y="0"/>
            <a:ext cx="4033944" cy="351155"/>
          </a:xfrm>
          <a:prstGeom prst="rect">
            <a:avLst/>
          </a:prstGeom>
          <a:noFill/>
          <a:ln>
            <a:noFill/>
          </a:ln>
        </p:spPr>
        <p:txBody>
          <a:bodyPr spcFirstLastPara="1" wrap="square" lIns="93305" tIns="46640" rIns="93305" bIns="46640" anchor="t" anchorCtr="0">
            <a:noAutofit/>
          </a:bodyPr>
          <a:lstStyle/>
          <a:p>
            <a:r>
              <a:rPr lang="en-US">
                <a:solidFill>
                  <a:srgbClr val="000000"/>
                </a:solidFill>
              </a:rPr>
              <a:t>7/20/2018</a:t>
            </a:r>
            <a:endParaRPr>
              <a:solidFill>
                <a:srgbClr val="000000"/>
              </a:solidFill>
            </a:endParaRPr>
          </a:p>
        </p:txBody>
      </p:sp>
      <p:sp>
        <p:nvSpPr>
          <p:cNvPr id="1404" name="Google Shape;1404;p104:notes"/>
          <p:cNvSpPr txBox="1">
            <a:spLocks noGrp="1"/>
          </p:cNvSpPr>
          <p:nvPr>
            <p:ph type="ftr" idx="11"/>
          </p:nvPr>
        </p:nvSpPr>
        <p:spPr>
          <a:xfrm>
            <a:off x="1" y="6670726"/>
            <a:ext cx="4033944" cy="351155"/>
          </a:xfrm>
          <a:prstGeom prst="rect">
            <a:avLst/>
          </a:prstGeom>
          <a:noFill/>
          <a:ln>
            <a:noFill/>
          </a:ln>
        </p:spPr>
        <p:txBody>
          <a:bodyPr spcFirstLastPara="1" wrap="square" lIns="93305" tIns="46640" rIns="93305" bIns="46640" anchor="b" anchorCtr="0">
            <a:noAutofit/>
          </a:bodyPr>
          <a:lstStyle/>
          <a:p>
            <a:endParaRPr>
              <a:solidFill>
                <a:srgbClr val="000000"/>
              </a:solidFill>
            </a:endParaRPr>
          </a:p>
        </p:txBody>
      </p:sp>
      <p:sp>
        <p:nvSpPr>
          <p:cNvPr id="1405" name="Google Shape;1405;p104:notes"/>
          <p:cNvSpPr txBox="1">
            <a:spLocks noGrp="1"/>
          </p:cNvSpPr>
          <p:nvPr>
            <p:ph type="sldNum" idx="12"/>
          </p:nvPr>
        </p:nvSpPr>
        <p:spPr>
          <a:xfrm>
            <a:off x="5273005" y="6670726"/>
            <a:ext cx="4033944" cy="351155"/>
          </a:xfrm>
          <a:prstGeom prst="rect">
            <a:avLst/>
          </a:prstGeom>
          <a:noFill/>
          <a:ln>
            <a:noFill/>
          </a:ln>
        </p:spPr>
        <p:txBody>
          <a:bodyPr spcFirstLastPara="1" wrap="square" lIns="93305" tIns="46640" rIns="93305" bIns="46640" anchor="b" anchorCtr="0">
            <a:noAutofit/>
          </a:bodyPr>
          <a:lstStyle/>
          <a:p>
            <a:pPr algn="r"/>
            <a:fld id="{00000000-1234-1234-1234-123412341234}" type="slidenum">
              <a:rPr lang="en-US" sz="1200">
                <a:latin typeface="Calibri"/>
                <a:ea typeface="Calibri"/>
                <a:cs typeface="Calibri"/>
                <a:sym typeface="Calibri"/>
              </a:rPr>
              <a:pPr algn="r"/>
              <a:t>24</a:t>
            </a:fld>
            <a:endParaRPr sz="1200">
              <a:latin typeface="Calibri"/>
              <a:ea typeface="Calibri"/>
              <a:cs typeface="Calibri"/>
              <a:sym typeface="Calibri"/>
            </a:endParaRPr>
          </a:p>
        </p:txBody>
      </p:sp>
    </p:spTree>
    <p:extLst>
      <p:ext uri="{BB962C8B-B14F-4D97-AF65-F5344CB8AC3E}">
        <p14:creationId xmlns:p14="http://schemas.microsoft.com/office/powerpoint/2010/main" val="4115802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7"/>
        <p:cNvGrpSpPr/>
        <p:nvPr/>
      </p:nvGrpSpPr>
      <p:grpSpPr>
        <a:xfrm>
          <a:off x="0" y="0"/>
          <a:ext cx="0" cy="0"/>
          <a:chOff x="0" y="0"/>
          <a:chExt cx="0" cy="0"/>
        </a:xfrm>
      </p:grpSpPr>
      <p:sp>
        <p:nvSpPr>
          <p:cNvPr id="1468" name="Google Shape;1468;p112:notes"/>
          <p:cNvSpPr>
            <a:spLocks noGrp="1" noRot="1" noChangeAspect="1"/>
          </p:cNvSpPr>
          <p:nvPr>
            <p:ph type="sldImg" idx="2"/>
          </p:nvPr>
        </p:nvSpPr>
        <p:spPr>
          <a:xfrm>
            <a:off x="2897188" y="525463"/>
            <a:ext cx="3514725" cy="26352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9" name="Google Shape;1469;p112:notes"/>
          <p:cNvSpPr txBox="1">
            <a:spLocks noGrp="1"/>
          </p:cNvSpPr>
          <p:nvPr>
            <p:ph type="body" idx="1"/>
          </p:nvPr>
        </p:nvSpPr>
        <p:spPr>
          <a:xfrm>
            <a:off x="930910" y="3335973"/>
            <a:ext cx="7447280" cy="3160395"/>
          </a:xfrm>
          <a:prstGeom prst="rect">
            <a:avLst/>
          </a:prstGeom>
          <a:noFill/>
          <a:ln>
            <a:noFill/>
          </a:ln>
        </p:spPr>
        <p:txBody>
          <a:bodyPr spcFirstLastPara="1" wrap="square" lIns="93305" tIns="46640" rIns="93305" bIns="46640" anchor="t" anchorCtr="0">
            <a:noAutofit/>
          </a:bodyPr>
          <a:lstStyle/>
          <a:p>
            <a:pPr marL="0" indent="0"/>
            <a:r>
              <a:rPr lang="en-US">
                <a:solidFill>
                  <a:schemeClr val="lt1"/>
                </a:solidFill>
              </a:rPr>
              <a:t>Timing-&gt; 1 minute</a:t>
            </a:r>
            <a:endParaRPr/>
          </a:p>
          <a:p>
            <a:pPr marL="0" indent="0"/>
            <a:endParaRPr>
              <a:solidFill>
                <a:schemeClr val="lt1"/>
              </a:solidFill>
            </a:endParaRPr>
          </a:p>
          <a:p>
            <a:pPr marL="0" indent="0"/>
            <a:r>
              <a:rPr lang="en-US">
                <a:solidFill>
                  <a:schemeClr val="lt1"/>
                </a:solidFill>
              </a:rPr>
              <a:t>This one of the most useful facilitation skills you can develop and use.    The entire purpose of reframing is so you can move negative information to neutral so the information can then be used to help the team move forward.  Just because there is negativity in the initial thought does NOT mean there isn’t valuable information to learn and leverage in and behind the comments.</a:t>
            </a:r>
            <a:endParaRPr/>
          </a:p>
          <a:p>
            <a:pPr marL="0" indent="0"/>
            <a:endParaRPr>
              <a:solidFill>
                <a:schemeClr val="lt1"/>
              </a:solidFill>
            </a:endParaRPr>
          </a:p>
          <a:p>
            <a:pPr marL="0" indent="0"/>
            <a:r>
              <a:rPr lang="en-US">
                <a:solidFill>
                  <a:schemeClr val="lt1"/>
                </a:solidFill>
              </a:rPr>
              <a:t>Reframing is a tool you can use when a bomb gets dropped in your IEP meeting.</a:t>
            </a:r>
            <a:endParaRPr>
              <a:solidFill>
                <a:schemeClr val="lt1"/>
              </a:solidFill>
            </a:endParaRPr>
          </a:p>
          <a:p>
            <a:pPr marL="0" indent="0"/>
            <a:endParaRPr>
              <a:solidFill>
                <a:schemeClr val="lt1"/>
              </a:solidFill>
            </a:endParaRPr>
          </a:p>
          <a:p>
            <a:pPr marL="0" indent="0"/>
            <a:r>
              <a:rPr lang="en-US">
                <a:solidFill>
                  <a:schemeClr val="lt1"/>
                </a:solidFill>
              </a:rPr>
              <a:t>Let’s learn more about… </a:t>
            </a:r>
            <a:endParaRPr/>
          </a:p>
          <a:p>
            <a:pPr marL="0" indent="0"/>
            <a:endParaRPr>
              <a:solidFill>
                <a:schemeClr val="lt1"/>
              </a:solidFill>
            </a:endParaRPr>
          </a:p>
          <a:p>
            <a:pPr marL="0" indent="0"/>
            <a:r>
              <a:rPr lang="en-US">
                <a:solidFill>
                  <a:schemeClr val="lt1"/>
                </a:solidFill>
              </a:rPr>
              <a:t>Next-&gt;Reframing</a:t>
            </a:r>
            <a:endParaRPr/>
          </a:p>
          <a:p>
            <a:pPr marL="0" indent="0"/>
            <a:endParaRPr>
              <a:solidFill>
                <a:schemeClr val="lt1"/>
              </a:solidFill>
            </a:endParaRPr>
          </a:p>
          <a:p>
            <a:pPr marL="0" indent="0"/>
            <a:endParaRPr>
              <a:solidFill>
                <a:schemeClr val="lt1"/>
              </a:solidFill>
            </a:endParaRPr>
          </a:p>
        </p:txBody>
      </p:sp>
      <p:sp>
        <p:nvSpPr>
          <p:cNvPr id="1470" name="Google Shape;1470;p112:notes"/>
          <p:cNvSpPr txBox="1">
            <a:spLocks noGrp="1"/>
          </p:cNvSpPr>
          <p:nvPr>
            <p:ph type="sldNum" idx="12"/>
          </p:nvPr>
        </p:nvSpPr>
        <p:spPr>
          <a:xfrm>
            <a:off x="5273005" y="6670726"/>
            <a:ext cx="4033944" cy="351155"/>
          </a:xfrm>
          <a:prstGeom prst="rect">
            <a:avLst/>
          </a:prstGeom>
          <a:noFill/>
          <a:ln>
            <a:noFill/>
          </a:ln>
        </p:spPr>
        <p:txBody>
          <a:bodyPr spcFirstLastPara="1" wrap="square" lIns="93305" tIns="46640" rIns="93305" bIns="4664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FFFFFF"/>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27</a:t>
            </a:fld>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116712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p41:notes"/>
          <p:cNvSpPr>
            <a:spLocks noGrp="1" noRot="1" noChangeAspect="1"/>
          </p:cNvSpPr>
          <p:nvPr>
            <p:ph type="sldImg" idx="2"/>
          </p:nvPr>
        </p:nvSpPr>
        <p:spPr>
          <a:xfrm>
            <a:off x="2897188" y="525463"/>
            <a:ext cx="3514725" cy="26352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4" name="Google Shape;694;p41:notes"/>
          <p:cNvSpPr txBox="1">
            <a:spLocks noGrp="1"/>
          </p:cNvSpPr>
          <p:nvPr>
            <p:ph type="body" idx="1"/>
          </p:nvPr>
        </p:nvSpPr>
        <p:spPr>
          <a:xfrm>
            <a:off x="930910" y="3335973"/>
            <a:ext cx="7447280" cy="3160395"/>
          </a:xfrm>
          <a:prstGeom prst="rect">
            <a:avLst/>
          </a:prstGeom>
          <a:noFill/>
          <a:ln>
            <a:noFill/>
          </a:ln>
        </p:spPr>
        <p:txBody>
          <a:bodyPr spcFirstLastPara="1" wrap="square" lIns="93305" tIns="46640" rIns="93305" bIns="46640" anchor="t" anchorCtr="0">
            <a:noAutofit/>
          </a:bodyPr>
          <a:lstStyle/>
          <a:p>
            <a:pPr marL="0" indent="0">
              <a:buClr>
                <a:schemeClr val="dk1"/>
              </a:buClr>
              <a:buSzPts val="1000"/>
            </a:pPr>
            <a:r>
              <a:rPr lang="en-US"/>
              <a:t>Timing-&gt; 1 minute</a:t>
            </a:r>
            <a:endParaRPr/>
          </a:p>
          <a:p>
            <a:pPr marL="0" indent="0">
              <a:buClr>
                <a:schemeClr val="dk1"/>
              </a:buClr>
              <a:buSzPts val="1000"/>
            </a:pPr>
            <a:endParaRPr/>
          </a:p>
          <a:p>
            <a:pPr marL="0" indent="0"/>
            <a:r>
              <a:rPr lang="en-US"/>
              <a:t>This concept is both mental and physical. It refers to balancing power between parties, dealing with high emotions, being sensitive to cultural issues, and preparation of the physical environment to encourage full participation of the parties. Be intentional. Create the space of change, in order to increase openness to other ideas. </a:t>
            </a:r>
            <a:endParaRPr/>
          </a:p>
          <a:p>
            <a:pPr marL="0" indent="0"/>
            <a:endParaRPr/>
          </a:p>
          <a:p>
            <a:pPr marL="0" indent="0"/>
            <a:r>
              <a:rPr lang="en-US"/>
              <a:t>Love this quote!  Does anyone in this room resemble that remark?  I know I sure do!</a:t>
            </a:r>
            <a:endParaRPr/>
          </a:p>
          <a:p>
            <a:pPr marL="0" indent="0">
              <a:buClr>
                <a:schemeClr val="dk1"/>
              </a:buClr>
              <a:buSzPts val="1000"/>
            </a:pPr>
            <a:endParaRPr/>
          </a:p>
          <a:p>
            <a:pPr marL="0" indent="0">
              <a:buClr>
                <a:schemeClr val="dk1"/>
              </a:buClr>
              <a:buSzPts val="1000"/>
            </a:pPr>
            <a:r>
              <a:rPr lang="en-US"/>
              <a:t>Next-&gt; Let’s dig deeper into what we can do to help create the Space of Change for an IEP team.</a:t>
            </a:r>
            <a:endParaRPr/>
          </a:p>
          <a:p>
            <a:pPr marL="0" indent="0"/>
            <a:endParaRPr/>
          </a:p>
        </p:txBody>
      </p:sp>
      <p:sp>
        <p:nvSpPr>
          <p:cNvPr id="695" name="Google Shape;695;p41:notes"/>
          <p:cNvSpPr txBox="1">
            <a:spLocks noGrp="1"/>
          </p:cNvSpPr>
          <p:nvPr>
            <p:ph type="sldNum" idx="12"/>
          </p:nvPr>
        </p:nvSpPr>
        <p:spPr>
          <a:xfrm>
            <a:off x="5273005" y="6670726"/>
            <a:ext cx="4033944" cy="351155"/>
          </a:xfrm>
          <a:prstGeom prst="rect">
            <a:avLst/>
          </a:prstGeom>
          <a:noFill/>
          <a:ln>
            <a:noFill/>
          </a:ln>
        </p:spPr>
        <p:txBody>
          <a:bodyPr spcFirstLastPara="1" wrap="square" lIns="93305" tIns="46640" rIns="93305" bIns="4664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30</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0824361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8.png"/><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1.png"/><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8.png"/><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1.png"/><Relationship Id="rId1" Type="http://schemas.openxmlformats.org/officeDocument/2006/relationships/slideMaster" Target="../slideMasters/slideMaster8.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png"/><Relationship Id="rId1" Type="http://schemas.openxmlformats.org/officeDocument/2006/relationships/slideMaster" Target="../slideMasters/slideMaster9.xml"/><Relationship Id="rId4" Type="http://schemas.openxmlformats.org/officeDocument/2006/relationships/image" Target="../media/image22.png"/></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png"/><Relationship Id="rId1" Type="http://schemas.openxmlformats.org/officeDocument/2006/relationships/slideMaster" Target="../slideMasters/slideMaster9.xml"/><Relationship Id="rId4" Type="http://schemas.openxmlformats.org/officeDocument/2006/relationships/image" Target="../media/image23.png"/></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png"/><Relationship Id="rId1" Type="http://schemas.openxmlformats.org/officeDocument/2006/relationships/slideMaster" Target="../slideMasters/slideMaster9.xml"/><Relationship Id="rId4" Type="http://schemas.openxmlformats.org/officeDocument/2006/relationships/image" Target="../media/image24.png"/></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png"/><Relationship Id="rId1" Type="http://schemas.openxmlformats.org/officeDocument/2006/relationships/slideMaster" Target="../slideMasters/slideMaster9.xml"/><Relationship Id="rId4" Type="http://schemas.openxmlformats.org/officeDocument/2006/relationships/image" Target="../media/image25.png"/></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png"/><Relationship Id="rId1" Type="http://schemas.openxmlformats.org/officeDocument/2006/relationships/slideMaster" Target="../slideMasters/slideMaster9.xml"/><Relationship Id="rId4" Type="http://schemas.openxmlformats.org/officeDocument/2006/relationships/image" Target="../media/image26.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png"/><Relationship Id="rId1" Type="http://schemas.openxmlformats.org/officeDocument/2006/relationships/slideMaster" Target="../slideMasters/slideMaster9.xml"/><Relationship Id="rId4" Type="http://schemas.openxmlformats.org/officeDocument/2006/relationships/image" Target="../media/image27.png"/></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9.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9.xml"/></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png"/><Relationship Id="rId1" Type="http://schemas.openxmlformats.org/officeDocument/2006/relationships/slideMaster" Target="../slideMasters/slideMaster9.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8.png"/><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9.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9.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1.png"/><Relationship Id="rId1" Type="http://schemas.openxmlformats.org/officeDocument/2006/relationships/slideMaster" Target="../slideMasters/slideMaster9.xml"/></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Master" Target="../slideMasters/slideMaster10.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0.xml"/></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Master" Target="../slideMasters/slideMaster10.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10.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0.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1.xml"/></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png"/><Relationship Id="rId1" Type="http://schemas.openxmlformats.org/officeDocument/2006/relationships/slideMaster" Target="../slideMasters/slideMaster11.xml"/><Relationship Id="rId4" Type="http://schemas.openxmlformats.org/officeDocument/2006/relationships/image" Target="../media/image22.png"/></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png"/><Relationship Id="rId1" Type="http://schemas.openxmlformats.org/officeDocument/2006/relationships/slideMaster" Target="../slideMasters/slideMaster11.xml"/><Relationship Id="rId4" Type="http://schemas.openxmlformats.org/officeDocument/2006/relationships/image" Target="../media/image23.png"/></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png"/><Relationship Id="rId1" Type="http://schemas.openxmlformats.org/officeDocument/2006/relationships/slideMaster" Target="../slideMasters/slideMaster11.xml"/><Relationship Id="rId4" Type="http://schemas.openxmlformats.org/officeDocument/2006/relationships/image" Target="../media/image24.png"/></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png"/><Relationship Id="rId1" Type="http://schemas.openxmlformats.org/officeDocument/2006/relationships/slideMaster" Target="../slideMasters/slideMaster11.xml"/><Relationship Id="rId4" Type="http://schemas.openxmlformats.org/officeDocument/2006/relationships/image" Target="../media/image25.png"/></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png"/><Relationship Id="rId1" Type="http://schemas.openxmlformats.org/officeDocument/2006/relationships/slideMaster" Target="../slideMasters/slideMaster11.xml"/><Relationship Id="rId4" Type="http://schemas.openxmlformats.org/officeDocument/2006/relationships/image" Target="../media/image26.png"/></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png"/><Relationship Id="rId1" Type="http://schemas.openxmlformats.org/officeDocument/2006/relationships/slideMaster" Target="../slideMasters/slideMaster11.xml"/><Relationship Id="rId4" Type="http://schemas.openxmlformats.org/officeDocument/2006/relationships/image" Target="../media/image27.png"/></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png"/><Relationship Id="rId1" Type="http://schemas.openxmlformats.org/officeDocument/2006/relationships/slideMaster" Target="../slideMasters/slideMaster1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1.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1.xml"/></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1.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png"/><Relationship Id="rId1" Type="http://schemas.openxmlformats.org/officeDocument/2006/relationships/slideMaster" Target="../slideMasters/slideMaster11.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1.xml"/></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1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8.png"/><Relationship Id="rId1" Type="http://schemas.openxmlformats.org/officeDocument/2006/relationships/slideMaster" Target="../slideMasters/slideMaster11.xml"/></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1.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1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1.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1.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11.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1.png"/><Relationship Id="rId1" Type="http://schemas.openxmlformats.org/officeDocument/2006/relationships/slideMaster" Target="../slideMasters/slideMaster11.xml"/></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2.xml"/></Relationships>
</file>

<file path=ppt/slideLayouts/_rels/slideLayout25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png"/><Relationship Id="rId1" Type="http://schemas.openxmlformats.org/officeDocument/2006/relationships/slideMaster" Target="../slideMasters/slideMaster12.xml"/><Relationship Id="rId4" Type="http://schemas.openxmlformats.org/officeDocument/2006/relationships/image" Target="../media/image22.png"/></Relationships>
</file>

<file path=ppt/slideLayouts/_rels/slideLayout25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png"/><Relationship Id="rId1" Type="http://schemas.openxmlformats.org/officeDocument/2006/relationships/slideMaster" Target="../slideMasters/slideMaster12.xml"/><Relationship Id="rId4" Type="http://schemas.openxmlformats.org/officeDocument/2006/relationships/image" Target="../media/image23.png"/></Relationships>
</file>

<file path=ppt/slideLayouts/_rels/slideLayout25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png"/><Relationship Id="rId1" Type="http://schemas.openxmlformats.org/officeDocument/2006/relationships/slideMaster" Target="../slideMasters/slideMaster12.xml"/><Relationship Id="rId4" Type="http://schemas.openxmlformats.org/officeDocument/2006/relationships/image" Target="../media/image2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png"/><Relationship Id="rId1" Type="http://schemas.openxmlformats.org/officeDocument/2006/relationships/slideMaster" Target="../slideMasters/slideMaster12.xml"/><Relationship Id="rId4" Type="http://schemas.openxmlformats.org/officeDocument/2006/relationships/image" Target="../media/image25.png"/></Relationships>
</file>

<file path=ppt/slideLayouts/_rels/slideLayout26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png"/><Relationship Id="rId1" Type="http://schemas.openxmlformats.org/officeDocument/2006/relationships/slideMaster" Target="../slideMasters/slideMaster12.xml"/><Relationship Id="rId4" Type="http://schemas.openxmlformats.org/officeDocument/2006/relationships/image" Target="../media/image26.png"/></Relationships>
</file>

<file path=ppt/slideLayouts/_rels/slideLayout26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png"/><Relationship Id="rId1" Type="http://schemas.openxmlformats.org/officeDocument/2006/relationships/slideMaster" Target="../slideMasters/slideMaster12.xml"/><Relationship Id="rId4" Type="http://schemas.openxmlformats.org/officeDocument/2006/relationships/image" Target="../media/image27.png"/></Relationships>
</file>

<file path=ppt/slideLayouts/_rels/slideLayout26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png"/><Relationship Id="rId1" Type="http://schemas.openxmlformats.org/officeDocument/2006/relationships/slideMaster" Target="../slideMasters/slideMaster12.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2.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2.xml"/></Relationships>
</file>

<file path=ppt/slideLayouts/_rels/slideLayout26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2.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2.xml"/></Relationships>
</file>

<file path=ppt/slideLayouts/_rels/slideLayout27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2.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png"/><Relationship Id="rId1" Type="http://schemas.openxmlformats.org/officeDocument/2006/relationships/slideMaster" Target="../slideMasters/slideMaster12.xml"/></Relationships>
</file>

<file path=ppt/slideLayouts/_rels/slideLayout27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2.xml"/></Relationships>
</file>

<file path=ppt/slideLayouts/_rels/slideLayout27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12.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2.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8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8.png"/><Relationship Id="rId1" Type="http://schemas.openxmlformats.org/officeDocument/2006/relationships/slideMaster" Target="../slideMasters/slideMaster12.xml"/></Relationships>
</file>

<file path=ppt/slideLayouts/_rels/slideLayout28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2.xml"/></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12.xml"/></Relationships>
</file>

<file path=ppt/slideLayouts/_rels/slideLayout28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2.xml"/></Relationships>
</file>

<file path=ppt/slideLayouts/_rels/slideLayout28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2.xml"/></Relationships>
</file>

<file path=ppt/slideLayouts/_rels/slideLayout28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12.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8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1.png"/><Relationship Id="rId1" Type="http://schemas.openxmlformats.org/officeDocument/2006/relationships/slideMaster" Target="../slideMasters/slideMaster12.xml"/></Relationships>
</file>

<file path=ppt/slideLayouts/_rels/slideLayout28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png"/><Relationship Id="rId1" Type="http://schemas.openxmlformats.org/officeDocument/2006/relationships/slideMaster" Target="../slideMasters/slideMaster13.xml"/></Relationships>
</file>

<file path=ppt/slideLayouts/_rels/slideLayout29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png"/><Relationship Id="rId1" Type="http://schemas.openxmlformats.org/officeDocument/2006/relationships/slideMaster" Target="../slideMasters/slideMaster13.xml"/><Relationship Id="rId4" Type="http://schemas.openxmlformats.org/officeDocument/2006/relationships/image" Target="../media/image22.png"/></Relationships>
</file>

<file path=ppt/slideLayouts/_rels/slideLayout29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png"/><Relationship Id="rId1" Type="http://schemas.openxmlformats.org/officeDocument/2006/relationships/slideMaster" Target="../slideMasters/slideMaster13.xml"/><Relationship Id="rId4" Type="http://schemas.openxmlformats.org/officeDocument/2006/relationships/image" Target="../media/image23.png"/></Relationships>
</file>

<file path=ppt/slideLayouts/_rels/slideLayout29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png"/><Relationship Id="rId1" Type="http://schemas.openxmlformats.org/officeDocument/2006/relationships/slideMaster" Target="../slideMasters/slideMaster13.xml"/><Relationship Id="rId4" Type="http://schemas.openxmlformats.org/officeDocument/2006/relationships/image" Target="../media/image24.png"/></Relationships>
</file>

<file path=ppt/slideLayouts/_rels/slideLayout29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png"/><Relationship Id="rId1" Type="http://schemas.openxmlformats.org/officeDocument/2006/relationships/slideMaster" Target="../slideMasters/slideMaster13.xml"/><Relationship Id="rId4" Type="http://schemas.openxmlformats.org/officeDocument/2006/relationships/image" Target="../media/image25.png"/></Relationships>
</file>

<file path=ppt/slideLayouts/_rels/slideLayout29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png"/><Relationship Id="rId1" Type="http://schemas.openxmlformats.org/officeDocument/2006/relationships/slideMaster" Target="../slideMasters/slideMaster13.xml"/><Relationship Id="rId4" Type="http://schemas.openxmlformats.org/officeDocument/2006/relationships/image" Target="../media/image26.png"/></Relationships>
</file>

<file path=ppt/slideLayouts/_rels/slideLayout29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png"/><Relationship Id="rId1" Type="http://schemas.openxmlformats.org/officeDocument/2006/relationships/slideMaster" Target="../slideMasters/slideMaster13.xml"/><Relationship Id="rId4" Type="http://schemas.openxmlformats.org/officeDocument/2006/relationships/image" Target="../media/image27.png"/></Relationships>
</file>

<file path=ppt/slideLayouts/_rels/slideLayout29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png"/><Relationship Id="rId1" Type="http://schemas.openxmlformats.org/officeDocument/2006/relationships/slideMaster" Target="../slideMasters/slideMaster13.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3.xml"/></Relationships>
</file>

<file path=ppt/slideLayouts/_rels/slideLayout30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3.xml"/></Relationships>
</file>

<file path=ppt/slideLayouts/_rels/slideLayout30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3.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0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3.xml"/></Relationships>
</file>

<file path=ppt/slideLayouts/_rels/slideLayout30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3.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0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png"/><Relationship Id="rId1" Type="http://schemas.openxmlformats.org/officeDocument/2006/relationships/slideMaster" Target="../slideMasters/slideMaster13.xml"/></Relationships>
</file>

<file path=ppt/slideLayouts/_rels/slideLayout30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13.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3.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8.png"/><Relationship Id="rId1" Type="http://schemas.openxmlformats.org/officeDocument/2006/relationships/slideMaster" Target="../slideMasters/slideMaster13.xml"/></Relationships>
</file>

<file path=ppt/slideLayouts/_rels/slideLayout3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3.xml"/></Relationships>
</file>

<file path=ppt/slideLayouts/_rels/slideLayout31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13.xml"/></Relationships>
</file>

<file path=ppt/slideLayouts/_rels/slideLayout3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3.xml"/></Relationships>
</file>

<file path=ppt/slideLayouts/_rels/slideLayout3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13.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1.png"/><Relationship Id="rId1" Type="http://schemas.openxmlformats.org/officeDocument/2006/relationships/slideMaster" Target="../slideMasters/slideMaster13.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png"/><Relationship Id="rId1" Type="http://schemas.openxmlformats.org/officeDocument/2006/relationships/slideMaster" Target="../slideMasters/slideMaster14.xml"/></Relationships>
</file>

<file path=ppt/slideLayouts/_rels/slideLayout3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4.xml"/></Relationships>
</file>

<file path=ppt/slideLayouts/_rels/slideLayout3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4.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4.xml"/></Relationships>
</file>

<file path=ppt/slideLayouts/_rels/slideLayout3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4.xml"/></Relationships>
</file>

<file path=ppt/slideLayouts/_rels/slideLayout3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Master" Target="../slideMasters/slideMaster14.xml"/></Relationships>
</file>

<file path=ppt/slideLayouts/_rels/slideLayout3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8.png"/><Relationship Id="rId1" Type="http://schemas.openxmlformats.org/officeDocument/2006/relationships/slideMaster" Target="../slideMasters/slideMaster14.xml"/></Relationships>
</file>

<file path=ppt/slideLayouts/_rels/slideLayout3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14.xml"/></Relationships>
</file>

<file path=ppt/slideLayouts/_rels/slideLayout3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4.xml"/></Relationships>
</file>

<file path=ppt/slideLayouts/_rels/slideLayout3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Master" Target="../slideMasters/slideMaster14.xml"/></Relationships>
</file>

<file path=ppt/slideLayouts/_rels/slideLayout33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14.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4.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4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5.xml"/></Relationships>
</file>

<file path=ppt/slideLayouts/_rels/slideLayout34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slideMaster" Target="../slideMasters/slideMaster15.xml"/></Relationships>
</file>

<file path=ppt/slideLayouts/_rels/slideLayout34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4.jpg"/><Relationship Id="rId1" Type="http://schemas.openxmlformats.org/officeDocument/2006/relationships/slideMaster" Target="../slideMasters/slideMaster15.xml"/></Relationships>
</file>

<file path=ppt/slideLayouts/_rels/slideLayout34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5.xml"/></Relationships>
</file>

<file path=ppt/slideLayouts/_rels/slideLayout34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5.xml"/></Relationships>
</file>

<file path=ppt/slideLayouts/_rels/slideLayout35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5.xml"/></Relationships>
</file>

<file path=ppt/slideLayouts/_rels/slideLayout35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5.xml"/></Relationships>
</file>

<file path=ppt/slideLayouts/_rels/slideLayout35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5.xml"/></Relationships>
</file>

<file path=ppt/slideLayouts/_rels/slideLayout35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5.xml"/></Relationships>
</file>

<file path=ppt/slideLayouts/_rels/slideLayout35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5.xml"/></Relationships>
</file>

<file path=ppt/slideLayouts/_rels/slideLayout35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5.xml"/></Relationships>
</file>

<file path=ppt/slideLayouts/_rels/slideLayout35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5.xml"/></Relationships>
</file>

<file path=ppt/slideLayouts/_rels/slideLayout35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7.png"/><Relationship Id="rId1" Type="http://schemas.openxmlformats.org/officeDocument/2006/relationships/slideMaster" Target="../slideMasters/slideMaster15.xml"/></Relationships>
</file>

<file path=ppt/slideLayouts/_rels/slideLayout35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4.jpg"/><Relationship Id="rId1" Type="http://schemas.openxmlformats.org/officeDocument/2006/relationships/slideMaster" Target="../slideMasters/slideMaster15.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5.xml"/></Relationships>
</file>

<file path=ppt/slideLayouts/_rels/slideLayout36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5.xml"/></Relationships>
</file>

<file path=ppt/slideLayouts/_rels/slideLayout36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5.xml"/></Relationships>
</file>

<file path=ppt/slideLayouts/_rels/slideLayout36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5.xml"/></Relationships>
</file>

<file path=ppt/slideLayouts/_rels/slideLayout36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5.xml"/></Relationships>
</file>

<file path=ppt/slideLayouts/_rels/slideLayout36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5.xml"/></Relationships>
</file>

<file path=ppt/slideLayouts/_rels/slideLayout36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5.xml"/></Relationships>
</file>

<file path=ppt/slideLayouts/_rels/slideLayout36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5.xml"/></Relationships>
</file>

<file path=ppt/slideLayouts/_rels/slideLayout36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5.xml"/></Relationships>
</file>

<file path=ppt/slideLayouts/_rels/slideLayout36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slideMaster" Target="../slideMasters/slideMaster1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7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5.xml"/></Relationships>
</file>

<file path=ppt/slideLayouts/_rels/slideLayout37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Master" Target="../slideMasters/slideMaster1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7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5.xml"/></Relationships>
</file>

<file path=ppt/slideLayouts/_rels/slideLayout376.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Master" Target="../slideMasters/slideMaster15.xml"/></Relationships>
</file>

<file path=ppt/slideLayouts/_rels/slideLayout37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5.xml"/></Relationships>
</file>

<file path=ppt/slideLayouts/_rels/slideLayout37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5.xml"/></Relationships>
</file>

<file path=ppt/slideLayouts/_rels/slideLayout37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38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5.xml"/></Relationships>
</file>

<file path=ppt/slideLayouts/_rels/slideLayout38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slideMaster" Target="../slideMasters/slideMaster15.xml"/></Relationships>
</file>

<file path=ppt/slideLayouts/_rels/slideLayout38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5.xml"/></Relationships>
</file>

<file path=ppt/slideLayouts/_rels/slideLayout38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slideMaster" Target="../slideMasters/slideMaster15.xml"/></Relationships>
</file>

<file path=ppt/slideLayouts/_rels/slideLayout38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4.jpg"/><Relationship Id="rId1" Type="http://schemas.openxmlformats.org/officeDocument/2006/relationships/slideMaster" Target="../slideMasters/slideMaster15.xml"/></Relationships>
</file>

<file path=ppt/slideLayouts/_rels/slideLayout38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8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6.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39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Master" Target="../slideMasters/slideMaster16.xml"/></Relationships>
</file>

<file path=ppt/slideLayouts/_rels/slideLayout39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8.png"/><Relationship Id="rId1" Type="http://schemas.openxmlformats.org/officeDocument/2006/relationships/slideMaster" Target="../slideMasters/slideMaster16.xml"/></Relationships>
</file>

<file path=ppt/slideLayouts/_rels/slideLayout39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Master" Target="../slideMasters/slideMaster16.xml"/></Relationships>
</file>

<file path=ppt/slideLayouts/_rels/slideLayout39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9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16.xml"/></Relationships>
</file>

<file path=ppt/slideLayouts/_rels/slideLayout39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6.xml"/></Relationships>
</file>

<file path=ppt/slideLayouts/_rels/slideLayout39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6.xml"/></Relationships>
</file>

<file path=ppt/slideLayouts/_rels/slideLayout39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7.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png"/><Relationship Id="rId1" Type="http://schemas.openxmlformats.org/officeDocument/2006/relationships/slideMaster" Target="../slideMasters/slideMaster6.xml"/><Relationship Id="rId4" Type="http://schemas.openxmlformats.org/officeDocument/2006/relationships/image" Target="../media/image22.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png"/><Relationship Id="rId1" Type="http://schemas.openxmlformats.org/officeDocument/2006/relationships/slideMaster" Target="../slideMasters/slideMaster6.xml"/><Relationship Id="rId4" Type="http://schemas.openxmlformats.org/officeDocument/2006/relationships/image" Target="../media/image23.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png"/><Relationship Id="rId1" Type="http://schemas.openxmlformats.org/officeDocument/2006/relationships/slideMaster" Target="../slideMasters/slideMaster6.xml"/><Relationship Id="rId4" Type="http://schemas.openxmlformats.org/officeDocument/2006/relationships/image" Target="../media/image24.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png"/><Relationship Id="rId1" Type="http://schemas.openxmlformats.org/officeDocument/2006/relationships/slideMaster" Target="../slideMasters/slideMaster6.xml"/><Relationship Id="rId4" Type="http://schemas.openxmlformats.org/officeDocument/2006/relationships/image" Target="../media/image25.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png"/><Relationship Id="rId1" Type="http://schemas.openxmlformats.org/officeDocument/2006/relationships/slideMaster" Target="../slideMasters/slideMaster6.xml"/><Relationship Id="rId4" Type="http://schemas.openxmlformats.org/officeDocument/2006/relationships/image" Target="../media/image26.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png"/><Relationship Id="rId1" Type="http://schemas.openxmlformats.org/officeDocument/2006/relationships/slideMaster" Target="../slideMasters/slideMaster6.xml"/><Relationship Id="rId4" Type="http://schemas.openxmlformats.org/officeDocument/2006/relationships/image" Target="../media/image27.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 name="Rectangle 11"/>
          <p:cNvSpPr/>
          <p:nvPr userDrawn="1"/>
        </p:nvSpPr>
        <p:spPr>
          <a:xfrm>
            <a:off x="0" y="4675238"/>
            <a:ext cx="9144000" cy="2182761"/>
          </a:xfrm>
          <a:prstGeom prst="rect">
            <a:avLst/>
          </a:prstGeom>
          <a:gradFill>
            <a:gsLst>
              <a:gs pos="0">
                <a:schemeClr val="bg1"/>
              </a:gs>
              <a:gs pos="100000">
                <a:srgbClr val="00953A">
                  <a:alpha val="5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85800" y="3236239"/>
            <a:ext cx="7772400" cy="1216589"/>
          </a:xfrm>
        </p:spPr>
        <p:txBody>
          <a:bodyPr anchor="t" anchorCtr="0">
            <a:normAutofit/>
          </a:bodyPr>
          <a:lstStyle>
            <a:lvl1pPr algn="ctr">
              <a:defRPr sz="3600">
                <a:latin typeface="Museo Slab 500" panose="02000000000000000000" pitchFamily="50" charset="0"/>
              </a:defRPr>
            </a:lvl1pPr>
          </a:lstStyle>
          <a:p>
            <a:r>
              <a:rPr lang="en-US" dirty="0"/>
              <a:t>Click to edit Master title style</a:t>
            </a:r>
          </a:p>
        </p:txBody>
      </p:sp>
      <p:sp>
        <p:nvSpPr>
          <p:cNvPr id="3" name="Subtitle 2"/>
          <p:cNvSpPr>
            <a:spLocks noGrp="1"/>
          </p:cNvSpPr>
          <p:nvPr>
            <p:ph type="subTitle" idx="1"/>
          </p:nvPr>
        </p:nvSpPr>
        <p:spPr>
          <a:xfrm>
            <a:off x="685800" y="5073444"/>
            <a:ext cx="7772400" cy="1065925"/>
          </a:xfrm>
        </p:spPr>
        <p:txBody>
          <a:bodyPr>
            <a:normAutofit/>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65737" y="632706"/>
            <a:ext cx="2821173" cy="1762730"/>
          </a:xfrm>
          <a:prstGeom prst="rect">
            <a:avLst/>
          </a:prstGeom>
        </p:spPr>
      </p:pic>
      <p:cxnSp>
        <p:nvCxnSpPr>
          <p:cNvPr id="10" name="Straight Connector 9"/>
          <p:cNvCxnSpPr/>
          <p:nvPr userDrawn="1"/>
        </p:nvCxnSpPr>
        <p:spPr>
          <a:xfrm>
            <a:off x="685800" y="2772696"/>
            <a:ext cx="7801897" cy="0"/>
          </a:xfrm>
          <a:prstGeom prst="line">
            <a:avLst/>
          </a:prstGeom>
          <a:ln w="19050">
            <a:solidFill>
              <a:srgbClr val="00953A"/>
            </a:solidFill>
          </a:ln>
        </p:spPr>
        <p:style>
          <a:lnRef idx="1">
            <a:schemeClr val="accent1"/>
          </a:lnRef>
          <a:fillRef idx="0">
            <a:schemeClr val="accent1"/>
          </a:fillRef>
          <a:effectRef idx="0">
            <a:schemeClr val="accent1"/>
          </a:effectRef>
          <a:fontRef idx="minor">
            <a:schemeClr val="tx1"/>
          </a:fontRef>
        </p:style>
      </p:cxnSp>
      <p:sp>
        <p:nvSpPr>
          <p:cNvPr id="13"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1880575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p:cNvSpPr>
            <a:spLocks noGrp="1"/>
          </p:cNvSpPr>
          <p:nvPr>
            <p:ph type="title"/>
          </p:nvPr>
        </p:nvSpPr>
        <p:spPr>
          <a:xfrm>
            <a:off x="245193" y="254514"/>
            <a:ext cx="6081865" cy="756418"/>
          </a:xfrm>
        </p:spPr>
        <p:txBody>
          <a:bodyPr lIns="0" tIns="0" rIns="0" bIns="0" anchor="t" anchorCtr="0">
            <a:normAutofit/>
          </a:bodyPr>
          <a:lstStyle>
            <a:lvl1pPr>
              <a:defRPr sz="2400">
                <a:solidFill>
                  <a:schemeClr val="tx1"/>
                </a:solidFill>
                <a:latin typeface="Museo Slab 500" panose="02000000000000000000" pitchFamily="50" charset="0"/>
              </a:defRPr>
            </a:lvl1pPr>
          </a:lstStyle>
          <a:p>
            <a:r>
              <a:rPr lang="en-US" dirty="0"/>
              <a:t>Click to edit Master title style</a:t>
            </a:r>
          </a:p>
        </p:txBody>
      </p:sp>
    </p:spTree>
    <p:extLst>
      <p:ext uri="{BB962C8B-B14F-4D97-AF65-F5344CB8AC3E}">
        <p14:creationId xmlns:p14="http://schemas.microsoft.com/office/powerpoint/2010/main" val="418038901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9" cy="6857999"/>
          </a:xfrm>
          <a:prstGeom prst="rect">
            <a:avLst/>
          </a:prstGeom>
        </p:spPr>
      </p:pic>
      <p:sp>
        <p:nvSpPr>
          <p:cNvPr id="3" name="Title 1"/>
          <p:cNvSpPr>
            <a:spLocks noGrp="1"/>
          </p:cNvSpPr>
          <p:nvPr>
            <p:ph type="ctrTitle"/>
          </p:nvPr>
        </p:nvSpPr>
        <p:spPr>
          <a:xfrm>
            <a:off x="685800" y="2595716"/>
            <a:ext cx="7772400" cy="2337620"/>
          </a:xfrm>
        </p:spPr>
        <p:txBody>
          <a:bodyPr anchor="t" anchorCtr="0">
            <a:normAutofit/>
          </a:bodyPr>
          <a:lstStyle>
            <a:lvl1pPr algn="ctr">
              <a:defRPr sz="4000">
                <a:solidFill>
                  <a:schemeClr val="bg1"/>
                </a:solidFill>
                <a:latin typeface="Museo Slab 500" panose="02000000000000000000" pitchFamily="50" charset="0"/>
              </a:defRPr>
            </a:lvl1pPr>
          </a:lstStyle>
          <a:p>
            <a:r>
              <a:rPr lang="en-US" dirty="0"/>
              <a:t>Click to edit Master title style</a:t>
            </a:r>
          </a:p>
        </p:txBody>
      </p:sp>
      <p:sp>
        <p:nvSpPr>
          <p:cNvPr id="4"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245465540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matchingName="Blank with Caption Left">
  <p:cSld name="Blank with Caption Left">
    <p:bg>
      <p:bgPr>
        <a:blipFill>
          <a:blip r:embed="rId2">
            <a:alphaModFix/>
          </a:blip>
          <a:stretch>
            <a:fillRect/>
          </a:stretch>
        </a:blipFill>
        <a:effectLst/>
      </p:bgPr>
    </p:bg>
    <p:spTree>
      <p:nvGrpSpPr>
        <p:cNvPr id="1" name="Shape 21"/>
        <p:cNvGrpSpPr/>
        <p:nvPr/>
      </p:nvGrpSpPr>
      <p:grpSpPr>
        <a:xfrm>
          <a:off x="0" y="0"/>
          <a:ext cx="0" cy="0"/>
          <a:chOff x="0" y="0"/>
          <a:chExt cx="0" cy="0"/>
        </a:xfrm>
      </p:grpSpPr>
      <p:sp>
        <p:nvSpPr>
          <p:cNvPr id="22" name="Shape 22"/>
          <p:cNvSpPr txBox="1">
            <a:spLocks noGrp="1"/>
          </p:cNvSpPr>
          <p:nvPr>
            <p:ph type="body" idx="1"/>
          </p:nvPr>
        </p:nvSpPr>
        <p:spPr>
          <a:xfrm>
            <a:off x="60220" y="2232152"/>
            <a:ext cx="1910820" cy="2816352"/>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360"/>
              </a:spcBef>
              <a:spcAft>
                <a:spcPts val="0"/>
              </a:spcAft>
              <a:buClr>
                <a:schemeClr val="accent1"/>
              </a:buClr>
              <a:buSzPts val="1980"/>
              <a:buFont typeface="Noto Sans Symbols"/>
              <a:buNone/>
              <a:defRPr sz="1800" b="0" i="0" u="none" strike="noStrike" cap="none">
                <a:solidFill>
                  <a:srgbClr val="FFFFFF"/>
                </a:solidFill>
                <a:latin typeface="Calibri"/>
                <a:ea typeface="Calibri"/>
                <a:cs typeface="Calibri"/>
                <a:sym typeface="Calibri"/>
              </a:defRPr>
            </a:lvl1pPr>
            <a:lvl2pPr marL="914400" marR="0" lvl="1" indent="-228600" algn="l" rtl="0">
              <a:lnSpc>
                <a:spcPct val="90000"/>
              </a:lnSpc>
              <a:spcBef>
                <a:spcPts val="240"/>
              </a:spcBef>
              <a:spcAft>
                <a:spcPts val="0"/>
              </a:spcAft>
              <a:buClr>
                <a:schemeClr val="accent2"/>
              </a:buClr>
              <a:buSzPts val="1320"/>
              <a:buFont typeface="Noto Sans Symbols"/>
              <a:buNone/>
              <a:defRPr sz="1200" b="0" i="0" u="none" strike="noStrike" cap="none">
                <a:solidFill>
                  <a:srgbClr val="5C6670"/>
                </a:solidFill>
                <a:latin typeface="Calibri"/>
                <a:ea typeface="Calibri"/>
                <a:cs typeface="Calibri"/>
                <a:sym typeface="Calibri"/>
              </a:defRPr>
            </a:lvl2pPr>
            <a:lvl3pPr marL="1371600" marR="0" lvl="2" indent="-228600" algn="l" rtl="0">
              <a:lnSpc>
                <a:spcPct val="90000"/>
              </a:lnSpc>
              <a:spcBef>
                <a:spcPts val="200"/>
              </a:spcBef>
              <a:spcAft>
                <a:spcPts val="0"/>
              </a:spcAft>
              <a:buClr>
                <a:schemeClr val="accent3"/>
              </a:buClr>
              <a:buSzPts val="1100"/>
              <a:buFont typeface="Noto Sans Symbols"/>
              <a:buNone/>
              <a:defRPr sz="1000" b="0" i="0" u="none" strike="noStrike" cap="none">
                <a:solidFill>
                  <a:srgbClr val="5C6670"/>
                </a:solidFill>
                <a:latin typeface="Calibri"/>
                <a:ea typeface="Calibri"/>
                <a:cs typeface="Calibri"/>
                <a:sym typeface="Calibri"/>
              </a:defRPr>
            </a:lvl3pPr>
            <a:lvl4pPr marL="1828800" marR="0" lvl="3" indent="-228600" algn="l" rtl="0">
              <a:lnSpc>
                <a:spcPct val="90000"/>
              </a:lnSpc>
              <a:spcBef>
                <a:spcPts val="180"/>
              </a:spcBef>
              <a:spcAft>
                <a:spcPts val="0"/>
              </a:spcAft>
              <a:buClr>
                <a:schemeClr val="accent4"/>
              </a:buClr>
              <a:buSzPts val="990"/>
              <a:buFont typeface="Noto Sans Symbols"/>
              <a:buNone/>
              <a:defRPr sz="900" b="0" i="0" u="none" strike="noStrike" cap="none">
                <a:solidFill>
                  <a:srgbClr val="5C6670"/>
                </a:solidFill>
                <a:latin typeface="Calibri"/>
                <a:ea typeface="Calibri"/>
                <a:cs typeface="Calibri"/>
                <a:sym typeface="Calibri"/>
              </a:defRPr>
            </a:lvl4pPr>
            <a:lvl5pPr marL="2286000" marR="0" lvl="4" indent="-228600" algn="l" rtl="0">
              <a:lnSpc>
                <a:spcPct val="90000"/>
              </a:lnSpc>
              <a:spcBef>
                <a:spcPts val="180"/>
              </a:spcBef>
              <a:spcAft>
                <a:spcPts val="0"/>
              </a:spcAft>
              <a:buClr>
                <a:schemeClr val="accent6"/>
              </a:buClr>
              <a:buSzPts val="990"/>
              <a:buFont typeface="Noto Sans Symbols"/>
              <a:buNone/>
              <a:defRPr sz="900" b="0" i="0" u="none" strike="noStrike" cap="none">
                <a:solidFill>
                  <a:srgbClr val="5C6670"/>
                </a:solidFill>
                <a:latin typeface="Calibri"/>
                <a:ea typeface="Calibri"/>
                <a:cs typeface="Calibri"/>
                <a:sym typeface="Calibri"/>
              </a:defRPr>
            </a:lvl5pPr>
            <a:lvl6pPr marL="2743200" marR="0" lvl="5" indent="-228600" algn="l" rtl="0">
              <a:lnSpc>
                <a:spcPct val="90000"/>
              </a:lnSpc>
              <a:spcBef>
                <a:spcPts val="180"/>
              </a:spcBef>
              <a:spcAft>
                <a:spcPts val="0"/>
              </a:spcAft>
              <a:buClr>
                <a:schemeClr val="accent1"/>
              </a:buClr>
              <a:buSzPts val="900"/>
              <a:buFont typeface="Noto Sans Symbols"/>
              <a:buNone/>
              <a:defRPr sz="900" b="0" i="0" u="none" strike="noStrike" cap="none">
                <a:solidFill>
                  <a:schemeClr val="dk2"/>
                </a:solidFill>
                <a:latin typeface="Calibri"/>
                <a:ea typeface="Calibri"/>
                <a:cs typeface="Calibri"/>
                <a:sym typeface="Calibri"/>
              </a:defRPr>
            </a:lvl6pPr>
            <a:lvl7pPr marL="3200400" marR="0" lvl="6" indent="-228600" algn="l" rtl="0">
              <a:lnSpc>
                <a:spcPct val="90000"/>
              </a:lnSpc>
              <a:spcBef>
                <a:spcPts val="180"/>
              </a:spcBef>
              <a:spcAft>
                <a:spcPts val="0"/>
              </a:spcAft>
              <a:buClr>
                <a:schemeClr val="accent2"/>
              </a:buClr>
              <a:buSzPts val="900"/>
              <a:buFont typeface="Noto Sans Symbols"/>
              <a:buNone/>
              <a:defRPr sz="900" b="0" i="0" u="none" strike="noStrike" cap="none">
                <a:solidFill>
                  <a:schemeClr val="dk2"/>
                </a:solidFill>
                <a:latin typeface="Calibri"/>
                <a:ea typeface="Calibri"/>
                <a:cs typeface="Calibri"/>
                <a:sym typeface="Calibri"/>
              </a:defRPr>
            </a:lvl7pPr>
            <a:lvl8pPr marL="3657600" marR="0" lvl="7" indent="-228600" algn="l" rtl="0">
              <a:lnSpc>
                <a:spcPct val="90000"/>
              </a:lnSpc>
              <a:spcBef>
                <a:spcPts val="180"/>
              </a:spcBef>
              <a:spcAft>
                <a:spcPts val="0"/>
              </a:spcAft>
              <a:buClr>
                <a:schemeClr val="accent3"/>
              </a:buClr>
              <a:buSzPts val="900"/>
              <a:buFont typeface="Noto Sans Symbols"/>
              <a:buNone/>
              <a:defRPr sz="900" b="0" i="0" u="none" strike="noStrike" cap="none">
                <a:solidFill>
                  <a:schemeClr val="dk2"/>
                </a:solidFill>
                <a:latin typeface="Calibri"/>
                <a:ea typeface="Calibri"/>
                <a:cs typeface="Calibri"/>
                <a:sym typeface="Calibri"/>
              </a:defRPr>
            </a:lvl8pPr>
            <a:lvl9pPr marL="4114800" marR="0" lvl="8" indent="-228600" algn="l" rtl="0">
              <a:lnSpc>
                <a:spcPct val="90000"/>
              </a:lnSpc>
              <a:spcBef>
                <a:spcPts val="180"/>
              </a:spcBef>
              <a:spcAft>
                <a:spcPts val="0"/>
              </a:spcAft>
              <a:buClr>
                <a:schemeClr val="accent5"/>
              </a:buClr>
              <a:buSzPts val="900"/>
              <a:buFont typeface="Noto Sans Symbols"/>
              <a:buNone/>
              <a:defRPr sz="900" b="0" i="0" u="none" strike="noStrike" cap="none">
                <a:solidFill>
                  <a:schemeClr val="dk2"/>
                </a:solidFill>
                <a:latin typeface="Calibri"/>
                <a:ea typeface="Calibri"/>
                <a:cs typeface="Calibri"/>
                <a:sym typeface="Calibri"/>
              </a:defRPr>
            </a:lvl9pPr>
          </a:lstStyle>
          <a:p>
            <a:endParaRPr/>
          </a:p>
        </p:txBody>
      </p:sp>
      <p:sp>
        <p:nvSpPr>
          <p:cNvPr id="23" name="Shape 23"/>
          <p:cNvSpPr txBox="1">
            <a:spLocks noGrp="1"/>
          </p:cNvSpPr>
          <p:nvPr>
            <p:ph type="title"/>
          </p:nvPr>
        </p:nvSpPr>
        <p:spPr>
          <a:xfrm>
            <a:off x="57912" y="1096962"/>
            <a:ext cx="1913456" cy="1033590"/>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1pPr>
            <a:lvl2pPr lvl="1">
              <a:spcBef>
                <a:spcPts val="0"/>
              </a:spcBef>
              <a:spcAft>
                <a:spcPts val="0"/>
              </a:spcAft>
              <a:buSzPts val="1400"/>
              <a:buFont typeface="Arial"/>
              <a:buNone/>
              <a:defRPr sz="1800"/>
            </a:lvl2pPr>
            <a:lvl3pPr lvl="2">
              <a:spcBef>
                <a:spcPts val="0"/>
              </a:spcBef>
              <a:spcAft>
                <a:spcPts val="0"/>
              </a:spcAft>
              <a:buSzPts val="1400"/>
              <a:buFont typeface="Arial"/>
              <a:buNone/>
              <a:defRPr sz="1800"/>
            </a:lvl3pPr>
            <a:lvl4pPr lvl="3">
              <a:spcBef>
                <a:spcPts val="0"/>
              </a:spcBef>
              <a:spcAft>
                <a:spcPts val="0"/>
              </a:spcAft>
              <a:buSzPts val="1400"/>
              <a:buFont typeface="Arial"/>
              <a:buNone/>
              <a:defRPr sz="1800"/>
            </a:lvl4pPr>
            <a:lvl5pPr lvl="4">
              <a:spcBef>
                <a:spcPts val="0"/>
              </a:spcBef>
              <a:spcAft>
                <a:spcPts val="0"/>
              </a:spcAft>
              <a:buSzPts val="1400"/>
              <a:buFont typeface="Arial"/>
              <a:buNone/>
              <a:defRPr sz="1800"/>
            </a:lvl5pPr>
            <a:lvl6pPr lvl="5">
              <a:spcBef>
                <a:spcPts val="0"/>
              </a:spcBef>
              <a:spcAft>
                <a:spcPts val="0"/>
              </a:spcAft>
              <a:buSzPts val="1400"/>
              <a:buFont typeface="Arial"/>
              <a:buNone/>
              <a:defRPr sz="1800"/>
            </a:lvl6pPr>
            <a:lvl7pPr lvl="6">
              <a:spcBef>
                <a:spcPts val="0"/>
              </a:spcBef>
              <a:spcAft>
                <a:spcPts val="0"/>
              </a:spcAft>
              <a:buSzPts val="1400"/>
              <a:buFont typeface="Arial"/>
              <a:buNone/>
              <a:defRPr sz="1800"/>
            </a:lvl7pPr>
            <a:lvl8pPr lvl="7">
              <a:spcBef>
                <a:spcPts val="0"/>
              </a:spcBef>
              <a:spcAft>
                <a:spcPts val="0"/>
              </a:spcAft>
              <a:buSzPts val="1400"/>
              <a:buFont typeface="Arial"/>
              <a:buNone/>
              <a:defRPr sz="1800"/>
            </a:lvl8pPr>
            <a:lvl9pPr lvl="8">
              <a:spcBef>
                <a:spcPts val="0"/>
              </a:spcBef>
              <a:spcAft>
                <a:spcPts val="0"/>
              </a:spcAft>
              <a:buSzPts val="1400"/>
              <a:buFont typeface="Arial"/>
              <a:buNone/>
              <a:defRPr sz="1800"/>
            </a:lvl9pPr>
          </a:lstStyle>
          <a:p>
            <a:endParaRPr/>
          </a:p>
        </p:txBody>
      </p:sp>
      <p:sp>
        <p:nvSpPr>
          <p:cNvPr id="25" name="Shape 25"/>
          <p:cNvSpPr txBox="1"/>
          <p:nvPr/>
        </p:nvSpPr>
        <p:spPr>
          <a:xfrm>
            <a:off x="3675969" y="6344721"/>
            <a:ext cx="2133600"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000"/>
              <a:buFont typeface="Calibri"/>
              <a:buNone/>
            </a:pPr>
            <a:fld id="{00000000-1234-1234-1234-123412341234}" type="slidenum">
              <a:rPr lang="en-US" sz="20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Tree>
    <p:extLst>
      <p:ext uri="{BB962C8B-B14F-4D97-AF65-F5344CB8AC3E}">
        <p14:creationId xmlns:p14="http://schemas.microsoft.com/office/powerpoint/2010/main" val="377104083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Blank with page number" type="blank">
  <p:cSld name="Blank with page number">
    <p:spTree>
      <p:nvGrpSpPr>
        <p:cNvPr id="1" name="Shape 30"/>
        <p:cNvGrpSpPr/>
        <p:nvPr/>
      </p:nvGrpSpPr>
      <p:grpSpPr>
        <a:xfrm>
          <a:off x="0" y="0"/>
          <a:ext cx="0" cy="0"/>
          <a:chOff x="0" y="0"/>
          <a:chExt cx="0" cy="0"/>
        </a:xfrm>
      </p:grpSpPr>
      <p:sp>
        <p:nvSpPr>
          <p:cNvPr id="31" name="Shape 31"/>
          <p:cNvSpPr txBox="1">
            <a:spLocks noGrp="1"/>
          </p:cNvSpPr>
          <p:nvPr>
            <p:ph type="sldNum" idx="12"/>
          </p:nvPr>
        </p:nvSpPr>
        <p:spPr>
          <a:xfrm>
            <a:off x="274320" y="6356351"/>
            <a:ext cx="467783" cy="365125"/>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200">
                <a:solidFill>
                  <a:srgbClr val="888888"/>
                </a:solidFill>
                <a:latin typeface="Calibri"/>
                <a:ea typeface="Calibri"/>
                <a:cs typeface="Calibri"/>
                <a:sym typeface="Calibri"/>
              </a:defRPr>
            </a:lvl1pPr>
            <a:lvl2pPr marL="0" marR="0" lvl="1" indent="0" algn="ctr" rtl="0">
              <a:spcBef>
                <a:spcPts val="0"/>
              </a:spcBef>
              <a:buNone/>
              <a:defRPr sz="1200">
                <a:solidFill>
                  <a:srgbClr val="888888"/>
                </a:solidFill>
                <a:latin typeface="Calibri"/>
                <a:ea typeface="Calibri"/>
                <a:cs typeface="Calibri"/>
                <a:sym typeface="Calibri"/>
              </a:defRPr>
            </a:lvl2pPr>
            <a:lvl3pPr marL="0" marR="0" lvl="2" indent="0" algn="ctr" rtl="0">
              <a:spcBef>
                <a:spcPts val="0"/>
              </a:spcBef>
              <a:buNone/>
              <a:defRPr sz="1200">
                <a:solidFill>
                  <a:srgbClr val="888888"/>
                </a:solidFill>
                <a:latin typeface="Calibri"/>
                <a:ea typeface="Calibri"/>
                <a:cs typeface="Calibri"/>
                <a:sym typeface="Calibri"/>
              </a:defRPr>
            </a:lvl3pPr>
            <a:lvl4pPr marL="0" marR="0" lvl="3" indent="0" algn="ctr" rtl="0">
              <a:spcBef>
                <a:spcPts val="0"/>
              </a:spcBef>
              <a:buNone/>
              <a:defRPr sz="1200">
                <a:solidFill>
                  <a:srgbClr val="888888"/>
                </a:solidFill>
                <a:latin typeface="Calibri"/>
                <a:ea typeface="Calibri"/>
                <a:cs typeface="Calibri"/>
                <a:sym typeface="Calibri"/>
              </a:defRPr>
            </a:lvl4pPr>
            <a:lvl5pPr marL="0" marR="0" lvl="4" indent="0" algn="ctr" rtl="0">
              <a:spcBef>
                <a:spcPts val="0"/>
              </a:spcBef>
              <a:buNone/>
              <a:defRPr sz="1200">
                <a:solidFill>
                  <a:srgbClr val="888888"/>
                </a:solidFill>
                <a:latin typeface="Calibri"/>
                <a:ea typeface="Calibri"/>
                <a:cs typeface="Calibri"/>
                <a:sym typeface="Calibri"/>
              </a:defRPr>
            </a:lvl5pPr>
            <a:lvl6pPr marL="0" marR="0" lvl="5" indent="0" algn="ctr" rtl="0">
              <a:spcBef>
                <a:spcPts val="0"/>
              </a:spcBef>
              <a:buNone/>
              <a:defRPr sz="1200">
                <a:solidFill>
                  <a:srgbClr val="888888"/>
                </a:solidFill>
                <a:latin typeface="Calibri"/>
                <a:ea typeface="Calibri"/>
                <a:cs typeface="Calibri"/>
                <a:sym typeface="Calibri"/>
              </a:defRPr>
            </a:lvl6pPr>
            <a:lvl7pPr marL="0" marR="0" lvl="6" indent="0" algn="ctr" rtl="0">
              <a:spcBef>
                <a:spcPts val="0"/>
              </a:spcBef>
              <a:buNone/>
              <a:defRPr sz="1200">
                <a:solidFill>
                  <a:srgbClr val="888888"/>
                </a:solidFill>
                <a:latin typeface="Calibri"/>
                <a:ea typeface="Calibri"/>
                <a:cs typeface="Calibri"/>
                <a:sym typeface="Calibri"/>
              </a:defRPr>
            </a:lvl7pPr>
            <a:lvl8pPr marL="0" marR="0" lvl="7" indent="0" algn="ctr" rtl="0">
              <a:spcBef>
                <a:spcPts val="0"/>
              </a:spcBef>
              <a:buNone/>
              <a:defRPr sz="1200">
                <a:solidFill>
                  <a:srgbClr val="888888"/>
                </a:solidFill>
                <a:latin typeface="Calibri"/>
                <a:ea typeface="Calibri"/>
                <a:cs typeface="Calibri"/>
                <a:sym typeface="Calibri"/>
              </a:defRPr>
            </a:lvl8pPr>
            <a:lvl9pPr marL="0" marR="0" lvl="8" indent="0" algn="ct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5534391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1_Two Content" type="twoObj">
  <p:cSld name="1_Two Content">
    <p:bg>
      <p:bgPr>
        <a:blipFill>
          <a:blip r:embed="rId2">
            <a:alphaModFix/>
          </a:blip>
          <a:stretch>
            <a:fillRect/>
          </a:stretch>
        </a:blipFill>
        <a:effectLst/>
      </p:bgPr>
    </p:bg>
    <p:spTree>
      <p:nvGrpSpPr>
        <p:cNvPr id="1" name="Shape 57"/>
        <p:cNvGrpSpPr/>
        <p:nvPr/>
      </p:nvGrpSpPr>
      <p:grpSpPr>
        <a:xfrm>
          <a:off x="0" y="0"/>
          <a:ext cx="0" cy="0"/>
          <a:chOff x="0" y="0"/>
          <a:chExt cx="0" cy="0"/>
        </a:xfrm>
      </p:grpSpPr>
      <p:sp>
        <p:nvSpPr>
          <p:cNvPr id="58" name="Shape 58"/>
          <p:cNvSpPr txBox="1">
            <a:spLocks noGrp="1"/>
          </p:cNvSpPr>
          <p:nvPr>
            <p:ph type="body" idx="1"/>
          </p:nvPr>
        </p:nvSpPr>
        <p:spPr>
          <a:xfrm>
            <a:off x="391159" y="1719072"/>
            <a:ext cx="4038600" cy="4407408"/>
          </a:xfrm>
          <a:prstGeom prst="rect">
            <a:avLst/>
          </a:prstGeom>
          <a:noFill/>
          <a:ln>
            <a:noFill/>
          </a:ln>
        </p:spPr>
        <p:txBody>
          <a:bodyPr spcFirstLastPara="1" wrap="square" lIns="91425" tIns="91425" rIns="91425" bIns="91425" anchor="t" anchorCtr="0"/>
          <a:lstStyle>
            <a:lvl1pPr marL="457200" marR="0" lvl="0" indent="-381000" algn="l" rtl="0">
              <a:lnSpc>
                <a:spcPct val="90000"/>
              </a:lnSpc>
              <a:spcBef>
                <a:spcPts val="10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68300" algn="l" rtl="0">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9" name="Shape 59"/>
          <p:cNvSpPr txBox="1">
            <a:spLocks noGrp="1"/>
          </p:cNvSpPr>
          <p:nvPr>
            <p:ph type="body" idx="2"/>
          </p:nvPr>
        </p:nvSpPr>
        <p:spPr>
          <a:xfrm>
            <a:off x="4723660" y="1719072"/>
            <a:ext cx="4038600" cy="4407408"/>
          </a:xfrm>
          <a:prstGeom prst="rect">
            <a:avLst/>
          </a:prstGeom>
          <a:noFill/>
          <a:ln>
            <a:noFill/>
          </a:ln>
        </p:spPr>
        <p:txBody>
          <a:bodyPr spcFirstLastPara="1" wrap="square" lIns="91425" tIns="91425" rIns="91425" bIns="91425" anchor="t" anchorCtr="0"/>
          <a:lstStyle>
            <a:lvl1pPr marL="457200" marR="0" lvl="0" indent="-381000" algn="l" rtl="0">
              <a:lnSpc>
                <a:spcPct val="90000"/>
              </a:lnSpc>
              <a:spcBef>
                <a:spcPts val="1000"/>
              </a:spcBef>
              <a:spcAft>
                <a:spcPts val="0"/>
              </a:spcAft>
              <a:buClr>
                <a:schemeClr val="dk1"/>
              </a:buClr>
              <a:buSzPts val="2400"/>
              <a:buFont typeface="Arial"/>
              <a:buChar char="•"/>
              <a:defRPr sz="2400" b="1" i="0" u="none" strike="noStrike" cap="none">
                <a:solidFill>
                  <a:schemeClr val="dk1"/>
                </a:solidFill>
                <a:latin typeface="Calibri"/>
                <a:ea typeface="Calibri"/>
                <a:cs typeface="Calibri"/>
                <a:sym typeface="Calibri"/>
              </a:defRPr>
            </a:lvl1pPr>
            <a:lvl2pPr marL="914400" marR="0" lvl="1" indent="-368300" algn="l" rtl="0">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0" name="Shape 60"/>
          <p:cNvSpPr txBox="1">
            <a:spLocks noGrp="1"/>
          </p:cNvSpPr>
          <p:nvPr>
            <p:ph type="title"/>
          </p:nvPr>
        </p:nvSpPr>
        <p:spPr>
          <a:xfrm>
            <a:off x="628650" y="365126"/>
            <a:ext cx="7886700" cy="1325563"/>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1" name="Shape 61"/>
          <p:cNvSpPr txBox="1">
            <a:spLocks noGrp="1"/>
          </p:cNvSpPr>
          <p:nvPr>
            <p:ph type="sldNum" idx="12"/>
          </p:nvPr>
        </p:nvSpPr>
        <p:spPr>
          <a:xfrm>
            <a:off x="381000" y="6395524"/>
            <a:ext cx="2133600" cy="365125"/>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a:solidFill>
                  <a:srgbClr val="888888"/>
                </a:solidFill>
                <a:latin typeface="Calibri"/>
                <a:ea typeface="Calibri"/>
                <a:cs typeface="Calibri"/>
                <a:sym typeface="Calibri"/>
              </a:defRPr>
            </a:lvl1pPr>
            <a:lvl2pPr marL="0" marR="0" lvl="1" indent="0" algn="l" rtl="0">
              <a:spcBef>
                <a:spcPts val="0"/>
              </a:spcBef>
              <a:buNone/>
              <a:defRPr sz="1200">
                <a:solidFill>
                  <a:srgbClr val="888888"/>
                </a:solidFill>
                <a:latin typeface="Calibri"/>
                <a:ea typeface="Calibri"/>
                <a:cs typeface="Calibri"/>
                <a:sym typeface="Calibri"/>
              </a:defRPr>
            </a:lvl2pPr>
            <a:lvl3pPr marL="0" marR="0" lvl="2" indent="0" algn="l" rtl="0">
              <a:spcBef>
                <a:spcPts val="0"/>
              </a:spcBef>
              <a:buNone/>
              <a:defRPr sz="1200">
                <a:solidFill>
                  <a:srgbClr val="888888"/>
                </a:solidFill>
                <a:latin typeface="Calibri"/>
                <a:ea typeface="Calibri"/>
                <a:cs typeface="Calibri"/>
                <a:sym typeface="Calibri"/>
              </a:defRPr>
            </a:lvl3pPr>
            <a:lvl4pPr marL="0" marR="0" lvl="3" indent="0" algn="l" rtl="0">
              <a:spcBef>
                <a:spcPts val="0"/>
              </a:spcBef>
              <a:buNone/>
              <a:defRPr sz="1200">
                <a:solidFill>
                  <a:srgbClr val="888888"/>
                </a:solidFill>
                <a:latin typeface="Calibri"/>
                <a:ea typeface="Calibri"/>
                <a:cs typeface="Calibri"/>
                <a:sym typeface="Calibri"/>
              </a:defRPr>
            </a:lvl4pPr>
            <a:lvl5pPr marL="0" marR="0" lvl="4" indent="0" algn="l" rtl="0">
              <a:spcBef>
                <a:spcPts val="0"/>
              </a:spcBef>
              <a:buNone/>
              <a:defRPr sz="1200">
                <a:solidFill>
                  <a:srgbClr val="888888"/>
                </a:solidFill>
                <a:latin typeface="Calibri"/>
                <a:ea typeface="Calibri"/>
                <a:cs typeface="Calibri"/>
                <a:sym typeface="Calibri"/>
              </a:defRPr>
            </a:lvl5pPr>
            <a:lvl6pPr marL="0" marR="0" lvl="5" indent="0" algn="l" rtl="0">
              <a:spcBef>
                <a:spcPts val="0"/>
              </a:spcBef>
              <a:buNone/>
              <a:defRPr sz="1200">
                <a:solidFill>
                  <a:srgbClr val="888888"/>
                </a:solidFill>
                <a:latin typeface="Calibri"/>
                <a:ea typeface="Calibri"/>
                <a:cs typeface="Calibri"/>
                <a:sym typeface="Calibri"/>
              </a:defRPr>
            </a:lvl6pPr>
            <a:lvl7pPr marL="0" marR="0" lvl="6" indent="0" algn="l" rtl="0">
              <a:spcBef>
                <a:spcPts val="0"/>
              </a:spcBef>
              <a:buNone/>
              <a:defRPr sz="1200">
                <a:solidFill>
                  <a:srgbClr val="888888"/>
                </a:solidFill>
                <a:latin typeface="Calibri"/>
                <a:ea typeface="Calibri"/>
                <a:cs typeface="Calibri"/>
                <a:sym typeface="Calibri"/>
              </a:defRPr>
            </a:lvl7pPr>
            <a:lvl8pPr marL="0" marR="0" lvl="7" indent="0" algn="l" rtl="0">
              <a:spcBef>
                <a:spcPts val="0"/>
              </a:spcBef>
              <a:buNone/>
              <a:defRPr sz="1200">
                <a:solidFill>
                  <a:srgbClr val="888888"/>
                </a:solidFill>
                <a:latin typeface="Calibri"/>
                <a:ea typeface="Calibri"/>
                <a:cs typeface="Calibri"/>
                <a:sym typeface="Calibri"/>
              </a:defRPr>
            </a:lvl8pPr>
            <a:lvl9pPr marL="0" marR="0" lvl="8" indent="0" algn="l"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Tree>
    <p:extLst>
      <p:ext uri="{BB962C8B-B14F-4D97-AF65-F5344CB8AC3E}">
        <p14:creationId xmlns:p14="http://schemas.microsoft.com/office/powerpoint/2010/main" val="234438938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matchingName="Picture with Caption">
  <p:cSld name="Picture with Caption">
    <p:bg>
      <p:bgPr>
        <a:blipFill>
          <a:blip r:embed="rId2">
            <a:alphaModFix/>
          </a:blip>
          <a:stretch>
            <a:fillRect/>
          </a:stretch>
        </a:blipFill>
        <a:effectLst/>
      </p:bgPr>
    </p:bg>
    <p:spTree>
      <p:nvGrpSpPr>
        <p:cNvPr id="1" name="Shape 152"/>
        <p:cNvGrpSpPr/>
        <p:nvPr/>
      </p:nvGrpSpPr>
      <p:grpSpPr>
        <a:xfrm>
          <a:off x="0" y="0"/>
          <a:ext cx="0" cy="0"/>
          <a:chOff x="0" y="0"/>
          <a:chExt cx="0" cy="0"/>
        </a:xfrm>
      </p:grpSpPr>
      <p:sp>
        <p:nvSpPr>
          <p:cNvPr id="153" name="Google Shape;153;p32"/>
          <p:cNvSpPr>
            <a:spLocks noGrp="1"/>
          </p:cNvSpPr>
          <p:nvPr>
            <p:ph type="pic" idx="2"/>
          </p:nvPr>
        </p:nvSpPr>
        <p:spPr>
          <a:xfrm>
            <a:off x="380999" y="460248"/>
            <a:ext cx="6172202" cy="5564632"/>
          </a:xfrm>
          <a:prstGeom prst="rect">
            <a:avLst/>
          </a:prstGeom>
          <a:noFill/>
          <a:ln>
            <a:noFill/>
          </a:ln>
        </p:spPr>
        <p:txBody>
          <a:bodyPr spcFirstLastPara="1" wrap="square" lIns="91425" tIns="45700" rIns="91425" bIns="45700" anchor="ctr" anchorCtr="0"/>
          <a:lstStyle>
            <a:lvl1pPr marR="0" lvl="0" algn="ctr" rtl="0">
              <a:spcBef>
                <a:spcPts val="640"/>
              </a:spcBef>
              <a:spcAft>
                <a:spcPts val="0"/>
              </a:spcAft>
              <a:buClr>
                <a:schemeClr val="accent1"/>
              </a:buClr>
              <a:buSzPts val="3520"/>
              <a:buFont typeface="Noto Sans Symbols"/>
              <a:buNone/>
              <a:defRPr sz="3200" b="0" i="0" u="none" strike="noStrike" cap="none">
                <a:solidFill>
                  <a:srgbClr val="5C6670"/>
                </a:solidFill>
                <a:latin typeface="Calibri"/>
                <a:ea typeface="Calibri"/>
                <a:cs typeface="Calibri"/>
                <a:sym typeface="Calibri"/>
              </a:defRPr>
            </a:lvl1pPr>
            <a:lvl2pPr marR="0" lvl="1" algn="l" rtl="0">
              <a:spcBef>
                <a:spcPts val="560"/>
              </a:spcBef>
              <a:spcAft>
                <a:spcPts val="0"/>
              </a:spcAft>
              <a:buClr>
                <a:schemeClr val="accent2"/>
              </a:buClr>
              <a:buSzPts val="3080"/>
              <a:buFont typeface="Noto Sans Symbols"/>
              <a:buNone/>
              <a:defRPr sz="2800" b="0" i="0" u="none" strike="noStrike" cap="none">
                <a:solidFill>
                  <a:srgbClr val="5C6670"/>
                </a:solidFill>
                <a:latin typeface="Calibri"/>
                <a:ea typeface="Calibri"/>
                <a:cs typeface="Calibri"/>
                <a:sym typeface="Calibri"/>
              </a:defRPr>
            </a:lvl2pPr>
            <a:lvl3pPr marR="0" lvl="2" algn="l" rtl="0">
              <a:spcBef>
                <a:spcPts val="480"/>
              </a:spcBef>
              <a:spcAft>
                <a:spcPts val="0"/>
              </a:spcAft>
              <a:buClr>
                <a:schemeClr val="accent3"/>
              </a:buClr>
              <a:buSzPts val="2640"/>
              <a:buFont typeface="Noto Sans Symbols"/>
              <a:buNone/>
              <a:defRPr sz="2400" b="0" i="0" u="none" strike="noStrike" cap="none">
                <a:solidFill>
                  <a:srgbClr val="5C6670"/>
                </a:solidFill>
                <a:latin typeface="Calibri"/>
                <a:ea typeface="Calibri"/>
                <a:cs typeface="Calibri"/>
                <a:sym typeface="Calibri"/>
              </a:defRPr>
            </a:lvl3pPr>
            <a:lvl4pPr marR="0" lvl="3" algn="l" rtl="0">
              <a:spcBef>
                <a:spcPts val="400"/>
              </a:spcBef>
              <a:spcAft>
                <a:spcPts val="0"/>
              </a:spcAft>
              <a:buClr>
                <a:schemeClr val="accent4"/>
              </a:buClr>
              <a:buSzPts val="2200"/>
              <a:buFont typeface="Noto Sans Symbols"/>
              <a:buNone/>
              <a:defRPr sz="2000" b="0" i="0" u="none" strike="noStrike" cap="none">
                <a:solidFill>
                  <a:srgbClr val="5C6670"/>
                </a:solidFill>
                <a:latin typeface="Calibri"/>
                <a:ea typeface="Calibri"/>
                <a:cs typeface="Calibri"/>
                <a:sym typeface="Calibri"/>
              </a:defRPr>
            </a:lvl4pPr>
            <a:lvl5pPr marR="0" lvl="4" algn="l" rtl="0">
              <a:spcBef>
                <a:spcPts val="400"/>
              </a:spcBef>
              <a:spcAft>
                <a:spcPts val="0"/>
              </a:spcAft>
              <a:buClr>
                <a:schemeClr val="accent6"/>
              </a:buClr>
              <a:buSzPts val="2200"/>
              <a:buFont typeface="Noto Sans Symbols"/>
              <a:buNone/>
              <a:defRPr sz="2000" b="0" i="0" u="none" strike="noStrike" cap="none">
                <a:solidFill>
                  <a:srgbClr val="5C6670"/>
                </a:solidFill>
                <a:latin typeface="Calibri"/>
                <a:ea typeface="Calibri"/>
                <a:cs typeface="Calibri"/>
                <a:sym typeface="Calibri"/>
              </a:defRPr>
            </a:lvl5pPr>
            <a:lvl6pPr marR="0" lvl="5" algn="l" rtl="0">
              <a:spcBef>
                <a:spcPts val="400"/>
              </a:spcBef>
              <a:spcAft>
                <a:spcPts val="0"/>
              </a:spcAft>
              <a:buClr>
                <a:schemeClr val="accent1"/>
              </a:buClr>
              <a:buSzPts val="2000"/>
              <a:buFont typeface="Noto Sans Symbols"/>
              <a:buNone/>
              <a:defRPr sz="2000" b="0" i="0" u="none" strike="noStrike" cap="none">
                <a:solidFill>
                  <a:schemeClr val="lt2"/>
                </a:solidFill>
                <a:latin typeface="Calibri"/>
                <a:ea typeface="Calibri"/>
                <a:cs typeface="Calibri"/>
                <a:sym typeface="Calibri"/>
              </a:defRPr>
            </a:lvl6pPr>
            <a:lvl7pPr marR="0" lvl="6" algn="l" rtl="0">
              <a:spcBef>
                <a:spcPts val="400"/>
              </a:spcBef>
              <a:spcAft>
                <a:spcPts val="0"/>
              </a:spcAft>
              <a:buClr>
                <a:schemeClr val="accent2"/>
              </a:buClr>
              <a:buSzPts val="2000"/>
              <a:buFont typeface="Noto Sans Symbols"/>
              <a:buNone/>
              <a:defRPr sz="2000" b="0" i="0" u="none" strike="noStrike" cap="none">
                <a:solidFill>
                  <a:schemeClr val="lt2"/>
                </a:solidFill>
                <a:latin typeface="Calibri"/>
                <a:ea typeface="Calibri"/>
                <a:cs typeface="Calibri"/>
                <a:sym typeface="Calibri"/>
              </a:defRPr>
            </a:lvl7pPr>
            <a:lvl8pPr marR="0" lvl="7" algn="l" rtl="0">
              <a:spcBef>
                <a:spcPts val="400"/>
              </a:spcBef>
              <a:spcAft>
                <a:spcPts val="0"/>
              </a:spcAft>
              <a:buClr>
                <a:schemeClr val="accent3"/>
              </a:buClr>
              <a:buSzPts val="2000"/>
              <a:buFont typeface="Noto Sans Symbols"/>
              <a:buNone/>
              <a:defRPr sz="2000" b="0" i="0" u="none" strike="noStrike" cap="none">
                <a:solidFill>
                  <a:schemeClr val="lt2"/>
                </a:solidFill>
                <a:latin typeface="Calibri"/>
                <a:ea typeface="Calibri"/>
                <a:cs typeface="Calibri"/>
                <a:sym typeface="Calibri"/>
              </a:defRPr>
            </a:lvl8pPr>
            <a:lvl9pPr marR="0" lvl="8" algn="l" rtl="0">
              <a:spcBef>
                <a:spcPts val="400"/>
              </a:spcBef>
              <a:spcAft>
                <a:spcPts val="0"/>
              </a:spcAft>
              <a:buClr>
                <a:schemeClr val="accent5"/>
              </a:buClr>
              <a:buSzPts val="2000"/>
              <a:buFont typeface="Noto Sans Symbols"/>
              <a:buNone/>
              <a:defRPr sz="2000" b="0" i="0" u="none" strike="noStrike" cap="none">
                <a:solidFill>
                  <a:schemeClr val="lt2"/>
                </a:solidFill>
                <a:latin typeface="Calibri"/>
                <a:ea typeface="Calibri"/>
                <a:cs typeface="Calibri"/>
                <a:sym typeface="Calibri"/>
              </a:defRPr>
            </a:lvl9pPr>
          </a:lstStyle>
          <a:p>
            <a:endParaRPr/>
          </a:p>
        </p:txBody>
      </p:sp>
      <p:sp>
        <p:nvSpPr>
          <p:cNvPr id="154" name="Google Shape;154;p32"/>
          <p:cNvSpPr txBox="1">
            <a:spLocks noGrp="1"/>
          </p:cNvSpPr>
          <p:nvPr>
            <p:ph type="body" idx="1"/>
          </p:nvPr>
        </p:nvSpPr>
        <p:spPr>
          <a:xfrm>
            <a:off x="7040140" y="2232152"/>
            <a:ext cx="1910820" cy="2816352"/>
          </a:xfrm>
          <a:prstGeom prst="rect">
            <a:avLst/>
          </a:prstGeom>
          <a:noFill/>
          <a:ln>
            <a:noFill/>
          </a:ln>
        </p:spPr>
        <p:txBody>
          <a:bodyPr spcFirstLastPara="1" wrap="square" lIns="91425" tIns="0" rIns="91425" bIns="45700" anchor="t" anchorCtr="0"/>
          <a:lstStyle>
            <a:lvl1pPr marL="457200" marR="0" lvl="0" indent="-228600" algn="l" rtl="0">
              <a:spcBef>
                <a:spcPts val="360"/>
              </a:spcBef>
              <a:spcAft>
                <a:spcPts val="0"/>
              </a:spcAft>
              <a:buClr>
                <a:schemeClr val="accent1"/>
              </a:buClr>
              <a:buSzPts val="1980"/>
              <a:buFont typeface="Noto Sans Symbols"/>
              <a:buNone/>
              <a:defRPr sz="1800" b="0" i="0" u="none" strike="noStrike" cap="none">
                <a:solidFill>
                  <a:srgbClr val="FFFFFF"/>
                </a:solidFill>
                <a:latin typeface="Calibri"/>
                <a:ea typeface="Calibri"/>
                <a:cs typeface="Calibri"/>
                <a:sym typeface="Calibri"/>
              </a:defRPr>
            </a:lvl1pPr>
            <a:lvl2pPr marL="914400" marR="0" lvl="1" indent="-228600" algn="l" rtl="0">
              <a:spcBef>
                <a:spcPts val="240"/>
              </a:spcBef>
              <a:spcAft>
                <a:spcPts val="0"/>
              </a:spcAft>
              <a:buClr>
                <a:schemeClr val="accent2"/>
              </a:buClr>
              <a:buSzPts val="1320"/>
              <a:buFont typeface="Noto Sans Symbols"/>
              <a:buNone/>
              <a:defRPr sz="1200" b="0" i="0" u="none" strike="noStrike" cap="none">
                <a:solidFill>
                  <a:srgbClr val="5C6670"/>
                </a:solidFill>
                <a:latin typeface="Calibri"/>
                <a:ea typeface="Calibri"/>
                <a:cs typeface="Calibri"/>
                <a:sym typeface="Calibri"/>
              </a:defRPr>
            </a:lvl2pPr>
            <a:lvl3pPr marL="1371600" marR="0" lvl="2" indent="-228600" algn="l" rtl="0">
              <a:spcBef>
                <a:spcPts val="200"/>
              </a:spcBef>
              <a:spcAft>
                <a:spcPts val="0"/>
              </a:spcAft>
              <a:buClr>
                <a:schemeClr val="accent3"/>
              </a:buClr>
              <a:buSzPts val="1100"/>
              <a:buFont typeface="Noto Sans Symbols"/>
              <a:buNone/>
              <a:defRPr sz="1000" b="0" i="0" u="none" strike="noStrike" cap="none">
                <a:solidFill>
                  <a:srgbClr val="5C6670"/>
                </a:solidFill>
                <a:latin typeface="Calibri"/>
                <a:ea typeface="Calibri"/>
                <a:cs typeface="Calibri"/>
                <a:sym typeface="Calibri"/>
              </a:defRPr>
            </a:lvl3pPr>
            <a:lvl4pPr marL="1828800" marR="0" lvl="3" indent="-228600" algn="l" rtl="0">
              <a:spcBef>
                <a:spcPts val="180"/>
              </a:spcBef>
              <a:spcAft>
                <a:spcPts val="0"/>
              </a:spcAft>
              <a:buClr>
                <a:schemeClr val="accent4"/>
              </a:buClr>
              <a:buSzPts val="990"/>
              <a:buFont typeface="Noto Sans Symbols"/>
              <a:buNone/>
              <a:defRPr sz="900" b="0" i="0" u="none" strike="noStrike" cap="none">
                <a:solidFill>
                  <a:srgbClr val="5C6670"/>
                </a:solidFill>
                <a:latin typeface="Calibri"/>
                <a:ea typeface="Calibri"/>
                <a:cs typeface="Calibri"/>
                <a:sym typeface="Calibri"/>
              </a:defRPr>
            </a:lvl4pPr>
            <a:lvl5pPr marL="2286000" marR="0" lvl="4" indent="-228600" algn="l" rtl="0">
              <a:spcBef>
                <a:spcPts val="180"/>
              </a:spcBef>
              <a:spcAft>
                <a:spcPts val="0"/>
              </a:spcAft>
              <a:buClr>
                <a:schemeClr val="accent6"/>
              </a:buClr>
              <a:buSzPts val="990"/>
              <a:buFont typeface="Noto Sans Symbols"/>
              <a:buNone/>
              <a:defRPr sz="900" b="0" i="0" u="none" strike="noStrike" cap="none">
                <a:solidFill>
                  <a:srgbClr val="5C6670"/>
                </a:solidFill>
                <a:latin typeface="Calibri"/>
                <a:ea typeface="Calibri"/>
                <a:cs typeface="Calibri"/>
                <a:sym typeface="Calibri"/>
              </a:defRPr>
            </a:lvl5pPr>
            <a:lvl6pPr marL="2743200" marR="0" lvl="5" indent="-228600" algn="l" rtl="0">
              <a:spcBef>
                <a:spcPts val="180"/>
              </a:spcBef>
              <a:spcAft>
                <a:spcPts val="0"/>
              </a:spcAft>
              <a:buClr>
                <a:schemeClr val="accent1"/>
              </a:buClr>
              <a:buSzPts val="900"/>
              <a:buFont typeface="Noto Sans Symbols"/>
              <a:buNone/>
              <a:defRPr sz="900" b="0" i="0" u="none" strike="noStrike" cap="none">
                <a:solidFill>
                  <a:schemeClr val="lt2"/>
                </a:solidFill>
                <a:latin typeface="Calibri"/>
                <a:ea typeface="Calibri"/>
                <a:cs typeface="Calibri"/>
                <a:sym typeface="Calibri"/>
              </a:defRPr>
            </a:lvl6pPr>
            <a:lvl7pPr marL="3200400" marR="0" lvl="6" indent="-228600" algn="l" rtl="0">
              <a:spcBef>
                <a:spcPts val="180"/>
              </a:spcBef>
              <a:spcAft>
                <a:spcPts val="0"/>
              </a:spcAft>
              <a:buClr>
                <a:schemeClr val="accent2"/>
              </a:buClr>
              <a:buSzPts val="900"/>
              <a:buFont typeface="Noto Sans Symbols"/>
              <a:buNone/>
              <a:defRPr sz="900" b="0" i="0" u="none" strike="noStrike" cap="none">
                <a:solidFill>
                  <a:schemeClr val="lt2"/>
                </a:solidFill>
                <a:latin typeface="Calibri"/>
                <a:ea typeface="Calibri"/>
                <a:cs typeface="Calibri"/>
                <a:sym typeface="Calibri"/>
              </a:defRPr>
            </a:lvl7pPr>
            <a:lvl8pPr marL="3657600" marR="0" lvl="7" indent="-228600" algn="l" rtl="0">
              <a:spcBef>
                <a:spcPts val="180"/>
              </a:spcBef>
              <a:spcAft>
                <a:spcPts val="0"/>
              </a:spcAft>
              <a:buClr>
                <a:schemeClr val="accent3"/>
              </a:buClr>
              <a:buSzPts val="900"/>
              <a:buFont typeface="Noto Sans Symbols"/>
              <a:buNone/>
              <a:defRPr sz="900" b="0" i="0" u="none" strike="noStrike" cap="none">
                <a:solidFill>
                  <a:schemeClr val="lt2"/>
                </a:solidFill>
                <a:latin typeface="Calibri"/>
                <a:ea typeface="Calibri"/>
                <a:cs typeface="Calibri"/>
                <a:sym typeface="Calibri"/>
              </a:defRPr>
            </a:lvl8pPr>
            <a:lvl9pPr marL="4114800" marR="0" lvl="8" indent="-228600" algn="l" rtl="0">
              <a:spcBef>
                <a:spcPts val="180"/>
              </a:spcBef>
              <a:spcAft>
                <a:spcPts val="0"/>
              </a:spcAft>
              <a:buClr>
                <a:schemeClr val="accent5"/>
              </a:buClr>
              <a:buSzPts val="900"/>
              <a:buFont typeface="Noto Sans Symbols"/>
              <a:buNone/>
              <a:defRPr sz="900" b="0" i="0" u="none" strike="noStrike" cap="none">
                <a:solidFill>
                  <a:schemeClr val="lt2"/>
                </a:solidFill>
                <a:latin typeface="Calibri"/>
                <a:ea typeface="Calibri"/>
                <a:cs typeface="Calibri"/>
                <a:sym typeface="Calibri"/>
              </a:defRPr>
            </a:lvl9pPr>
          </a:lstStyle>
          <a:p>
            <a:endParaRPr/>
          </a:p>
        </p:txBody>
      </p:sp>
      <p:sp>
        <p:nvSpPr>
          <p:cNvPr id="155" name="Google Shape;155;p32"/>
          <p:cNvSpPr txBox="1">
            <a:spLocks noGrp="1"/>
          </p:cNvSpPr>
          <p:nvPr>
            <p:ph type="title"/>
          </p:nvPr>
        </p:nvSpPr>
        <p:spPr>
          <a:xfrm>
            <a:off x="7037832" y="1096962"/>
            <a:ext cx="1913456" cy="103359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57" name="Google Shape;157;p32"/>
          <p:cNvSpPr txBox="1"/>
          <p:nvPr/>
        </p:nvSpPr>
        <p:spPr>
          <a:xfrm>
            <a:off x="3675969" y="6344721"/>
            <a:ext cx="2133600" cy="365125"/>
          </a:xfrm>
          <a:prstGeom prst="rect">
            <a:avLst/>
          </a:prstGeom>
          <a:noFill/>
          <a:ln>
            <a:noFill/>
          </a:ln>
        </p:spPr>
        <p:txBody>
          <a:bodyPr spcFirstLastPara="1" wrap="square" lIns="91425" tIns="45700" rIns="91425" bIns="45700" anchor="ctr" anchorCtr="0">
            <a:noAutofit/>
          </a:bodyPr>
          <a:lstStyle/>
          <a:p>
            <a:pPr algn="ctr">
              <a:buClr>
                <a:srgbClr val="5C6670"/>
              </a:buClr>
              <a:buSzPts val="1400"/>
              <a:buFont typeface="Calibri"/>
              <a:buNone/>
            </a:pPr>
            <a:fld id="{00000000-1234-1234-1234-123412341234}" type="slidenum">
              <a:rPr lang="en-US">
                <a:solidFill>
                  <a:srgbClr val="5C6670"/>
                </a:solidFill>
                <a:latin typeface="Calibri"/>
                <a:ea typeface="Calibri"/>
                <a:cs typeface="Calibri"/>
                <a:sym typeface="Calibri"/>
              </a:rPr>
              <a:pPr algn="ctr">
                <a:buClr>
                  <a:srgbClr val="5C6670"/>
                </a:buClr>
                <a:buSzPts val="1400"/>
                <a:buFont typeface="Calibri"/>
                <a:buNone/>
              </a:pPr>
              <a:t>‹#›</a:t>
            </a:fld>
            <a:endParaRPr>
              <a:solidFill>
                <a:srgbClr val="5C6670"/>
              </a:solidFill>
              <a:latin typeface="Calibri"/>
              <a:ea typeface="Calibri"/>
              <a:cs typeface="Calibri"/>
              <a:sym typeface="Calibri"/>
            </a:endParaRP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Tree>
    <p:extLst>
      <p:ext uri="{BB962C8B-B14F-4D97-AF65-F5344CB8AC3E}">
        <p14:creationId xmlns:p14="http://schemas.microsoft.com/office/powerpoint/2010/main" val="331677339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 name="Rectangle 11"/>
          <p:cNvSpPr/>
          <p:nvPr userDrawn="1"/>
        </p:nvSpPr>
        <p:spPr>
          <a:xfrm>
            <a:off x="0" y="4675238"/>
            <a:ext cx="9144000" cy="2182761"/>
          </a:xfrm>
          <a:prstGeom prst="rect">
            <a:avLst/>
          </a:prstGeom>
          <a:gradFill>
            <a:gsLst>
              <a:gs pos="0">
                <a:schemeClr val="bg1"/>
              </a:gs>
              <a:gs pos="100000">
                <a:srgbClr val="488BC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800" kern="1200">
              <a:solidFill>
                <a:prstClr val="white"/>
              </a:solidFill>
            </a:endParaRPr>
          </a:p>
        </p:txBody>
      </p:sp>
      <p:sp>
        <p:nvSpPr>
          <p:cNvPr id="2" name="Title 1"/>
          <p:cNvSpPr>
            <a:spLocks noGrp="1"/>
          </p:cNvSpPr>
          <p:nvPr>
            <p:ph type="ctrTitle"/>
          </p:nvPr>
        </p:nvSpPr>
        <p:spPr>
          <a:xfrm>
            <a:off x="685800" y="3236239"/>
            <a:ext cx="7772400" cy="1216589"/>
          </a:xfrm>
        </p:spPr>
        <p:txBody>
          <a:bodyPr anchor="t" anchorCtr="0">
            <a:normAutofit/>
          </a:bodyPr>
          <a:lstStyle>
            <a:lvl1pPr algn="ctr">
              <a:defRPr sz="3600">
                <a:latin typeface="Museo Slab 500" panose="02000000000000000000" pitchFamily="50" charset="0"/>
              </a:defRPr>
            </a:lvl1pPr>
          </a:lstStyle>
          <a:p>
            <a:r>
              <a:rPr lang="en-US" dirty="0"/>
              <a:t>Click to edit Master title style</a:t>
            </a:r>
          </a:p>
        </p:txBody>
      </p:sp>
      <p:sp>
        <p:nvSpPr>
          <p:cNvPr id="3" name="Subtitle 2"/>
          <p:cNvSpPr>
            <a:spLocks noGrp="1"/>
          </p:cNvSpPr>
          <p:nvPr>
            <p:ph type="subTitle" idx="1"/>
          </p:nvPr>
        </p:nvSpPr>
        <p:spPr>
          <a:xfrm>
            <a:off x="685800" y="5073444"/>
            <a:ext cx="7772400" cy="1065925"/>
          </a:xfrm>
        </p:spPr>
        <p:txBody>
          <a:bodyPr>
            <a:normAutofit/>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65737" y="632706"/>
            <a:ext cx="2821173" cy="1762730"/>
          </a:xfrm>
          <a:prstGeom prst="rect">
            <a:avLst/>
          </a:prstGeom>
        </p:spPr>
      </p:pic>
      <p:cxnSp>
        <p:nvCxnSpPr>
          <p:cNvPr id="10" name="Straight Connector 9"/>
          <p:cNvCxnSpPr/>
          <p:nvPr userDrawn="1"/>
        </p:nvCxnSpPr>
        <p:spPr>
          <a:xfrm>
            <a:off x="685800" y="2772696"/>
            <a:ext cx="7801897" cy="0"/>
          </a:xfrm>
          <a:prstGeom prst="line">
            <a:avLst/>
          </a:prstGeom>
          <a:ln w="19050">
            <a:solidFill>
              <a:srgbClr val="488BC9"/>
            </a:solidFill>
          </a:ln>
        </p:spPr>
        <p:style>
          <a:lnRef idx="1">
            <a:schemeClr val="accent1"/>
          </a:lnRef>
          <a:fillRef idx="0">
            <a:schemeClr val="accent1"/>
          </a:fillRef>
          <a:effectRef idx="0">
            <a:schemeClr val="accent1"/>
          </a:effectRef>
          <a:fontRef idx="minor">
            <a:schemeClr val="tx1"/>
          </a:fontRef>
        </p:style>
      </p:cxnSp>
      <p:sp>
        <p:nvSpPr>
          <p:cNvPr id="13"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solidFill>
              </a:defRPr>
            </a:lvl1pPr>
          </a:lstStyle>
          <a:p>
            <a:fld id="{C479D5F6-EDCB-402A-AC08-4943A1820E8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92297537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200"/>
          </a:xfrm>
          <a:prstGeom prst="rect">
            <a:avLst/>
          </a:prstGeom>
        </p:spPr>
      </p:pic>
      <p:sp>
        <p:nvSpPr>
          <p:cNvPr id="2" name="Title 1"/>
          <p:cNvSpPr>
            <a:spLocks noGrp="1"/>
          </p:cNvSpPr>
          <p:nvPr>
            <p:ph type="title"/>
          </p:nvPr>
        </p:nvSpPr>
        <p:spPr>
          <a:xfrm>
            <a:off x="245193" y="254514"/>
            <a:ext cx="6081865" cy="756418"/>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solidFill>
                  <a:prstClr val="white">
                    <a:lumMod val="50000"/>
                  </a:prstClr>
                </a:solidFill>
              </a:rPr>
              <a:pPr/>
              <a:t>‹#›</a:t>
            </a:fld>
            <a:endParaRPr lang="en-US" dirty="0">
              <a:solidFill>
                <a:prstClr val="white">
                  <a:lumMod val="50000"/>
                </a:prstClr>
              </a:solidFill>
            </a:endParaRPr>
          </a:p>
        </p:txBody>
      </p:sp>
    </p:spTree>
    <p:extLst>
      <p:ext uri="{BB962C8B-B14F-4D97-AF65-F5344CB8AC3E}">
        <p14:creationId xmlns:p14="http://schemas.microsoft.com/office/powerpoint/2010/main" val="72480895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200"/>
          </a:xfrm>
          <a:prstGeom prst="rect">
            <a:avLst/>
          </a:prstGeom>
        </p:spPr>
      </p:pic>
      <p:sp>
        <p:nvSpPr>
          <p:cNvPr id="2" name="Title 1"/>
          <p:cNvSpPr>
            <a:spLocks noGrp="1"/>
          </p:cNvSpPr>
          <p:nvPr>
            <p:ph type="title"/>
          </p:nvPr>
        </p:nvSpPr>
        <p:spPr>
          <a:xfrm>
            <a:off x="1168811" y="420328"/>
            <a:ext cx="5158247" cy="590603"/>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solidFill>
                  <a:prstClr val="white">
                    <a:lumMod val="50000"/>
                  </a:prstClr>
                </a:solidFill>
              </a:rPr>
              <a:pPr/>
              <a:t>‹#›</a:t>
            </a:fld>
            <a:endParaRPr lang="en-US" dirty="0">
              <a:solidFill>
                <a:prstClr val="white">
                  <a:lumMod val="50000"/>
                </a:prstClr>
              </a:solidFill>
            </a:endParaRP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7219" y="41458"/>
            <a:ext cx="934373" cy="1068472"/>
          </a:xfrm>
          <a:prstGeom prst="rect">
            <a:avLst/>
          </a:prstGeom>
        </p:spPr>
      </p:pic>
    </p:spTree>
    <p:extLst>
      <p:ext uri="{BB962C8B-B14F-4D97-AF65-F5344CB8AC3E}">
        <p14:creationId xmlns:p14="http://schemas.microsoft.com/office/powerpoint/2010/main" val="352393667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199"/>
          </a:xfrm>
          <a:prstGeom prst="rect">
            <a:avLst/>
          </a:prstGeom>
        </p:spPr>
      </p:pic>
      <p:sp>
        <p:nvSpPr>
          <p:cNvPr id="2" name="Title 1"/>
          <p:cNvSpPr>
            <a:spLocks noGrp="1"/>
          </p:cNvSpPr>
          <p:nvPr>
            <p:ph type="title"/>
          </p:nvPr>
        </p:nvSpPr>
        <p:spPr>
          <a:xfrm>
            <a:off x="1168811" y="420328"/>
            <a:ext cx="5158247" cy="590603"/>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solidFill>
                  <a:prstClr val="white">
                    <a:lumMod val="50000"/>
                  </a:prstClr>
                </a:solidFill>
              </a:rPr>
              <a:pPr/>
              <a:t>‹#›</a:t>
            </a:fld>
            <a:endParaRPr lang="en-US" dirty="0">
              <a:solidFill>
                <a:prstClr val="white">
                  <a:lumMod val="50000"/>
                </a:prstClr>
              </a:solidFill>
            </a:endParaRP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7219" y="41458"/>
            <a:ext cx="934373" cy="1068472"/>
          </a:xfrm>
          <a:prstGeom prst="rect">
            <a:avLst/>
          </a:prstGeom>
        </p:spPr>
      </p:pic>
    </p:spTree>
    <p:extLst>
      <p:ext uri="{BB962C8B-B14F-4D97-AF65-F5344CB8AC3E}">
        <p14:creationId xmlns:p14="http://schemas.microsoft.com/office/powerpoint/2010/main" val="149997573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199"/>
          </a:xfrm>
          <a:prstGeom prst="rect">
            <a:avLst/>
          </a:prstGeom>
        </p:spPr>
      </p:pic>
      <p:sp>
        <p:nvSpPr>
          <p:cNvPr id="2" name="Title 1"/>
          <p:cNvSpPr>
            <a:spLocks noGrp="1"/>
          </p:cNvSpPr>
          <p:nvPr>
            <p:ph type="title"/>
          </p:nvPr>
        </p:nvSpPr>
        <p:spPr>
          <a:xfrm>
            <a:off x="1168811" y="420328"/>
            <a:ext cx="5158247" cy="590603"/>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solidFill>
                  <a:prstClr val="white">
                    <a:lumMod val="50000"/>
                  </a:prstClr>
                </a:solidFill>
              </a:rPr>
              <a:pPr/>
              <a:t>‹#›</a:t>
            </a:fld>
            <a:endParaRPr lang="en-US" dirty="0">
              <a:solidFill>
                <a:prstClr val="white">
                  <a:lumMod val="50000"/>
                </a:prstClr>
              </a:solidFill>
            </a:endParaRP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7219" y="41458"/>
            <a:ext cx="934373" cy="1068472"/>
          </a:xfrm>
          <a:prstGeom prst="rect">
            <a:avLst/>
          </a:prstGeom>
        </p:spPr>
      </p:pic>
    </p:spTree>
    <p:extLst>
      <p:ext uri="{BB962C8B-B14F-4D97-AF65-F5344CB8AC3E}">
        <p14:creationId xmlns:p14="http://schemas.microsoft.com/office/powerpoint/2010/main" val="35968921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8472"/>
            <a:ext cx="9144000" cy="6857999"/>
          </a:xfrm>
          <a:prstGeom prst="rect">
            <a:avLst/>
          </a:prstGeom>
        </p:spPr>
      </p:pic>
      <p:sp>
        <p:nvSpPr>
          <p:cNvPr id="3" name="Title 1"/>
          <p:cNvSpPr>
            <a:spLocks noGrp="1"/>
          </p:cNvSpPr>
          <p:nvPr>
            <p:ph type="ctrTitle"/>
          </p:nvPr>
        </p:nvSpPr>
        <p:spPr>
          <a:xfrm>
            <a:off x="685800" y="2595716"/>
            <a:ext cx="7772400" cy="2337620"/>
          </a:xfrm>
        </p:spPr>
        <p:txBody>
          <a:bodyPr anchor="t" anchorCtr="0">
            <a:normAutofit/>
          </a:bodyPr>
          <a:lstStyle>
            <a:lvl1pPr algn="ctr">
              <a:defRPr sz="4000">
                <a:solidFill>
                  <a:schemeClr val="bg1"/>
                </a:solidFill>
                <a:latin typeface="Museo Slab 500" panose="02000000000000000000" pitchFamily="50" charset="0"/>
              </a:defRPr>
            </a:lvl1pPr>
          </a:lstStyle>
          <a:p>
            <a:r>
              <a:rPr lang="en-US" dirty="0"/>
              <a:t>Click to edit Master title style</a:t>
            </a:r>
          </a:p>
        </p:txBody>
      </p:sp>
      <p:sp>
        <p:nvSpPr>
          <p:cNvPr id="4" name="Slide Number Placeholder 5"/>
          <p:cNvSpPr>
            <a:spLocks noGrp="1"/>
          </p:cNvSpPr>
          <p:nvPr>
            <p:ph type="sldNum" sz="quarter" idx="12"/>
          </p:nvPr>
        </p:nvSpPr>
        <p:spPr>
          <a:xfrm>
            <a:off x="215697" y="6427018"/>
            <a:ext cx="2057400" cy="365125"/>
          </a:xfrm>
          <a:prstGeom prst="rect">
            <a:avLst/>
          </a:prstGeom>
        </p:spPr>
        <p:txBody>
          <a:bodyPr/>
          <a:lstStyle>
            <a:lvl1pPr algn="l">
              <a:defRPr sz="1600">
                <a:solidFill>
                  <a:schemeClr val="bg1"/>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10908833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199"/>
          </a:xfrm>
          <a:prstGeom prst="rect">
            <a:avLst/>
          </a:prstGeom>
        </p:spPr>
      </p:pic>
      <p:sp>
        <p:nvSpPr>
          <p:cNvPr id="2" name="Title 1"/>
          <p:cNvSpPr>
            <a:spLocks noGrp="1"/>
          </p:cNvSpPr>
          <p:nvPr>
            <p:ph type="title"/>
          </p:nvPr>
        </p:nvSpPr>
        <p:spPr>
          <a:xfrm>
            <a:off x="1168811" y="420328"/>
            <a:ext cx="5158247" cy="590603"/>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solidFill>
                  <a:prstClr val="white">
                    <a:lumMod val="50000"/>
                  </a:prstClr>
                </a:solidFill>
              </a:rPr>
              <a:pPr/>
              <a:t>‹#›</a:t>
            </a:fld>
            <a:endParaRPr lang="en-US" dirty="0">
              <a:solidFill>
                <a:prstClr val="white">
                  <a:lumMod val="50000"/>
                </a:prstClr>
              </a:solidFill>
            </a:endParaRP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7219" y="41458"/>
            <a:ext cx="934373" cy="1068472"/>
          </a:xfrm>
          <a:prstGeom prst="rect">
            <a:avLst/>
          </a:prstGeom>
        </p:spPr>
      </p:pic>
    </p:spTree>
    <p:extLst>
      <p:ext uri="{BB962C8B-B14F-4D97-AF65-F5344CB8AC3E}">
        <p14:creationId xmlns:p14="http://schemas.microsoft.com/office/powerpoint/2010/main" val="421870006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199"/>
          </a:xfrm>
          <a:prstGeom prst="rect">
            <a:avLst/>
          </a:prstGeom>
        </p:spPr>
      </p:pic>
      <p:sp>
        <p:nvSpPr>
          <p:cNvPr id="2" name="Title 1"/>
          <p:cNvSpPr>
            <a:spLocks noGrp="1"/>
          </p:cNvSpPr>
          <p:nvPr>
            <p:ph type="title"/>
          </p:nvPr>
        </p:nvSpPr>
        <p:spPr>
          <a:xfrm>
            <a:off x="1168811" y="420328"/>
            <a:ext cx="5158247" cy="590603"/>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solidFill>
                  <a:prstClr val="white">
                    <a:lumMod val="50000"/>
                  </a:prstClr>
                </a:solidFill>
              </a:rPr>
              <a:pPr/>
              <a:t>‹#›</a:t>
            </a:fld>
            <a:endParaRPr lang="en-US" dirty="0">
              <a:solidFill>
                <a:prstClr val="white">
                  <a:lumMod val="50000"/>
                </a:prstClr>
              </a:solidFill>
            </a:endParaRP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7219" y="41458"/>
            <a:ext cx="934373" cy="1068472"/>
          </a:xfrm>
          <a:prstGeom prst="rect">
            <a:avLst/>
          </a:prstGeom>
        </p:spPr>
      </p:pic>
    </p:spTree>
    <p:extLst>
      <p:ext uri="{BB962C8B-B14F-4D97-AF65-F5344CB8AC3E}">
        <p14:creationId xmlns:p14="http://schemas.microsoft.com/office/powerpoint/2010/main" val="297453854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199"/>
          </a:xfrm>
          <a:prstGeom prst="rect">
            <a:avLst/>
          </a:prstGeom>
        </p:spPr>
      </p:pic>
      <p:sp>
        <p:nvSpPr>
          <p:cNvPr id="2" name="Title 1"/>
          <p:cNvSpPr>
            <a:spLocks noGrp="1"/>
          </p:cNvSpPr>
          <p:nvPr>
            <p:ph type="title"/>
          </p:nvPr>
        </p:nvSpPr>
        <p:spPr>
          <a:xfrm>
            <a:off x="1168811" y="420328"/>
            <a:ext cx="5158247" cy="590603"/>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solidFill>
                  <a:prstClr val="white">
                    <a:lumMod val="50000"/>
                  </a:prstClr>
                </a:solidFill>
              </a:rPr>
              <a:pPr/>
              <a:t>‹#›</a:t>
            </a:fld>
            <a:endParaRPr lang="en-US" dirty="0">
              <a:solidFill>
                <a:prstClr val="white">
                  <a:lumMod val="50000"/>
                </a:prstClr>
              </a:solidFill>
            </a:endParaRP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7219" y="41458"/>
            <a:ext cx="934373" cy="1068472"/>
          </a:xfrm>
          <a:prstGeom prst="rect">
            <a:avLst/>
          </a:prstGeom>
        </p:spPr>
      </p:pic>
    </p:spTree>
    <p:extLst>
      <p:ext uri="{BB962C8B-B14F-4D97-AF65-F5344CB8AC3E}">
        <p14:creationId xmlns:p14="http://schemas.microsoft.com/office/powerpoint/2010/main" val="357072230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463040"/>
            <a:ext cx="3886200" cy="4583799"/>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4629150" y="1463040"/>
            <a:ext cx="3886200" cy="4583799"/>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200"/>
          </a:xfrm>
          <a:prstGeom prst="rect">
            <a:avLst/>
          </a:prstGeom>
        </p:spPr>
      </p:pic>
      <p:sp>
        <p:nvSpPr>
          <p:cNvPr id="9" name="Title 1"/>
          <p:cNvSpPr>
            <a:spLocks noGrp="1"/>
          </p:cNvSpPr>
          <p:nvPr>
            <p:ph type="title"/>
          </p:nvPr>
        </p:nvSpPr>
        <p:spPr>
          <a:xfrm>
            <a:off x="245193" y="254514"/>
            <a:ext cx="6081865" cy="756418"/>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sp>
        <p:nvSpPr>
          <p:cNvPr id="12"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solidFill>
                  <a:prstClr val="white">
                    <a:lumMod val="50000"/>
                  </a:prstClr>
                </a:solidFill>
              </a:rPr>
              <a:pPr/>
              <a:t>‹#›</a:t>
            </a:fld>
            <a:endParaRPr lang="en-US" dirty="0">
              <a:solidFill>
                <a:prstClr val="white">
                  <a:lumMod val="50000"/>
                </a:prstClr>
              </a:solidFill>
            </a:endParaRPr>
          </a:p>
        </p:txBody>
      </p:sp>
    </p:spTree>
    <p:extLst>
      <p:ext uri="{BB962C8B-B14F-4D97-AF65-F5344CB8AC3E}">
        <p14:creationId xmlns:p14="http://schemas.microsoft.com/office/powerpoint/2010/main" val="136714505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solidFill>
                  <a:prstClr val="white">
                    <a:lumMod val="50000"/>
                  </a:prstClr>
                </a:solidFill>
              </a:rPr>
              <a:pPr/>
              <a:t>‹#›</a:t>
            </a:fld>
            <a:endParaRPr lang="en-US" dirty="0">
              <a:solidFill>
                <a:prstClr val="white">
                  <a:lumMod val="50000"/>
                </a:prstClr>
              </a:solidFill>
            </a:endParaRPr>
          </a:p>
        </p:txBody>
      </p:sp>
      <p:sp>
        <p:nvSpPr>
          <p:cNvPr id="3" name="Title 1"/>
          <p:cNvSpPr>
            <a:spLocks noGrp="1"/>
          </p:cNvSpPr>
          <p:nvPr>
            <p:ph type="title"/>
          </p:nvPr>
        </p:nvSpPr>
        <p:spPr>
          <a:xfrm>
            <a:off x="245193" y="254514"/>
            <a:ext cx="6081865" cy="756418"/>
          </a:xfrm>
        </p:spPr>
        <p:txBody>
          <a:bodyPr lIns="0" tIns="0" rIns="0" bIns="0" anchor="t" anchorCtr="0">
            <a:normAutofit/>
          </a:bodyPr>
          <a:lstStyle>
            <a:lvl1pPr>
              <a:defRPr sz="2400">
                <a:solidFill>
                  <a:schemeClr val="tx1"/>
                </a:solidFill>
                <a:latin typeface="Museo Slab 500" panose="02000000000000000000" pitchFamily="50" charset="0"/>
              </a:defRPr>
            </a:lvl1pPr>
          </a:lstStyle>
          <a:p>
            <a:r>
              <a:rPr lang="en-US" dirty="0"/>
              <a:t>Click to edit Master title style</a:t>
            </a:r>
          </a:p>
        </p:txBody>
      </p:sp>
    </p:spTree>
    <p:extLst>
      <p:ext uri="{BB962C8B-B14F-4D97-AF65-F5344CB8AC3E}">
        <p14:creationId xmlns:p14="http://schemas.microsoft.com/office/powerpoint/2010/main" val="374061877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p:cNvSpPr>
            <a:spLocks noGrp="1"/>
          </p:cNvSpPr>
          <p:nvPr>
            <p:ph type="title"/>
          </p:nvPr>
        </p:nvSpPr>
        <p:spPr>
          <a:xfrm>
            <a:off x="245193" y="254514"/>
            <a:ext cx="6081865" cy="756418"/>
          </a:xfrm>
        </p:spPr>
        <p:txBody>
          <a:bodyPr lIns="0" tIns="0" rIns="0" bIns="0" anchor="t" anchorCtr="0">
            <a:normAutofit/>
          </a:bodyPr>
          <a:lstStyle>
            <a:lvl1pPr>
              <a:defRPr sz="2400">
                <a:solidFill>
                  <a:schemeClr val="tx1"/>
                </a:solidFill>
                <a:latin typeface="Museo Slab 500" panose="02000000000000000000" pitchFamily="50" charset="0"/>
              </a:defRPr>
            </a:lvl1pPr>
          </a:lstStyle>
          <a:p>
            <a:r>
              <a:rPr lang="en-US" dirty="0"/>
              <a:t>Click to edit Master title style</a:t>
            </a:r>
          </a:p>
        </p:txBody>
      </p:sp>
    </p:spTree>
    <p:extLst>
      <p:ext uri="{BB962C8B-B14F-4D97-AF65-F5344CB8AC3E}">
        <p14:creationId xmlns:p14="http://schemas.microsoft.com/office/powerpoint/2010/main" val="253417105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3" name="Title 1"/>
          <p:cNvSpPr>
            <a:spLocks noGrp="1"/>
          </p:cNvSpPr>
          <p:nvPr>
            <p:ph type="ctrTitle"/>
          </p:nvPr>
        </p:nvSpPr>
        <p:spPr>
          <a:xfrm>
            <a:off x="685800" y="2595716"/>
            <a:ext cx="7772400" cy="2337620"/>
          </a:xfrm>
        </p:spPr>
        <p:txBody>
          <a:bodyPr anchor="t" anchorCtr="0">
            <a:normAutofit/>
          </a:bodyPr>
          <a:lstStyle>
            <a:lvl1pPr algn="ctr">
              <a:defRPr sz="4000">
                <a:solidFill>
                  <a:schemeClr val="bg1"/>
                </a:solidFill>
                <a:latin typeface="Museo Slab 500" panose="02000000000000000000" pitchFamily="50" charset="0"/>
              </a:defRPr>
            </a:lvl1pPr>
          </a:lstStyle>
          <a:p>
            <a:r>
              <a:rPr lang="en-US" dirty="0"/>
              <a:t>Click to edit Master title style</a:t>
            </a:r>
          </a:p>
        </p:txBody>
      </p:sp>
      <p:sp>
        <p:nvSpPr>
          <p:cNvPr id="4" name="Slide Number Placeholder 5"/>
          <p:cNvSpPr>
            <a:spLocks noGrp="1"/>
          </p:cNvSpPr>
          <p:nvPr>
            <p:ph type="sldNum" sz="quarter" idx="12"/>
          </p:nvPr>
        </p:nvSpPr>
        <p:spPr>
          <a:xfrm>
            <a:off x="215697" y="6427018"/>
            <a:ext cx="2057400" cy="365125"/>
          </a:xfrm>
          <a:prstGeom prst="rect">
            <a:avLst/>
          </a:prstGeom>
        </p:spPr>
        <p:txBody>
          <a:bodyPr/>
          <a:lstStyle>
            <a:lvl1pPr algn="l">
              <a:defRPr sz="1600">
                <a:solidFill>
                  <a:schemeClr val="bg1"/>
                </a:solidFill>
              </a:defRPr>
            </a:lvl1pPr>
          </a:lstStyle>
          <a:p>
            <a:fld id="{C479D5F6-EDCB-402A-AC08-4943A1820E8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42245582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9" cy="6857999"/>
          </a:xfrm>
          <a:prstGeom prst="rect">
            <a:avLst/>
          </a:prstGeom>
        </p:spPr>
      </p:pic>
      <p:sp>
        <p:nvSpPr>
          <p:cNvPr id="3" name="Title 1"/>
          <p:cNvSpPr>
            <a:spLocks noGrp="1"/>
          </p:cNvSpPr>
          <p:nvPr>
            <p:ph type="ctrTitle"/>
          </p:nvPr>
        </p:nvSpPr>
        <p:spPr>
          <a:xfrm>
            <a:off x="685800" y="2595716"/>
            <a:ext cx="7772400" cy="2337620"/>
          </a:xfrm>
        </p:spPr>
        <p:txBody>
          <a:bodyPr anchor="t" anchorCtr="0">
            <a:normAutofit/>
          </a:bodyPr>
          <a:lstStyle>
            <a:lvl1pPr algn="ctr">
              <a:defRPr sz="4000">
                <a:solidFill>
                  <a:schemeClr val="bg1"/>
                </a:solidFill>
                <a:latin typeface="Museo Slab 500" panose="02000000000000000000" pitchFamily="50" charset="0"/>
              </a:defRPr>
            </a:lvl1pPr>
          </a:lstStyle>
          <a:p>
            <a:r>
              <a:rPr lang="en-US" dirty="0"/>
              <a:t>Click to edit Master title style</a:t>
            </a:r>
          </a:p>
        </p:txBody>
      </p:sp>
      <p:sp>
        <p:nvSpPr>
          <p:cNvPr id="4"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solidFill>
              </a:defRPr>
            </a:lvl1pPr>
          </a:lstStyle>
          <a:p>
            <a:fld id="{C479D5F6-EDCB-402A-AC08-4943A1820E8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9182450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matchingName="Blank with Caption Left">
  <p:cSld name="Blank with Caption Left">
    <p:bg>
      <p:bgPr>
        <a:blipFill>
          <a:blip r:embed="rId2">
            <a:alphaModFix/>
          </a:blip>
          <a:stretch>
            <a:fillRect/>
          </a:stretch>
        </a:blipFill>
        <a:effectLst/>
      </p:bgPr>
    </p:bg>
    <p:spTree>
      <p:nvGrpSpPr>
        <p:cNvPr id="1" name="Shape 19"/>
        <p:cNvGrpSpPr/>
        <p:nvPr/>
      </p:nvGrpSpPr>
      <p:grpSpPr>
        <a:xfrm>
          <a:off x="0" y="0"/>
          <a:ext cx="0" cy="0"/>
          <a:chOff x="0" y="0"/>
          <a:chExt cx="0" cy="0"/>
        </a:xfrm>
      </p:grpSpPr>
      <p:sp>
        <p:nvSpPr>
          <p:cNvPr id="20" name="Google Shape;20;p3"/>
          <p:cNvSpPr txBox="1">
            <a:spLocks noGrp="1"/>
          </p:cNvSpPr>
          <p:nvPr>
            <p:ph type="body" idx="1"/>
          </p:nvPr>
        </p:nvSpPr>
        <p:spPr>
          <a:xfrm>
            <a:off x="60220" y="2232152"/>
            <a:ext cx="1910820" cy="2816352"/>
          </a:xfrm>
          <a:prstGeom prst="rect">
            <a:avLst/>
          </a:prstGeom>
          <a:noFill/>
          <a:ln>
            <a:noFill/>
          </a:ln>
        </p:spPr>
        <p:txBody>
          <a:bodyPr spcFirstLastPara="1" wrap="square" lIns="91425" tIns="0" rIns="91425" bIns="45700" anchor="t" anchorCtr="0"/>
          <a:lstStyle>
            <a:lvl1pPr marL="457200" marR="0" lvl="0" indent="-228600" algn="l" rtl="0">
              <a:spcBef>
                <a:spcPts val="360"/>
              </a:spcBef>
              <a:spcAft>
                <a:spcPts val="0"/>
              </a:spcAft>
              <a:buClr>
                <a:schemeClr val="accent1"/>
              </a:buClr>
              <a:buSzPts val="1980"/>
              <a:buFont typeface="Noto Sans Symbols"/>
              <a:buNone/>
              <a:defRPr sz="1800" b="0" i="0" u="none" strike="noStrike" cap="none">
                <a:solidFill>
                  <a:srgbClr val="FFFFFF"/>
                </a:solidFill>
                <a:latin typeface="Calibri"/>
                <a:ea typeface="Calibri"/>
                <a:cs typeface="Calibri"/>
                <a:sym typeface="Calibri"/>
              </a:defRPr>
            </a:lvl1pPr>
            <a:lvl2pPr marL="914400" marR="0" lvl="1" indent="-228600" algn="l" rtl="0">
              <a:spcBef>
                <a:spcPts val="240"/>
              </a:spcBef>
              <a:spcAft>
                <a:spcPts val="0"/>
              </a:spcAft>
              <a:buClr>
                <a:schemeClr val="accent2"/>
              </a:buClr>
              <a:buSzPts val="1320"/>
              <a:buFont typeface="Noto Sans Symbols"/>
              <a:buNone/>
              <a:defRPr sz="1200" b="0" i="0" u="none" strike="noStrike" cap="none">
                <a:solidFill>
                  <a:srgbClr val="5C6670"/>
                </a:solidFill>
                <a:latin typeface="Calibri"/>
                <a:ea typeface="Calibri"/>
                <a:cs typeface="Calibri"/>
                <a:sym typeface="Calibri"/>
              </a:defRPr>
            </a:lvl2pPr>
            <a:lvl3pPr marL="1371600" marR="0" lvl="2" indent="-228600" algn="l" rtl="0">
              <a:spcBef>
                <a:spcPts val="200"/>
              </a:spcBef>
              <a:spcAft>
                <a:spcPts val="0"/>
              </a:spcAft>
              <a:buClr>
                <a:schemeClr val="accent3"/>
              </a:buClr>
              <a:buSzPts val="1100"/>
              <a:buFont typeface="Noto Sans Symbols"/>
              <a:buNone/>
              <a:defRPr sz="1000" b="0" i="0" u="none" strike="noStrike" cap="none">
                <a:solidFill>
                  <a:srgbClr val="5C6670"/>
                </a:solidFill>
                <a:latin typeface="Calibri"/>
                <a:ea typeface="Calibri"/>
                <a:cs typeface="Calibri"/>
                <a:sym typeface="Calibri"/>
              </a:defRPr>
            </a:lvl3pPr>
            <a:lvl4pPr marL="1828800" marR="0" lvl="3" indent="-228600" algn="l" rtl="0">
              <a:spcBef>
                <a:spcPts val="180"/>
              </a:spcBef>
              <a:spcAft>
                <a:spcPts val="0"/>
              </a:spcAft>
              <a:buClr>
                <a:schemeClr val="accent4"/>
              </a:buClr>
              <a:buSzPts val="990"/>
              <a:buFont typeface="Noto Sans Symbols"/>
              <a:buNone/>
              <a:defRPr sz="900" b="0" i="0" u="none" strike="noStrike" cap="none">
                <a:solidFill>
                  <a:srgbClr val="5C6670"/>
                </a:solidFill>
                <a:latin typeface="Calibri"/>
                <a:ea typeface="Calibri"/>
                <a:cs typeface="Calibri"/>
                <a:sym typeface="Calibri"/>
              </a:defRPr>
            </a:lvl4pPr>
            <a:lvl5pPr marL="2286000" marR="0" lvl="4" indent="-228600" algn="l" rtl="0">
              <a:spcBef>
                <a:spcPts val="180"/>
              </a:spcBef>
              <a:spcAft>
                <a:spcPts val="0"/>
              </a:spcAft>
              <a:buClr>
                <a:schemeClr val="accent6"/>
              </a:buClr>
              <a:buSzPts val="990"/>
              <a:buFont typeface="Noto Sans Symbols"/>
              <a:buNone/>
              <a:defRPr sz="900" b="0" i="0" u="none" strike="noStrike" cap="none">
                <a:solidFill>
                  <a:srgbClr val="5C6670"/>
                </a:solidFill>
                <a:latin typeface="Calibri"/>
                <a:ea typeface="Calibri"/>
                <a:cs typeface="Calibri"/>
                <a:sym typeface="Calibri"/>
              </a:defRPr>
            </a:lvl5pPr>
            <a:lvl6pPr marL="2743200" marR="0" lvl="5" indent="-228600" algn="l" rtl="0">
              <a:spcBef>
                <a:spcPts val="180"/>
              </a:spcBef>
              <a:spcAft>
                <a:spcPts val="0"/>
              </a:spcAft>
              <a:buClr>
                <a:schemeClr val="accent1"/>
              </a:buClr>
              <a:buSzPts val="900"/>
              <a:buFont typeface="Noto Sans Symbols"/>
              <a:buNone/>
              <a:defRPr sz="900" b="0" i="0" u="none" strike="noStrike" cap="none">
                <a:solidFill>
                  <a:schemeClr val="dk2"/>
                </a:solidFill>
                <a:latin typeface="Calibri"/>
                <a:ea typeface="Calibri"/>
                <a:cs typeface="Calibri"/>
                <a:sym typeface="Calibri"/>
              </a:defRPr>
            </a:lvl6pPr>
            <a:lvl7pPr marL="3200400" marR="0" lvl="6" indent="-228600" algn="l" rtl="0">
              <a:spcBef>
                <a:spcPts val="180"/>
              </a:spcBef>
              <a:spcAft>
                <a:spcPts val="0"/>
              </a:spcAft>
              <a:buClr>
                <a:schemeClr val="accent2"/>
              </a:buClr>
              <a:buSzPts val="900"/>
              <a:buFont typeface="Noto Sans Symbols"/>
              <a:buNone/>
              <a:defRPr sz="900" b="0" i="0" u="none" strike="noStrike" cap="none">
                <a:solidFill>
                  <a:schemeClr val="dk2"/>
                </a:solidFill>
                <a:latin typeface="Calibri"/>
                <a:ea typeface="Calibri"/>
                <a:cs typeface="Calibri"/>
                <a:sym typeface="Calibri"/>
              </a:defRPr>
            </a:lvl7pPr>
            <a:lvl8pPr marL="3657600" marR="0" lvl="7" indent="-228600" algn="l" rtl="0">
              <a:spcBef>
                <a:spcPts val="180"/>
              </a:spcBef>
              <a:spcAft>
                <a:spcPts val="0"/>
              </a:spcAft>
              <a:buClr>
                <a:schemeClr val="accent3"/>
              </a:buClr>
              <a:buSzPts val="900"/>
              <a:buFont typeface="Noto Sans Symbols"/>
              <a:buNone/>
              <a:defRPr sz="900" b="0" i="0" u="none" strike="noStrike" cap="none">
                <a:solidFill>
                  <a:schemeClr val="dk2"/>
                </a:solidFill>
                <a:latin typeface="Calibri"/>
                <a:ea typeface="Calibri"/>
                <a:cs typeface="Calibri"/>
                <a:sym typeface="Calibri"/>
              </a:defRPr>
            </a:lvl8pPr>
            <a:lvl9pPr marL="4114800" marR="0" lvl="8" indent="-228600" algn="l" rtl="0">
              <a:spcBef>
                <a:spcPts val="180"/>
              </a:spcBef>
              <a:spcAft>
                <a:spcPts val="0"/>
              </a:spcAft>
              <a:buClr>
                <a:schemeClr val="accent5"/>
              </a:buClr>
              <a:buSzPts val="900"/>
              <a:buFont typeface="Noto Sans Symbols"/>
              <a:buNone/>
              <a:defRPr sz="900" b="0" i="0" u="none" strike="noStrike" cap="none">
                <a:solidFill>
                  <a:schemeClr val="dk2"/>
                </a:solidFill>
                <a:latin typeface="Calibri"/>
                <a:ea typeface="Calibri"/>
                <a:cs typeface="Calibri"/>
                <a:sym typeface="Calibri"/>
              </a:defRPr>
            </a:lvl9pPr>
          </a:lstStyle>
          <a:p>
            <a:endParaRPr/>
          </a:p>
        </p:txBody>
      </p:sp>
      <p:sp>
        <p:nvSpPr>
          <p:cNvPr id="21" name="Google Shape;21;p3"/>
          <p:cNvSpPr txBox="1">
            <a:spLocks noGrp="1"/>
          </p:cNvSpPr>
          <p:nvPr>
            <p:ph type="title"/>
          </p:nvPr>
        </p:nvSpPr>
        <p:spPr>
          <a:xfrm>
            <a:off x="57912" y="1096962"/>
            <a:ext cx="1913456" cy="103359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3" name="Google Shape;23;p3"/>
          <p:cNvSpPr txBox="1"/>
          <p:nvPr/>
        </p:nvSpPr>
        <p:spPr>
          <a:xfrm>
            <a:off x="3872711" y="6344721"/>
            <a:ext cx="2133600" cy="365125"/>
          </a:xfrm>
          <a:prstGeom prst="rect">
            <a:avLst/>
          </a:prstGeom>
          <a:noFill/>
          <a:ln>
            <a:noFill/>
          </a:ln>
        </p:spPr>
        <p:txBody>
          <a:bodyPr spcFirstLastPara="1" wrap="square" lIns="91425" tIns="45700" rIns="91425" bIns="45700" anchor="ctr" anchorCtr="0">
            <a:noAutofit/>
          </a:bodyPr>
          <a:lstStyle/>
          <a:p>
            <a:pPr algn="ctr">
              <a:buClrTx/>
              <a:buFontTx/>
              <a:buNone/>
            </a:pPr>
            <a:fld id="{00000000-1234-1234-1234-123412341234}" type="slidenum">
              <a:rPr lang="en-US" kern="1200">
                <a:solidFill>
                  <a:prstClr val="black"/>
                </a:solidFill>
                <a:latin typeface="Calibri"/>
                <a:ea typeface="Calibri"/>
                <a:cs typeface="Calibri"/>
                <a:sym typeface="Calibri"/>
              </a:rPr>
              <a:pPr algn="ctr">
                <a:buClrTx/>
                <a:buFontTx/>
                <a:buNone/>
              </a:pPr>
              <a:t>‹#›</a:t>
            </a:fld>
            <a:endParaRPr kern="1200">
              <a:solidFill>
                <a:prstClr val="black"/>
              </a:solidFill>
              <a:latin typeface="Calibri"/>
              <a:ea typeface="Calibri"/>
              <a:cs typeface="Calibri"/>
              <a:sym typeface="Calibri"/>
            </a:endParaRPr>
          </a:p>
        </p:txBody>
      </p:sp>
    </p:spTree>
    <p:extLst>
      <p:ext uri="{BB962C8B-B14F-4D97-AF65-F5344CB8AC3E}">
        <p14:creationId xmlns:p14="http://schemas.microsoft.com/office/powerpoint/2010/main" val="280585241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24"/>
        <p:cNvGrpSpPr/>
        <p:nvPr/>
      </p:nvGrpSpPr>
      <p:grpSpPr>
        <a:xfrm>
          <a:off x="0" y="0"/>
          <a:ext cx="0" cy="0"/>
          <a:chOff x="0" y="0"/>
          <a:chExt cx="0" cy="0"/>
        </a:xfrm>
      </p:grpSpPr>
      <p:sp>
        <p:nvSpPr>
          <p:cNvPr id="25" name="Google Shape;25;p4"/>
          <p:cNvSpPr txBox="1">
            <a:spLocks noGrp="1"/>
          </p:cNvSpPr>
          <p:nvPr>
            <p:ph type="title"/>
          </p:nvPr>
        </p:nvSpPr>
        <p:spPr>
          <a:xfrm>
            <a:off x="381000" y="355847"/>
            <a:ext cx="8381260" cy="1054394"/>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14705352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9" cy="6857999"/>
          </a:xfrm>
          <a:prstGeom prst="rect">
            <a:avLst/>
          </a:prstGeom>
        </p:spPr>
      </p:pic>
      <p:sp>
        <p:nvSpPr>
          <p:cNvPr id="3" name="Title 1"/>
          <p:cNvSpPr>
            <a:spLocks noGrp="1"/>
          </p:cNvSpPr>
          <p:nvPr>
            <p:ph type="ctrTitle"/>
          </p:nvPr>
        </p:nvSpPr>
        <p:spPr>
          <a:xfrm>
            <a:off x="685800" y="2595716"/>
            <a:ext cx="7772400" cy="2337620"/>
          </a:xfrm>
        </p:spPr>
        <p:txBody>
          <a:bodyPr anchor="t" anchorCtr="0">
            <a:normAutofit/>
          </a:bodyPr>
          <a:lstStyle>
            <a:lvl1pPr algn="ctr">
              <a:defRPr sz="4000">
                <a:solidFill>
                  <a:schemeClr val="bg1"/>
                </a:solidFill>
                <a:latin typeface="Museo Slab 500" panose="02000000000000000000" pitchFamily="50" charset="0"/>
              </a:defRPr>
            </a:lvl1pPr>
          </a:lstStyle>
          <a:p>
            <a:r>
              <a:rPr lang="en-US" dirty="0"/>
              <a:t>Click to edit Master title style</a:t>
            </a:r>
          </a:p>
        </p:txBody>
      </p:sp>
      <p:sp>
        <p:nvSpPr>
          <p:cNvPr id="4"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172221933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matchingName="Blank" type="blank">
  <p:cSld name="3_Blank">
    <p:bg>
      <p:bgPr>
        <a:blipFill>
          <a:blip r:embed="rId2">
            <a:alphaModFix/>
          </a:blip>
          <a:stretch>
            <a:fillRect/>
          </a:stretch>
        </a:blipFill>
        <a:effectLst/>
      </p:bgPr>
    </p:bg>
    <p:spTree>
      <p:nvGrpSpPr>
        <p:cNvPr id="1" name="Shape 26"/>
        <p:cNvGrpSpPr/>
        <p:nvPr/>
      </p:nvGrpSpPr>
      <p:grpSpPr>
        <a:xfrm>
          <a:off x="0" y="0"/>
          <a:ext cx="0" cy="0"/>
          <a:chOff x="0" y="0"/>
          <a:chExt cx="0" cy="0"/>
        </a:xfrm>
      </p:grpSpPr>
      <p:sp>
        <p:nvSpPr>
          <p:cNvPr id="28" name="Google Shape;28;p5"/>
          <p:cNvSpPr txBox="1"/>
          <p:nvPr/>
        </p:nvSpPr>
        <p:spPr>
          <a:xfrm>
            <a:off x="3533629" y="6327537"/>
            <a:ext cx="2133600" cy="365125"/>
          </a:xfrm>
          <a:prstGeom prst="rect">
            <a:avLst/>
          </a:prstGeom>
          <a:noFill/>
          <a:ln>
            <a:noFill/>
          </a:ln>
        </p:spPr>
        <p:txBody>
          <a:bodyPr spcFirstLastPara="1" wrap="square" lIns="91425" tIns="45700" rIns="91425" bIns="45700" anchor="ctr" anchorCtr="0">
            <a:noAutofit/>
          </a:bodyPr>
          <a:lstStyle/>
          <a:p>
            <a:pPr algn="ctr">
              <a:buClrTx/>
              <a:buFontTx/>
              <a:buNone/>
            </a:pPr>
            <a:fld id="{00000000-1234-1234-1234-123412341234}" type="slidenum">
              <a:rPr lang="en-US" kern="1200">
                <a:solidFill>
                  <a:prstClr val="black"/>
                </a:solidFill>
                <a:latin typeface="Calibri"/>
                <a:ea typeface="Calibri"/>
                <a:cs typeface="Calibri"/>
                <a:sym typeface="Calibri"/>
              </a:rPr>
              <a:pPr algn="ctr">
                <a:buClrTx/>
                <a:buFontTx/>
                <a:buNone/>
              </a:pPr>
              <a:t>‹#›</a:t>
            </a:fld>
            <a:endParaRPr kern="1200">
              <a:solidFill>
                <a:prstClr val="black"/>
              </a:solidFill>
              <a:latin typeface="Calibri"/>
              <a:ea typeface="Calibri"/>
              <a:cs typeface="Calibri"/>
              <a:sym typeface="Calibri"/>
            </a:endParaRP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Tree>
    <p:extLst>
      <p:ext uri="{BB962C8B-B14F-4D97-AF65-F5344CB8AC3E}">
        <p14:creationId xmlns:p14="http://schemas.microsoft.com/office/powerpoint/2010/main" val="307476949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1_Two Content" type="twoObj">
  <p:cSld name="1_Two Content">
    <p:bg>
      <p:bgPr>
        <a:blipFill>
          <a:blip r:embed="rId2">
            <a:alphaModFix/>
          </a:blip>
          <a:stretch>
            <a:fillRect/>
          </a:stretch>
        </a:blipFill>
        <a:effectLst/>
      </p:bgPr>
    </p:bg>
    <p:spTree>
      <p:nvGrpSpPr>
        <p:cNvPr id="1" name="Shape 29"/>
        <p:cNvGrpSpPr/>
        <p:nvPr/>
      </p:nvGrpSpPr>
      <p:grpSpPr>
        <a:xfrm>
          <a:off x="0" y="0"/>
          <a:ext cx="0" cy="0"/>
          <a:chOff x="0" y="0"/>
          <a:chExt cx="0" cy="0"/>
        </a:xfrm>
      </p:grpSpPr>
      <p:sp>
        <p:nvSpPr>
          <p:cNvPr id="30" name="Google Shape;30;p6"/>
          <p:cNvSpPr txBox="1">
            <a:spLocks noGrp="1"/>
          </p:cNvSpPr>
          <p:nvPr>
            <p:ph type="body" idx="1"/>
          </p:nvPr>
        </p:nvSpPr>
        <p:spPr>
          <a:xfrm>
            <a:off x="391159" y="1719072"/>
            <a:ext cx="4038600" cy="4407408"/>
          </a:xfrm>
          <a:prstGeom prst="rect">
            <a:avLst/>
          </a:prstGeom>
          <a:noFill/>
          <a:ln>
            <a:noFill/>
          </a:ln>
        </p:spPr>
        <p:txBody>
          <a:bodyPr spcFirstLastPara="1" wrap="square" lIns="91425" tIns="45700" rIns="91425" bIns="45700" anchor="t" anchorCtr="0"/>
          <a:lstStyle>
            <a:lvl1pPr marL="457200" marR="0" lvl="0" indent="-396240" algn="l" rtl="0">
              <a:spcBef>
                <a:spcPts val="480"/>
              </a:spcBef>
              <a:spcAft>
                <a:spcPts val="0"/>
              </a:spcAft>
              <a:buClr>
                <a:schemeClr val="accent1"/>
              </a:buClr>
              <a:buSzPts val="2640"/>
              <a:buFont typeface="Noto Sans Symbols"/>
              <a:buChar char="▪"/>
              <a:defRPr sz="2400" b="0" i="0" u="none" strike="noStrike" cap="none">
                <a:solidFill>
                  <a:srgbClr val="5C6670"/>
                </a:solidFill>
                <a:latin typeface="Calibri"/>
                <a:ea typeface="Calibri"/>
                <a:cs typeface="Calibri"/>
                <a:sym typeface="Calibri"/>
              </a:defRPr>
            </a:lvl1pPr>
            <a:lvl2pPr marL="914400" marR="0" lvl="1" indent="-382269" algn="l" rtl="0">
              <a:spcBef>
                <a:spcPts val="440"/>
              </a:spcBef>
              <a:spcAft>
                <a:spcPts val="0"/>
              </a:spcAft>
              <a:buClr>
                <a:schemeClr val="accent2"/>
              </a:buClr>
              <a:buSzPts val="2420"/>
              <a:buFont typeface="Noto Sans Symbols"/>
              <a:buChar char="▪"/>
              <a:defRPr sz="2200" b="0" i="0" u="none" strike="noStrike" cap="none">
                <a:solidFill>
                  <a:srgbClr val="5C6670"/>
                </a:solidFill>
                <a:latin typeface="Calibri"/>
                <a:ea typeface="Calibri"/>
                <a:cs typeface="Calibri"/>
                <a:sym typeface="Calibri"/>
              </a:defRPr>
            </a:lvl2pPr>
            <a:lvl3pPr marL="1371600" marR="0" lvl="2" indent="-368300" algn="l" rtl="0">
              <a:spcBef>
                <a:spcPts val="400"/>
              </a:spcBef>
              <a:spcAft>
                <a:spcPts val="0"/>
              </a:spcAft>
              <a:buClr>
                <a:schemeClr val="accent3"/>
              </a:buClr>
              <a:buSzPts val="2200"/>
              <a:buFont typeface="Noto Sans Symbols"/>
              <a:buChar char="▪"/>
              <a:defRPr sz="2000" b="0" i="0" u="none" strike="noStrike" cap="none">
                <a:solidFill>
                  <a:srgbClr val="5C6670"/>
                </a:solidFill>
                <a:latin typeface="Calibri"/>
                <a:ea typeface="Calibri"/>
                <a:cs typeface="Calibri"/>
                <a:sym typeface="Calibri"/>
              </a:defRPr>
            </a:lvl3pPr>
            <a:lvl4pPr marL="1828800" marR="0" lvl="3" indent="-354330" algn="l" rtl="0">
              <a:spcBef>
                <a:spcPts val="360"/>
              </a:spcBef>
              <a:spcAft>
                <a:spcPts val="0"/>
              </a:spcAft>
              <a:buClr>
                <a:schemeClr val="accent4"/>
              </a:buClr>
              <a:buSzPts val="1980"/>
              <a:buFont typeface="Noto Sans Symbols"/>
              <a:buChar char="▪"/>
              <a:defRPr sz="1800" b="0" i="0" u="none" strike="noStrike" cap="none">
                <a:solidFill>
                  <a:srgbClr val="5C6670"/>
                </a:solidFill>
                <a:latin typeface="Calibri"/>
                <a:ea typeface="Calibri"/>
                <a:cs typeface="Calibri"/>
                <a:sym typeface="Calibri"/>
              </a:defRPr>
            </a:lvl4pPr>
            <a:lvl5pPr marL="2286000" marR="0" lvl="4" indent="-340360" algn="l" rtl="0">
              <a:spcBef>
                <a:spcPts val="320"/>
              </a:spcBef>
              <a:spcAft>
                <a:spcPts val="0"/>
              </a:spcAft>
              <a:buClr>
                <a:schemeClr val="accent6"/>
              </a:buClr>
              <a:buSzPts val="1760"/>
              <a:buFont typeface="Noto Sans Symbols"/>
              <a:buChar char="▪"/>
              <a:defRPr sz="1600" b="0" i="0" u="none" strike="noStrike" cap="none">
                <a:solidFill>
                  <a:srgbClr val="5C6670"/>
                </a:solidFill>
                <a:latin typeface="Calibri"/>
                <a:ea typeface="Calibri"/>
                <a:cs typeface="Calibri"/>
                <a:sym typeface="Calibri"/>
              </a:defRPr>
            </a:lvl5pPr>
            <a:lvl6pPr marL="2743200" marR="0" lvl="5" indent="-342900" algn="l" rtl="0">
              <a:spcBef>
                <a:spcPts val="360"/>
              </a:spcBef>
              <a:spcAft>
                <a:spcPts val="0"/>
              </a:spcAft>
              <a:buClr>
                <a:schemeClr val="accent1"/>
              </a:buClr>
              <a:buSzPts val="1800"/>
              <a:buFont typeface="Noto Sans Symbols"/>
              <a:buChar char="▪"/>
              <a:defRPr sz="1800" b="0" i="0" u="none" strike="noStrike" cap="none">
                <a:solidFill>
                  <a:schemeClr val="dk2"/>
                </a:solidFill>
                <a:latin typeface="Calibri"/>
                <a:ea typeface="Calibri"/>
                <a:cs typeface="Calibri"/>
                <a:sym typeface="Calibri"/>
              </a:defRPr>
            </a:lvl6pPr>
            <a:lvl7pPr marL="3200400" marR="0" lvl="6" indent="-342900" algn="l" rtl="0">
              <a:spcBef>
                <a:spcPts val="360"/>
              </a:spcBef>
              <a:spcAft>
                <a:spcPts val="0"/>
              </a:spcAft>
              <a:buClr>
                <a:schemeClr val="accent2"/>
              </a:buClr>
              <a:buSzPts val="1800"/>
              <a:buFont typeface="Noto Sans Symbols"/>
              <a:buChar char="▪"/>
              <a:defRPr sz="1800" b="0" i="0" u="none" strike="noStrike" cap="none">
                <a:solidFill>
                  <a:schemeClr val="dk2"/>
                </a:solidFill>
                <a:latin typeface="Calibri"/>
                <a:ea typeface="Calibri"/>
                <a:cs typeface="Calibri"/>
                <a:sym typeface="Calibri"/>
              </a:defRPr>
            </a:lvl7pPr>
            <a:lvl8pPr marL="3657600" marR="0" lvl="7" indent="-342900" algn="l" rtl="0">
              <a:spcBef>
                <a:spcPts val="360"/>
              </a:spcBef>
              <a:spcAft>
                <a:spcPts val="0"/>
              </a:spcAft>
              <a:buClr>
                <a:schemeClr val="accent3"/>
              </a:buClr>
              <a:buSzPts val="1800"/>
              <a:buFont typeface="Noto Sans Symbols"/>
              <a:buChar char="▪"/>
              <a:defRPr sz="1800" b="0" i="0" u="none" strike="noStrike" cap="none">
                <a:solidFill>
                  <a:schemeClr val="dk2"/>
                </a:solidFill>
                <a:latin typeface="Calibri"/>
                <a:ea typeface="Calibri"/>
                <a:cs typeface="Calibri"/>
                <a:sym typeface="Calibri"/>
              </a:defRPr>
            </a:lvl8pPr>
            <a:lvl9pPr marL="4114800" marR="0" lvl="8" indent="-342900" algn="l" rtl="0">
              <a:spcBef>
                <a:spcPts val="360"/>
              </a:spcBef>
              <a:spcAft>
                <a:spcPts val="0"/>
              </a:spcAft>
              <a:buClr>
                <a:schemeClr val="accent5"/>
              </a:buClr>
              <a:buSzPts val="1800"/>
              <a:buFont typeface="Noto Sans Symbols"/>
              <a:buChar char="▪"/>
              <a:defRPr sz="1800" b="0" i="0" u="none" strike="noStrike" cap="none">
                <a:solidFill>
                  <a:schemeClr val="dk2"/>
                </a:solidFill>
                <a:latin typeface="Calibri"/>
                <a:ea typeface="Calibri"/>
                <a:cs typeface="Calibri"/>
                <a:sym typeface="Calibri"/>
              </a:defRPr>
            </a:lvl9pPr>
          </a:lstStyle>
          <a:p>
            <a:endParaRPr/>
          </a:p>
        </p:txBody>
      </p:sp>
      <p:sp>
        <p:nvSpPr>
          <p:cNvPr id="31" name="Google Shape;31;p6"/>
          <p:cNvSpPr txBox="1">
            <a:spLocks noGrp="1"/>
          </p:cNvSpPr>
          <p:nvPr>
            <p:ph type="body" idx="2"/>
          </p:nvPr>
        </p:nvSpPr>
        <p:spPr>
          <a:xfrm>
            <a:off x="4723660" y="1719072"/>
            <a:ext cx="4038600" cy="4407408"/>
          </a:xfrm>
          <a:prstGeom prst="rect">
            <a:avLst/>
          </a:prstGeom>
          <a:noFill/>
          <a:ln>
            <a:noFill/>
          </a:ln>
        </p:spPr>
        <p:txBody>
          <a:bodyPr spcFirstLastPara="1" wrap="square" lIns="91425" tIns="45700" rIns="91425" bIns="45700" anchor="t" anchorCtr="0"/>
          <a:lstStyle>
            <a:lvl1pPr marL="457200" marR="0" lvl="0" indent="-396240" algn="l" rtl="0">
              <a:spcBef>
                <a:spcPts val="480"/>
              </a:spcBef>
              <a:spcAft>
                <a:spcPts val="0"/>
              </a:spcAft>
              <a:buClr>
                <a:schemeClr val="accent1"/>
              </a:buClr>
              <a:buSzPts val="2640"/>
              <a:buFont typeface="Noto Sans Symbols"/>
              <a:buChar char="▪"/>
              <a:defRPr sz="2400" b="1" i="0" u="none" strike="noStrike" cap="none">
                <a:solidFill>
                  <a:srgbClr val="5C6670"/>
                </a:solidFill>
                <a:latin typeface="Calibri"/>
                <a:ea typeface="Calibri"/>
                <a:cs typeface="Calibri"/>
                <a:sym typeface="Calibri"/>
              </a:defRPr>
            </a:lvl1pPr>
            <a:lvl2pPr marL="914400" marR="0" lvl="1" indent="-382269" algn="l" rtl="0">
              <a:spcBef>
                <a:spcPts val="440"/>
              </a:spcBef>
              <a:spcAft>
                <a:spcPts val="0"/>
              </a:spcAft>
              <a:buClr>
                <a:schemeClr val="accent2"/>
              </a:buClr>
              <a:buSzPts val="2420"/>
              <a:buFont typeface="Noto Sans Symbols"/>
              <a:buChar char="▪"/>
              <a:defRPr sz="2200" b="0" i="0" u="none" strike="noStrike" cap="none">
                <a:solidFill>
                  <a:srgbClr val="5C6670"/>
                </a:solidFill>
                <a:latin typeface="Calibri"/>
                <a:ea typeface="Calibri"/>
                <a:cs typeface="Calibri"/>
                <a:sym typeface="Calibri"/>
              </a:defRPr>
            </a:lvl2pPr>
            <a:lvl3pPr marL="1371600" marR="0" lvl="2" indent="-368300" algn="l" rtl="0">
              <a:spcBef>
                <a:spcPts val="400"/>
              </a:spcBef>
              <a:spcAft>
                <a:spcPts val="0"/>
              </a:spcAft>
              <a:buClr>
                <a:schemeClr val="accent3"/>
              </a:buClr>
              <a:buSzPts val="2200"/>
              <a:buFont typeface="Noto Sans Symbols"/>
              <a:buChar char="▪"/>
              <a:defRPr sz="2000" b="0" i="0" u="none" strike="noStrike" cap="none">
                <a:solidFill>
                  <a:srgbClr val="5C6670"/>
                </a:solidFill>
                <a:latin typeface="Calibri"/>
                <a:ea typeface="Calibri"/>
                <a:cs typeface="Calibri"/>
                <a:sym typeface="Calibri"/>
              </a:defRPr>
            </a:lvl3pPr>
            <a:lvl4pPr marL="1828800" marR="0" lvl="3" indent="-354330" algn="l" rtl="0">
              <a:spcBef>
                <a:spcPts val="360"/>
              </a:spcBef>
              <a:spcAft>
                <a:spcPts val="0"/>
              </a:spcAft>
              <a:buClr>
                <a:schemeClr val="accent4"/>
              </a:buClr>
              <a:buSzPts val="1980"/>
              <a:buFont typeface="Noto Sans Symbols"/>
              <a:buChar char="▪"/>
              <a:defRPr sz="1800" b="0" i="0" u="none" strike="noStrike" cap="none">
                <a:solidFill>
                  <a:srgbClr val="5C6670"/>
                </a:solidFill>
                <a:latin typeface="Calibri"/>
                <a:ea typeface="Calibri"/>
                <a:cs typeface="Calibri"/>
                <a:sym typeface="Calibri"/>
              </a:defRPr>
            </a:lvl4pPr>
            <a:lvl5pPr marL="2286000" marR="0" lvl="4" indent="-340360" algn="l" rtl="0">
              <a:spcBef>
                <a:spcPts val="320"/>
              </a:spcBef>
              <a:spcAft>
                <a:spcPts val="0"/>
              </a:spcAft>
              <a:buClr>
                <a:schemeClr val="accent6"/>
              </a:buClr>
              <a:buSzPts val="1760"/>
              <a:buFont typeface="Noto Sans Symbols"/>
              <a:buChar char="▪"/>
              <a:defRPr sz="1600" b="0" i="0" u="none" strike="noStrike" cap="none">
                <a:solidFill>
                  <a:srgbClr val="5C6670"/>
                </a:solidFill>
                <a:latin typeface="Calibri"/>
                <a:ea typeface="Calibri"/>
                <a:cs typeface="Calibri"/>
                <a:sym typeface="Calibri"/>
              </a:defRPr>
            </a:lvl5pPr>
            <a:lvl6pPr marL="2743200" marR="0" lvl="5" indent="-342900" algn="l" rtl="0">
              <a:spcBef>
                <a:spcPts val="360"/>
              </a:spcBef>
              <a:spcAft>
                <a:spcPts val="0"/>
              </a:spcAft>
              <a:buClr>
                <a:schemeClr val="accent1"/>
              </a:buClr>
              <a:buSzPts val="1800"/>
              <a:buFont typeface="Noto Sans Symbols"/>
              <a:buChar char="▪"/>
              <a:defRPr sz="1800" b="0" i="0" u="none" strike="noStrike" cap="none">
                <a:solidFill>
                  <a:schemeClr val="dk2"/>
                </a:solidFill>
                <a:latin typeface="Calibri"/>
                <a:ea typeface="Calibri"/>
                <a:cs typeface="Calibri"/>
                <a:sym typeface="Calibri"/>
              </a:defRPr>
            </a:lvl6pPr>
            <a:lvl7pPr marL="3200400" marR="0" lvl="6" indent="-342900" algn="l" rtl="0">
              <a:spcBef>
                <a:spcPts val="360"/>
              </a:spcBef>
              <a:spcAft>
                <a:spcPts val="0"/>
              </a:spcAft>
              <a:buClr>
                <a:schemeClr val="accent2"/>
              </a:buClr>
              <a:buSzPts val="1800"/>
              <a:buFont typeface="Noto Sans Symbols"/>
              <a:buChar char="▪"/>
              <a:defRPr sz="1800" b="0" i="0" u="none" strike="noStrike" cap="none">
                <a:solidFill>
                  <a:schemeClr val="dk2"/>
                </a:solidFill>
                <a:latin typeface="Calibri"/>
                <a:ea typeface="Calibri"/>
                <a:cs typeface="Calibri"/>
                <a:sym typeface="Calibri"/>
              </a:defRPr>
            </a:lvl7pPr>
            <a:lvl8pPr marL="3657600" marR="0" lvl="7" indent="-342900" algn="l" rtl="0">
              <a:spcBef>
                <a:spcPts val="360"/>
              </a:spcBef>
              <a:spcAft>
                <a:spcPts val="0"/>
              </a:spcAft>
              <a:buClr>
                <a:schemeClr val="accent3"/>
              </a:buClr>
              <a:buSzPts val="1800"/>
              <a:buFont typeface="Noto Sans Symbols"/>
              <a:buChar char="▪"/>
              <a:defRPr sz="1800" b="0" i="0" u="none" strike="noStrike" cap="none">
                <a:solidFill>
                  <a:schemeClr val="dk2"/>
                </a:solidFill>
                <a:latin typeface="Calibri"/>
                <a:ea typeface="Calibri"/>
                <a:cs typeface="Calibri"/>
                <a:sym typeface="Calibri"/>
              </a:defRPr>
            </a:lvl8pPr>
            <a:lvl9pPr marL="4114800" marR="0" lvl="8" indent="-342900" algn="l" rtl="0">
              <a:spcBef>
                <a:spcPts val="360"/>
              </a:spcBef>
              <a:spcAft>
                <a:spcPts val="0"/>
              </a:spcAft>
              <a:buClr>
                <a:schemeClr val="accent5"/>
              </a:buClr>
              <a:buSzPts val="1800"/>
              <a:buFont typeface="Noto Sans Symbols"/>
              <a:buChar char="▪"/>
              <a:defRPr sz="1800" b="0" i="0" u="none" strike="noStrike" cap="none">
                <a:solidFill>
                  <a:schemeClr val="dk2"/>
                </a:solidFill>
                <a:latin typeface="Calibri"/>
                <a:ea typeface="Calibri"/>
                <a:cs typeface="Calibri"/>
                <a:sym typeface="Calibri"/>
              </a:defRPr>
            </a:lvl9pPr>
          </a:lstStyle>
          <a:p>
            <a:endParaRPr/>
          </a:p>
        </p:txBody>
      </p:sp>
      <p:sp>
        <p:nvSpPr>
          <p:cNvPr id="32" name="Google Shape;32;p6"/>
          <p:cNvSpPr txBox="1">
            <a:spLocks noGrp="1"/>
          </p:cNvSpPr>
          <p:nvPr>
            <p:ph type="title"/>
          </p:nvPr>
        </p:nvSpPr>
        <p:spPr>
          <a:xfrm>
            <a:off x="381000" y="355847"/>
            <a:ext cx="8381260" cy="1054394"/>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238165071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Statement with Two-Level Tag, 2">
  <p:cSld name="Statement with Two-Level Tag, 2">
    <p:spTree>
      <p:nvGrpSpPr>
        <p:cNvPr id="1" name="Shape 33"/>
        <p:cNvGrpSpPr/>
        <p:nvPr/>
      </p:nvGrpSpPr>
      <p:grpSpPr>
        <a:xfrm>
          <a:off x="0" y="0"/>
          <a:ext cx="0" cy="0"/>
          <a:chOff x="0" y="0"/>
          <a:chExt cx="0" cy="0"/>
        </a:xfrm>
      </p:grpSpPr>
      <p:sp>
        <p:nvSpPr>
          <p:cNvPr id="34" name="Google Shape;34;p7"/>
          <p:cNvSpPr txBox="1">
            <a:spLocks noGrp="1"/>
          </p:cNvSpPr>
          <p:nvPr>
            <p:ph type="title"/>
          </p:nvPr>
        </p:nvSpPr>
        <p:spPr>
          <a:xfrm>
            <a:off x="533400" y="1676400"/>
            <a:ext cx="8077200" cy="20574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lt1"/>
              </a:buClr>
              <a:buSzPts val="6600"/>
              <a:buFont typeface="Arial"/>
              <a:buNone/>
              <a:defRPr sz="6600" b="1"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5" name="Google Shape;35;p7"/>
          <p:cNvSpPr txBox="1">
            <a:spLocks noGrp="1"/>
          </p:cNvSpPr>
          <p:nvPr>
            <p:ph type="body" idx="1"/>
          </p:nvPr>
        </p:nvSpPr>
        <p:spPr>
          <a:xfrm>
            <a:off x="533400" y="3733802"/>
            <a:ext cx="8077200" cy="1500188"/>
          </a:xfrm>
          <a:prstGeom prst="rect">
            <a:avLst/>
          </a:prstGeom>
          <a:noFill/>
          <a:ln>
            <a:noFill/>
          </a:ln>
        </p:spPr>
        <p:txBody>
          <a:bodyPr spcFirstLastPara="1" wrap="square" lIns="91425" tIns="45700" rIns="91425" bIns="45700" anchor="t" anchorCtr="0"/>
          <a:lstStyle>
            <a:lvl1pPr marL="457200" marR="0" lvl="0" indent="-228600" algn="l" rtl="0">
              <a:spcBef>
                <a:spcPts val="640"/>
              </a:spcBef>
              <a:spcAft>
                <a:spcPts val="0"/>
              </a:spcAft>
              <a:buClr>
                <a:schemeClr val="accent1"/>
              </a:buClr>
              <a:buSzPts val="3520"/>
              <a:buFont typeface="Noto Sans Symbols"/>
              <a:buNone/>
              <a:defRPr sz="3200" b="1" i="0" u="none" strike="noStrike" cap="none">
                <a:solidFill>
                  <a:schemeClr val="accent2"/>
                </a:solidFill>
                <a:latin typeface="Calibri"/>
                <a:ea typeface="Calibri"/>
                <a:cs typeface="Calibri"/>
                <a:sym typeface="Calibri"/>
              </a:defRPr>
            </a:lvl1pPr>
            <a:lvl2pPr marL="914400" marR="0" lvl="1" indent="-228600" algn="l" rtl="0">
              <a:spcBef>
                <a:spcPts val="360"/>
              </a:spcBef>
              <a:spcAft>
                <a:spcPts val="0"/>
              </a:spcAft>
              <a:buClr>
                <a:schemeClr val="accent2"/>
              </a:buClr>
              <a:buSzPts val="1980"/>
              <a:buFont typeface="Noto Sans Symbols"/>
              <a:buNone/>
              <a:defRPr sz="1800" b="0" i="0" u="none" strike="noStrike" cap="none">
                <a:solidFill>
                  <a:srgbClr val="9A9EA3"/>
                </a:solidFill>
                <a:latin typeface="Calibri"/>
                <a:ea typeface="Calibri"/>
                <a:cs typeface="Calibri"/>
                <a:sym typeface="Calibri"/>
              </a:defRPr>
            </a:lvl2pPr>
            <a:lvl3pPr marL="1371600" marR="0" lvl="2" indent="-228600" algn="l" rtl="0">
              <a:spcBef>
                <a:spcPts val="320"/>
              </a:spcBef>
              <a:spcAft>
                <a:spcPts val="0"/>
              </a:spcAft>
              <a:buClr>
                <a:schemeClr val="accent3"/>
              </a:buClr>
              <a:buSzPts val="1760"/>
              <a:buFont typeface="Noto Sans Symbols"/>
              <a:buNone/>
              <a:defRPr sz="1600" b="0" i="0" u="none" strike="noStrike" cap="none">
                <a:solidFill>
                  <a:srgbClr val="9A9EA3"/>
                </a:solidFill>
                <a:latin typeface="Calibri"/>
                <a:ea typeface="Calibri"/>
                <a:cs typeface="Calibri"/>
                <a:sym typeface="Calibri"/>
              </a:defRPr>
            </a:lvl3pPr>
            <a:lvl4pPr marL="1828800" marR="0" lvl="3" indent="-228600" algn="l" rtl="0">
              <a:spcBef>
                <a:spcPts val="280"/>
              </a:spcBef>
              <a:spcAft>
                <a:spcPts val="0"/>
              </a:spcAft>
              <a:buClr>
                <a:schemeClr val="accent4"/>
              </a:buClr>
              <a:buSzPts val="1540"/>
              <a:buFont typeface="Noto Sans Symbols"/>
              <a:buNone/>
              <a:defRPr sz="1400" b="0" i="0" u="none" strike="noStrike" cap="none">
                <a:solidFill>
                  <a:srgbClr val="9A9EA3"/>
                </a:solidFill>
                <a:latin typeface="Calibri"/>
                <a:ea typeface="Calibri"/>
                <a:cs typeface="Calibri"/>
                <a:sym typeface="Calibri"/>
              </a:defRPr>
            </a:lvl4pPr>
            <a:lvl5pPr marL="2286000" marR="0" lvl="4" indent="-228600" algn="l" rtl="0">
              <a:spcBef>
                <a:spcPts val="280"/>
              </a:spcBef>
              <a:spcAft>
                <a:spcPts val="0"/>
              </a:spcAft>
              <a:buClr>
                <a:schemeClr val="accent6"/>
              </a:buClr>
              <a:buSzPts val="1540"/>
              <a:buFont typeface="Noto Sans Symbols"/>
              <a:buNone/>
              <a:defRPr sz="1400" b="0" i="0" u="none" strike="noStrike" cap="none">
                <a:solidFill>
                  <a:srgbClr val="9A9EA3"/>
                </a:solidFill>
                <a:latin typeface="Calibri"/>
                <a:ea typeface="Calibri"/>
                <a:cs typeface="Calibri"/>
                <a:sym typeface="Calibri"/>
              </a:defRPr>
            </a:lvl5pPr>
            <a:lvl6pPr marL="2743200" marR="0" lvl="5" indent="-228600" algn="l" rtl="0">
              <a:spcBef>
                <a:spcPts val="280"/>
              </a:spcBef>
              <a:spcAft>
                <a:spcPts val="0"/>
              </a:spcAft>
              <a:buClr>
                <a:schemeClr val="accent1"/>
              </a:buClr>
              <a:buSzPts val="1400"/>
              <a:buFont typeface="Noto Sans Symbols"/>
              <a:buNone/>
              <a:defRPr sz="1400" b="0" i="0" u="none" strike="noStrike" cap="none">
                <a:solidFill>
                  <a:srgbClr val="9A9EA3"/>
                </a:solidFill>
                <a:latin typeface="Calibri"/>
                <a:ea typeface="Calibri"/>
                <a:cs typeface="Calibri"/>
                <a:sym typeface="Calibri"/>
              </a:defRPr>
            </a:lvl6pPr>
            <a:lvl7pPr marL="3200400" marR="0" lvl="6" indent="-228600" algn="l" rtl="0">
              <a:spcBef>
                <a:spcPts val="280"/>
              </a:spcBef>
              <a:spcAft>
                <a:spcPts val="0"/>
              </a:spcAft>
              <a:buClr>
                <a:schemeClr val="accent2"/>
              </a:buClr>
              <a:buSzPts val="1400"/>
              <a:buFont typeface="Noto Sans Symbols"/>
              <a:buNone/>
              <a:defRPr sz="1400" b="0" i="0" u="none" strike="noStrike" cap="none">
                <a:solidFill>
                  <a:srgbClr val="9A9EA3"/>
                </a:solidFill>
                <a:latin typeface="Calibri"/>
                <a:ea typeface="Calibri"/>
                <a:cs typeface="Calibri"/>
                <a:sym typeface="Calibri"/>
              </a:defRPr>
            </a:lvl7pPr>
            <a:lvl8pPr marL="3657600" marR="0" lvl="7" indent="-228600" algn="l" rtl="0">
              <a:spcBef>
                <a:spcPts val="280"/>
              </a:spcBef>
              <a:spcAft>
                <a:spcPts val="0"/>
              </a:spcAft>
              <a:buClr>
                <a:schemeClr val="accent3"/>
              </a:buClr>
              <a:buSzPts val="1400"/>
              <a:buFont typeface="Noto Sans Symbols"/>
              <a:buNone/>
              <a:defRPr sz="1400" b="0" i="0" u="none" strike="noStrike" cap="none">
                <a:solidFill>
                  <a:srgbClr val="9A9EA3"/>
                </a:solidFill>
                <a:latin typeface="Calibri"/>
                <a:ea typeface="Calibri"/>
                <a:cs typeface="Calibri"/>
                <a:sym typeface="Calibri"/>
              </a:defRPr>
            </a:lvl8pPr>
            <a:lvl9pPr marL="4114800" marR="0" lvl="8" indent="-228600" algn="l" rtl="0">
              <a:spcBef>
                <a:spcPts val="280"/>
              </a:spcBef>
              <a:spcAft>
                <a:spcPts val="0"/>
              </a:spcAft>
              <a:buClr>
                <a:schemeClr val="accent5"/>
              </a:buClr>
              <a:buSzPts val="1400"/>
              <a:buFont typeface="Noto Sans Symbols"/>
              <a:buNone/>
              <a:defRPr sz="1400" b="0" i="0" u="none" strike="noStrike" cap="none">
                <a:solidFill>
                  <a:srgbClr val="9A9EA3"/>
                </a:solidFill>
                <a:latin typeface="Calibri"/>
                <a:ea typeface="Calibri"/>
                <a:cs typeface="Calibri"/>
                <a:sym typeface="Calibri"/>
              </a:defRPr>
            </a:lvl9pPr>
          </a:lstStyle>
          <a:p>
            <a:endParaRPr/>
          </a:p>
        </p:txBody>
      </p:sp>
      <p:sp>
        <p:nvSpPr>
          <p:cNvPr id="36" name="Google Shape;36;p7"/>
          <p:cNvSpPr txBox="1">
            <a:spLocks noGrp="1"/>
          </p:cNvSpPr>
          <p:nvPr>
            <p:ph type="body" idx="2"/>
          </p:nvPr>
        </p:nvSpPr>
        <p:spPr>
          <a:xfrm>
            <a:off x="6053143" y="304800"/>
            <a:ext cx="2505075" cy="533400"/>
          </a:xfrm>
          <a:prstGeom prst="rect">
            <a:avLst/>
          </a:prstGeom>
          <a:noFill/>
          <a:ln>
            <a:noFill/>
          </a:ln>
        </p:spPr>
        <p:txBody>
          <a:bodyPr spcFirstLastPara="1" wrap="square" lIns="91425" tIns="45700" rIns="91425" bIns="45700" anchor="b" anchorCtr="0"/>
          <a:lstStyle>
            <a:lvl1pPr marL="457200" marR="0" lvl="0" indent="-228600" algn="ctr" rtl="0">
              <a:spcBef>
                <a:spcPts val="640"/>
              </a:spcBef>
              <a:spcAft>
                <a:spcPts val="0"/>
              </a:spcAft>
              <a:buClr>
                <a:schemeClr val="accent1"/>
              </a:buClr>
              <a:buSzPts val="3520"/>
              <a:buFont typeface="Noto Sans Symbols"/>
              <a:buNone/>
              <a:defRPr sz="3200" b="1" i="0" u="none" strike="noStrike" cap="none">
                <a:solidFill>
                  <a:srgbClr val="5C6670"/>
                </a:solidFill>
                <a:latin typeface="Calibri"/>
                <a:ea typeface="Calibri"/>
                <a:cs typeface="Calibri"/>
                <a:sym typeface="Calibri"/>
              </a:defRPr>
            </a:lvl1pPr>
            <a:lvl2pPr marL="914400" marR="0" lvl="1" indent="-228600" algn="l" rtl="0">
              <a:spcBef>
                <a:spcPts val="640"/>
              </a:spcBef>
              <a:spcAft>
                <a:spcPts val="0"/>
              </a:spcAft>
              <a:buClr>
                <a:schemeClr val="accent2"/>
              </a:buClr>
              <a:buSzPts val="3520"/>
              <a:buFont typeface="Noto Sans Symbols"/>
              <a:buNone/>
              <a:defRPr sz="3200" b="1" i="0" u="none" strike="noStrike" cap="none">
                <a:solidFill>
                  <a:srgbClr val="5C6670"/>
                </a:solidFill>
                <a:latin typeface="Calibri"/>
                <a:ea typeface="Calibri"/>
                <a:cs typeface="Calibri"/>
                <a:sym typeface="Calibri"/>
              </a:defRPr>
            </a:lvl2pPr>
            <a:lvl3pPr marL="1371600" marR="0" lvl="2" indent="-228600" algn="l" rtl="0">
              <a:spcBef>
                <a:spcPts val="640"/>
              </a:spcBef>
              <a:spcAft>
                <a:spcPts val="0"/>
              </a:spcAft>
              <a:buClr>
                <a:schemeClr val="accent3"/>
              </a:buClr>
              <a:buSzPts val="3520"/>
              <a:buFont typeface="Noto Sans Symbols"/>
              <a:buNone/>
              <a:defRPr sz="3200" b="1" i="0" u="none" strike="noStrike" cap="none">
                <a:solidFill>
                  <a:srgbClr val="5C6670"/>
                </a:solidFill>
                <a:latin typeface="Calibri"/>
                <a:ea typeface="Calibri"/>
                <a:cs typeface="Calibri"/>
                <a:sym typeface="Calibri"/>
              </a:defRPr>
            </a:lvl3pPr>
            <a:lvl4pPr marL="1828800" marR="0" lvl="3" indent="-228600" algn="l" rtl="0">
              <a:spcBef>
                <a:spcPts val="640"/>
              </a:spcBef>
              <a:spcAft>
                <a:spcPts val="0"/>
              </a:spcAft>
              <a:buClr>
                <a:schemeClr val="accent4"/>
              </a:buClr>
              <a:buSzPts val="3520"/>
              <a:buFont typeface="Noto Sans Symbols"/>
              <a:buNone/>
              <a:defRPr sz="3200" b="1" i="0" u="none" strike="noStrike" cap="none">
                <a:solidFill>
                  <a:srgbClr val="5C6670"/>
                </a:solidFill>
                <a:latin typeface="Calibri"/>
                <a:ea typeface="Calibri"/>
                <a:cs typeface="Calibri"/>
                <a:sym typeface="Calibri"/>
              </a:defRPr>
            </a:lvl4pPr>
            <a:lvl5pPr marL="2286000" marR="0" lvl="4" indent="-228600" algn="l" rtl="0">
              <a:spcBef>
                <a:spcPts val="640"/>
              </a:spcBef>
              <a:spcAft>
                <a:spcPts val="0"/>
              </a:spcAft>
              <a:buClr>
                <a:schemeClr val="accent6"/>
              </a:buClr>
              <a:buSzPts val="3520"/>
              <a:buFont typeface="Noto Sans Symbols"/>
              <a:buNone/>
              <a:defRPr sz="3200" b="1" i="0" u="none" strike="noStrike" cap="none">
                <a:solidFill>
                  <a:srgbClr val="5C6670"/>
                </a:solidFill>
                <a:latin typeface="Calibri"/>
                <a:ea typeface="Calibri"/>
                <a:cs typeface="Calibri"/>
                <a:sym typeface="Calibri"/>
              </a:defRPr>
            </a:lvl5pPr>
            <a:lvl6pPr marL="2743200" marR="0" lvl="5" indent="-304800" algn="l" rtl="0">
              <a:spcBef>
                <a:spcPts val="240"/>
              </a:spcBef>
              <a:spcAft>
                <a:spcPts val="0"/>
              </a:spcAft>
              <a:buClr>
                <a:schemeClr val="accent1"/>
              </a:buClr>
              <a:buSzPts val="1200"/>
              <a:buFont typeface="Noto Sans Symbols"/>
              <a:buChar char="▪"/>
              <a:defRPr sz="1200" b="0" i="0" u="none" strike="noStrike" cap="none">
                <a:solidFill>
                  <a:schemeClr val="dk2"/>
                </a:solidFill>
                <a:latin typeface="Calibri"/>
                <a:ea typeface="Calibri"/>
                <a:cs typeface="Calibri"/>
                <a:sym typeface="Calibri"/>
              </a:defRPr>
            </a:lvl6pPr>
            <a:lvl7pPr marL="3200400" marR="0" lvl="6" indent="-304800" algn="l" rtl="0">
              <a:spcBef>
                <a:spcPts val="240"/>
              </a:spcBef>
              <a:spcAft>
                <a:spcPts val="0"/>
              </a:spcAft>
              <a:buClr>
                <a:schemeClr val="accent2"/>
              </a:buClr>
              <a:buSzPts val="1200"/>
              <a:buFont typeface="Noto Sans Symbols"/>
              <a:buChar char="▪"/>
              <a:defRPr sz="1200" b="0" i="0" u="none" strike="noStrike" cap="none">
                <a:solidFill>
                  <a:schemeClr val="dk2"/>
                </a:solidFill>
                <a:latin typeface="Calibri"/>
                <a:ea typeface="Calibri"/>
                <a:cs typeface="Calibri"/>
                <a:sym typeface="Calibri"/>
              </a:defRPr>
            </a:lvl7pPr>
            <a:lvl8pPr marL="3657600" marR="0" lvl="7" indent="-304800" algn="l" rtl="0">
              <a:spcBef>
                <a:spcPts val="240"/>
              </a:spcBef>
              <a:spcAft>
                <a:spcPts val="0"/>
              </a:spcAft>
              <a:buClr>
                <a:schemeClr val="accent3"/>
              </a:buClr>
              <a:buSzPts val="1200"/>
              <a:buFont typeface="Noto Sans Symbols"/>
              <a:buChar char="▪"/>
              <a:defRPr sz="1200" b="0" i="0" u="none" strike="noStrike" cap="none">
                <a:solidFill>
                  <a:schemeClr val="dk2"/>
                </a:solidFill>
                <a:latin typeface="Calibri"/>
                <a:ea typeface="Calibri"/>
                <a:cs typeface="Calibri"/>
                <a:sym typeface="Calibri"/>
              </a:defRPr>
            </a:lvl8pPr>
            <a:lvl9pPr marL="4114800" marR="0" lvl="8" indent="-304800" algn="l" rtl="0">
              <a:spcBef>
                <a:spcPts val="240"/>
              </a:spcBef>
              <a:spcAft>
                <a:spcPts val="0"/>
              </a:spcAft>
              <a:buClr>
                <a:schemeClr val="accent5"/>
              </a:buClr>
              <a:buSzPts val="1200"/>
              <a:buFont typeface="Noto Sans Symbols"/>
              <a:buChar char="▪"/>
              <a:defRPr sz="1200" b="0" i="0" u="none" strike="noStrike" cap="none">
                <a:solidFill>
                  <a:schemeClr val="dk2"/>
                </a:solidFill>
                <a:latin typeface="Calibri"/>
                <a:ea typeface="Calibri"/>
                <a:cs typeface="Calibri"/>
                <a:sym typeface="Calibri"/>
              </a:defRPr>
            </a:lvl9pPr>
          </a:lstStyle>
          <a:p>
            <a:endParaRPr/>
          </a:p>
        </p:txBody>
      </p:sp>
      <p:sp>
        <p:nvSpPr>
          <p:cNvPr id="37" name="Google Shape;37;p7"/>
          <p:cNvSpPr txBox="1">
            <a:spLocks noGrp="1"/>
          </p:cNvSpPr>
          <p:nvPr>
            <p:ph type="body" idx="3"/>
          </p:nvPr>
        </p:nvSpPr>
        <p:spPr>
          <a:xfrm>
            <a:off x="6053143" y="838200"/>
            <a:ext cx="2505075" cy="533400"/>
          </a:xfrm>
          <a:prstGeom prst="rect">
            <a:avLst/>
          </a:prstGeom>
          <a:noFill/>
          <a:ln>
            <a:noFill/>
          </a:ln>
        </p:spPr>
        <p:txBody>
          <a:bodyPr spcFirstLastPara="1" wrap="square" lIns="91425" tIns="45700" rIns="91425" bIns="45700" anchor="t" anchorCtr="0"/>
          <a:lstStyle>
            <a:lvl1pPr marL="457200" marR="0" lvl="0" indent="-228600" algn="ctr" rtl="0">
              <a:spcBef>
                <a:spcPts val="400"/>
              </a:spcBef>
              <a:spcAft>
                <a:spcPts val="0"/>
              </a:spcAft>
              <a:buClr>
                <a:schemeClr val="accent1"/>
              </a:buClr>
              <a:buSzPts val="2200"/>
              <a:buFont typeface="Noto Sans Symbols"/>
              <a:buNone/>
              <a:defRPr sz="2000" b="0" i="0" u="none" strike="noStrike" cap="none">
                <a:solidFill>
                  <a:srgbClr val="5C6670"/>
                </a:solidFill>
                <a:latin typeface="Calibri"/>
                <a:ea typeface="Calibri"/>
                <a:cs typeface="Calibri"/>
                <a:sym typeface="Calibri"/>
              </a:defRPr>
            </a:lvl1pPr>
            <a:lvl2pPr marL="914400" marR="0" lvl="1" indent="-228600" algn="l" rtl="0">
              <a:spcBef>
                <a:spcPts val="400"/>
              </a:spcBef>
              <a:spcAft>
                <a:spcPts val="0"/>
              </a:spcAft>
              <a:buClr>
                <a:schemeClr val="accent2"/>
              </a:buClr>
              <a:buSzPts val="2200"/>
              <a:buFont typeface="Noto Sans Symbols"/>
              <a:buNone/>
              <a:defRPr sz="2000" b="0" i="0" u="none" strike="noStrike" cap="none">
                <a:solidFill>
                  <a:srgbClr val="5C6670"/>
                </a:solidFill>
                <a:latin typeface="Calibri"/>
                <a:ea typeface="Calibri"/>
                <a:cs typeface="Calibri"/>
                <a:sym typeface="Calibri"/>
              </a:defRPr>
            </a:lvl2pPr>
            <a:lvl3pPr marL="1371600" marR="0" lvl="2" indent="-228600" algn="l" rtl="0">
              <a:spcBef>
                <a:spcPts val="400"/>
              </a:spcBef>
              <a:spcAft>
                <a:spcPts val="0"/>
              </a:spcAft>
              <a:buClr>
                <a:schemeClr val="accent3"/>
              </a:buClr>
              <a:buSzPts val="2200"/>
              <a:buFont typeface="Noto Sans Symbols"/>
              <a:buNone/>
              <a:defRPr sz="2000" b="0" i="0" u="none" strike="noStrike" cap="none">
                <a:solidFill>
                  <a:srgbClr val="5C6670"/>
                </a:solidFill>
                <a:latin typeface="Calibri"/>
                <a:ea typeface="Calibri"/>
                <a:cs typeface="Calibri"/>
                <a:sym typeface="Calibri"/>
              </a:defRPr>
            </a:lvl3pPr>
            <a:lvl4pPr marL="1828800" marR="0" lvl="3" indent="-228600" algn="l" rtl="0">
              <a:spcBef>
                <a:spcPts val="400"/>
              </a:spcBef>
              <a:spcAft>
                <a:spcPts val="0"/>
              </a:spcAft>
              <a:buClr>
                <a:schemeClr val="accent4"/>
              </a:buClr>
              <a:buSzPts val="2200"/>
              <a:buFont typeface="Noto Sans Symbols"/>
              <a:buNone/>
              <a:defRPr sz="2000" b="0" i="0" u="none" strike="noStrike" cap="none">
                <a:solidFill>
                  <a:srgbClr val="5C6670"/>
                </a:solidFill>
                <a:latin typeface="Calibri"/>
                <a:ea typeface="Calibri"/>
                <a:cs typeface="Calibri"/>
                <a:sym typeface="Calibri"/>
              </a:defRPr>
            </a:lvl4pPr>
            <a:lvl5pPr marL="2286000" marR="0" lvl="4" indent="-228600" algn="l" rtl="0">
              <a:spcBef>
                <a:spcPts val="400"/>
              </a:spcBef>
              <a:spcAft>
                <a:spcPts val="0"/>
              </a:spcAft>
              <a:buClr>
                <a:schemeClr val="accent6"/>
              </a:buClr>
              <a:buSzPts val="2200"/>
              <a:buFont typeface="Noto Sans Symbols"/>
              <a:buNone/>
              <a:defRPr sz="2000" b="0" i="0" u="none" strike="noStrike" cap="none">
                <a:solidFill>
                  <a:srgbClr val="5C6670"/>
                </a:solidFill>
                <a:latin typeface="Calibri"/>
                <a:ea typeface="Calibri"/>
                <a:cs typeface="Calibri"/>
                <a:sym typeface="Calibri"/>
              </a:defRPr>
            </a:lvl5pPr>
            <a:lvl6pPr marL="2743200" marR="0" lvl="5" indent="-304800" algn="l" rtl="0">
              <a:spcBef>
                <a:spcPts val="240"/>
              </a:spcBef>
              <a:spcAft>
                <a:spcPts val="0"/>
              </a:spcAft>
              <a:buClr>
                <a:schemeClr val="accent1"/>
              </a:buClr>
              <a:buSzPts val="1200"/>
              <a:buFont typeface="Noto Sans Symbols"/>
              <a:buChar char="▪"/>
              <a:defRPr sz="1200" b="0" i="0" u="none" strike="noStrike" cap="none">
                <a:solidFill>
                  <a:schemeClr val="dk2"/>
                </a:solidFill>
                <a:latin typeface="Calibri"/>
                <a:ea typeface="Calibri"/>
                <a:cs typeface="Calibri"/>
                <a:sym typeface="Calibri"/>
              </a:defRPr>
            </a:lvl6pPr>
            <a:lvl7pPr marL="3200400" marR="0" lvl="6" indent="-304800" algn="l" rtl="0">
              <a:spcBef>
                <a:spcPts val="240"/>
              </a:spcBef>
              <a:spcAft>
                <a:spcPts val="0"/>
              </a:spcAft>
              <a:buClr>
                <a:schemeClr val="accent2"/>
              </a:buClr>
              <a:buSzPts val="1200"/>
              <a:buFont typeface="Noto Sans Symbols"/>
              <a:buChar char="▪"/>
              <a:defRPr sz="1200" b="0" i="0" u="none" strike="noStrike" cap="none">
                <a:solidFill>
                  <a:schemeClr val="dk2"/>
                </a:solidFill>
                <a:latin typeface="Calibri"/>
                <a:ea typeface="Calibri"/>
                <a:cs typeface="Calibri"/>
                <a:sym typeface="Calibri"/>
              </a:defRPr>
            </a:lvl7pPr>
            <a:lvl8pPr marL="3657600" marR="0" lvl="7" indent="-304800" algn="l" rtl="0">
              <a:spcBef>
                <a:spcPts val="240"/>
              </a:spcBef>
              <a:spcAft>
                <a:spcPts val="0"/>
              </a:spcAft>
              <a:buClr>
                <a:schemeClr val="accent3"/>
              </a:buClr>
              <a:buSzPts val="1200"/>
              <a:buFont typeface="Noto Sans Symbols"/>
              <a:buChar char="▪"/>
              <a:defRPr sz="1200" b="0" i="0" u="none" strike="noStrike" cap="none">
                <a:solidFill>
                  <a:schemeClr val="dk2"/>
                </a:solidFill>
                <a:latin typeface="Calibri"/>
                <a:ea typeface="Calibri"/>
                <a:cs typeface="Calibri"/>
                <a:sym typeface="Calibri"/>
              </a:defRPr>
            </a:lvl8pPr>
            <a:lvl9pPr marL="4114800" marR="0" lvl="8" indent="-304800" algn="l" rtl="0">
              <a:spcBef>
                <a:spcPts val="240"/>
              </a:spcBef>
              <a:spcAft>
                <a:spcPts val="0"/>
              </a:spcAft>
              <a:buClr>
                <a:schemeClr val="accent5"/>
              </a:buClr>
              <a:buSzPts val="1200"/>
              <a:buFont typeface="Noto Sans Symbols"/>
              <a:buChar char="▪"/>
              <a:defRPr sz="1200" b="0" i="0" u="none" strike="noStrike" cap="none">
                <a:solidFill>
                  <a:schemeClr val="dk2"/>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89914261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Title and Content">
  <p:cSld name="7_Title and Content">
    <p:spTree>
      <p:nvGrpSpPr>
        <p:cNvPr id="1" name="Shape 38"/>
        <p:cNvGrpSpPr/>
        <p:nvPr/>
      </p:nvGrpSpPr>
      <p:grpSpPr>
        <a:xfrm>
          <a:off x="0" y="0"/>
          <a:ext cx="0" cy="0"/>
          <a:chOff x="0" y="0"/>
          <a:chExt cx="0" cy="0"/>
        </a:xfrm>
      </p:grpSpPr>
      <p:sp>
        <p:nvSpPr>
          <p:cNvPr id="39" name="Google Shape;39;p8"/>
          <p:cNvSpPr txBox="1">
            <a:spLocks noGrp="1"/>
          </p:cNvSpPr>
          <p:nvPr>
            <p:ph type="body" idx="1"/>
          </p:nvPr>
        </p:nvSpPr>
        <p:spPr>
          <a:xfrm>
            <a:off x="380999" y="1719071"/>
            <a:ext cx="8407893" cy="4407408"/>
          </a:xfrm>
          <a:prstGeom prst="rect">
            <a:avLst/>
          </a:prstGeom>
          <a:noFill/>
          <a:ln>
            <a:noFill/>
          </a:ln>
        </p:spPr>
        <p:txBody>
          <a:bodyPr spcFirstLastPara="1" wrap="square" lIns="91425" tIns="45700" rIns="91425" bIns="45700" anchor="t" anchorCtr="0"/>
          <a:lstStyle>
            <a:lvl1pPr marL="457200" marR="0" lvl="0" indent="-424180" algn="l" rtl="0">
              <a:spcBef>
                <a:spcPts val="560"/>
              </a:spcBef>
              <a:spcAft>
                <a:spcPts val="0"/>
              </a:spcAft>
              <a:buClr>
                <a:schemeClr val="accent1"/>
              </a:buClr>
              <a:buSzPts val="3080"/>
              <a:buFont typeface="Noto Sans Symbols"/>
              <a:buChar char="▪"/>
              <a:defRPr sz="2800" b="0" i="0" u="none" strike="noStrike" cap="none">
                <a:solidFill>
                  <a:srgbClr val="5C6670"/>
                </a:solidFill>
                <a:latin typeface="Calibri"/>
                <a:ea typeface="Calibri"/>
                <a:cs typeface="Calibri"/>
                <a:sym typeface="Calibri"/>
              </a:defRPr>
            </a:lvl1pPr>
            <a:lvl2pPr marL="914400" marR="0" lvl="1" indent="-396240" algn="l" rtl="0">
              <a:spcBef>
                <a:spcPts val="480"/>
              </a:spcBef>
              <a:spcAft>
                <a:spcPts val="0"/>
              </a:spcAft>
              <a:buClr>
                <a:schemeClr val="accent2"/>
              </a:buClr>
              <a:buSzPts val="2640"/>
              <a:buFont typeface="Noto Sans Symbols"/>
              <a:buChar char="▪"/>
              <a:defRPr sz="2400" b="0" i="0" u="none" strike="noStrike" cap="none">
                <a:solidFill>
                  <a:srgbClr val="5C6670"/>
                </a:solidFill>
                <a:latin typeface="Calibri"/>
                <a:ea typeface="Calibri"/>
                <a:cs typeface="Calibri"/>
                <a:sym typeface="Calibri"/>
              </a:defRPr>
            </a:lvl2pPr>
            <a:lvl3pPr marL="1371600" marR="0" lvl="2" indent="-368300" algn="l" rtl="0">
              <a:spcBef>
                <a:spcPts val="400"/>
              </a:spcBef>
              <a:spcAft>
                <a:spcPts val="0"/>
              </a:spcAft>
              <a:buClr>
                <a:schemeClr val="accent3"/>
              </a:buClr>
              <a:buSzPts val="2200"/>
              <a:buFont typeface="Noto Sans Symbols"/>
              <a:buChar char="▪"/>
              <a:defRPr sz="2000" b="0" i="0" u="none" strike="noStrike" cap="none">
                <a:solidFill>
                  <a:srgbClr val="5C6670"/>
                </a:solidFill>
                <a:latin typeface="Calibri"/>
                <a:ea typeface="Calibri"/>
                <a:cs typeface="Calibri"/>
                <a:sym typeface="Calibri"/>
              </a:defRPr>
            </a:lvl3pPr>
            <a:lvl4pPr marL="1828800" marR="0" lvl="3" indent="-354330" algn="l" rtl="0">
              <a:spcBef>
                <a:spcPts val="360"/>
              </a:spcBef>
              <a:spcAft>
                <a:spcPts val="0"/>
              </a:spcAft>
              <a:buClr>
                <a:schemeClr val="accent4"/>
              </a:buClr>
              <a:buSzPts val="1980"/>
              <a:buFont typeface="Noto Sans Symbols"/>
              <a:buChar char="▪"/>
              <a:defRPr sz="1800" b="0" i="0" u="none" strike="noStrike" cap="none">
                <a:solidFill>
                  <a:srgbClr val="5C6670"/>
                </a:solidFill>
                <a:latin typeface="Calibri"/>
                <a:ea typeface="Calibri"/>
                <a:cs typeface="Calibri"/>
                <a:sym typeface="Calibri"/>
              </a:defRPr>
            </a:lvl4pPr>
            <a:lvl5pPr marL="2286000" marR="0" lvl="4" indent="-340360" algn="l" rtl="0">
              <a:spcBef>
                <a:spcPts val="320"/>
              </a:spcBef>
              <a:spcAft>
                <a:spcPts val="0"/>
              </a:spcAft>
              <a:buClr>
                <a:schemeClr val="accent6"/>
              </a:buClr>
              <a:buSzPts val="1760"/>
              <a:buFont typeface="Noto Sans Symbols"/>
              <a:buChar char="▪"/>
              <a:defRPr sz="1600" b="0" i="0" u="none" strike="noStrike" cap="none">
                <a:solidFill>
                  <a:srgbClr val="5C6670"/>
                </a:solidFill>
                <a:latin typeface="Calibri"/>
                <a:ea typeface="Calibri"/>
                <a:cs typeface="Calibri"/>
                <a:sym typeface="Calibri"/>
              </a:defRPr>
            </a:lvl5pPr>
            <a:lvl6pPr marL="2743200" marR="0" lvl="5" indent="-304800" algn="l" rtl="0">
              <a:spcBef>
                <a:spcPts val="240"/>
              </a:spcBef>
              <a:spcAft>
                <a:spcPts val="0"/>
              </a:spcAft>
              <a:buClr>
                <a:schemeClr val="accent1"/>
              </a:buClr>
              <a:buSzPts val="1200"/>
              <a:buFont typeface="Noto Sans Symbols"/>
              <a:buChar char="▪"/>
              <a:defRPr sz="1200" b="0" i="0" u="none" strike="noStrike" cap="none">
                <a:solidFill>
                  <a:schemeClr val="dk2"/>
                </a:solidFill>
                <a:latin typeface="Calibri"/>
                <a:ea typeface="Calibri"/>
                <a:cs typeface="Calibri"/>
                <a:sym typeface="Calibri"/>
              </a:defRPr>
            </a:lvl6pPr>
            <a:lvl7pPr marL="3200400" marR="0" lvl="6" indent="-304800" algn="l" rtl="0">
              <a:spcBef>
                <a:spcPts val="240"/>
              </a:spcBef>
              <a:spcAft>
                <a:spcPts val="0"/>
              </a:spcAft>
              <a:buClr>
                <a:schemeClr val="accent2"/>
              </a:buClr>
              <a:buSzPts val="1200"/>
              <a:buFont typeface="Noto Sans Symbols"/>
              <a:buChar char="▪"/>
              <a:defRPr sz="1200" b="0" i="0" u="none" strike="noStrike" cap="none">
                <a:solidFill>
                  <a:schemeClr val="dk2"/>
                </a:solidFill>
                <a:latin typeface="Calibri"/>
                <a:ea typeface="Calibri"/>
                <a:cs typeface="Calibri"/>
                <a:sym typeface="Calibri"/>
              </a:defRPr>
            </a:lvl7pPr>
            <a:lvl8pPr marL="3657600" marR="0" lvl="7" indent="-304800" algn="l" rtl="0">
              <a:spcBef>
                <a:spcPts val="240"/>
              </a:spcBef>
              <a:spcAft>
                <a:spcPts val="0"/>
              </a:spcAft>
              <a:buClr>
                <a:schemeClr val="accent3"/>
              </a:buClr>
              <a:buSzPts val="1200"/>
              <a:buFont typeface="Noto Sans Symbols"/>
              <a:buChar char="▪"/>
              <a:defRPr sz="1200" b="0" i="0" u="none" strike="noStrike" cap="none">
                <a:solidFill>
                  <a:schemeClr val="dk2"/>
                </a:solidFill>
                <a:latin typeface="Calibri"/>
                <a:ea typeface="Calibri"/>
                <a:cs typeface="Calibri"/>
                <a:sym typeface="Calibri"/>
              </a:defRPr>
            </a:lvl8pPr>
            <a:lvl9pPr marL="4114800" marR="0" lvl="8" indent="-304800" algn="l" rtl="0">
              <a:spcBef>
                <a:spcPts val="240"/>
              </a:spcBef>
              <a:spcAft>
                <a:spcPts val="0"/>
              </a:spcAft>
              <a:buClr>
                <a:schemeClr val="accent5"/>
              </a:buClr>
              <a:buSzPts val="1200"/>
              <a:buFont typeface="Noto Sans Symbols"/>
              <a:buChar char="▪"/>
              <a:defRPr sz="1200" b="0" i="0" u="none" strike="noStrike" cap="none">
                <a:solidFill>
                  <a:schemeClr val="dk2"/>
                </a:solidFill>
                <a:latin typeface="Calibri"/>
                <a:ea typeface="Calibri"/>
                <a:cs typeface="Calibri"/>
                <a:sym typeface="Calibri"/>
              </a:defRPr>
            </a:lvl9pPr>
          </a:lstStyle>
          <a:p>
            <a:endParaRPr/>
          </a:p>
        </p:txBody>
      </p:sp>
      <p:sp>
        <p:nvSpPr>
          <p:cNvPr id="40" name="Google Shape;40;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fld id="{00000000-1234-1234-1234-123412341234}" type="slidenum">
              <a:rPr lang="en-US">
                <a:solidFill>
                  <a:prstClr val="black"/>
                </a:solidFill>
              </a:rPr>
              <a:pPr/>
              <a:t>‹#›</a:t>
            </a:fld>
            <a:endParaRPr>
              <a:solidFill>
                <a:prstClr val="black"/>
              </a:solidFill>
            </a:endParaRPr>
          </a:p>
        </p:txBody>
      </p:sp>
      <p:sp>
        <p:nvSpPr>
          <p:cNvPr id="41" name="Google Shape;41;p8"/>
          <p:cNvSpPr txBox="1">
            <a:spLocks noGrp="1"/>
          </p:cNvSpPr>
          <p:nvPr>
            <p:ph type="title"/>
          </p:nvPr>
        </p:nvSpPr>
        <p:spPr>
          <a:xfrm>
            <a:off x="381000" y="355847"/>
            <a:ext cx="8381260" cy="1054394"/>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248886590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userDrawn="1">
  <p:cSld name="1_Content with Caption Left">
    <p:bg>
      <p:bgPr>
        <a:blipFill rotWithShape="1">
          <a:blip r:embed="rId2"/>
          <a:stretch>
            <a:fillRect/>
          </a:stretch>
        </a:blipFill>
        <a:effectLst/>
      </p:bgPr>
    </p:bg>
    <p:spTree>
      <p:nvGrpSpPr>
        <p:cNvPr id="1" name=""/>
        <p:cNvGrpSpPr/>
        <p:nvPr/>
      </p:nvGrpSpPr>
      <p:grpSpPr>
        <a:xfrm>
          <a:off x="0" y="0"/>
          <a:ext cx="0" cy="0"/>
          <a:chOff x="0" y="0"/>
          <a:chExt cx="0" cy="0"/>
        </a:xfrm>
      </p:grpSpPr>
      <p:sp>
        <p:nvSpPr>
          <p:cNvPr id="9" name="Content Placeholder 2"/>
          <p:cNvSpPr>
            <a:spLocks noGrp="1"/>
          </p:cNvSpPr>
          <p:nvPr>
            <p:ph idx="1"/>
          </p:nvPr>
        </p:nvSpPr>
        <p:spPr>
          <a:xfrm>
            <a:off x="2199640" y="1036321"/>
            <a:ext cx="6589252" cy="4969193"/>
          </a:xfrm>
        </p:spPr>
        <p:txBody>
          <a:bodyPr/>
          <a:lstStyle>
            <a:lvl1pPr>
              <a:defRPr sz="2400" spc="0"/>
            </a:lvl1pPr>
            <a:lvl2pPr>
              <a:defRPr sz="2200" spc="0"/>
            </a:lvl2pPr>
            <a:lvl3pPr>
              <a:defRPr sz="2000" spc="0"/>
            </a:lvl3pPr>
            <a:lvl4pPr>
              <a:defRPr sz="1800" spc="0"/>
            </a:lvl4pPr>
            <a:lvl5pPr>
              <a:defRPr sz="1600" spc="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2"/>
          <p:cNvSpPr>
            <a:spLocks noGrp="1"/>
          </p:cNvSpPr>
          <p:nvPr>
            <p:ph type="body" idx="10"/>
          </p:nvPr>
        </p:nvSpPr>
        <p:spPr>
          <a:xfrm>
            <a:off x="2199639" y="304800"/>
            <a:ext cx="6589252" cy="639763"/>
          </a:xfrm>
        </p:spPr>
        <p:txBody>
          <a:bodyPr anchor="ctr" anchorCtr="0">
            <a:normAutofit/>
          </a:bodyPr>
          <a:lstStyle>
            <a:lvl1pPr marL="0" indent="0" algn="l">
              <a:buNone/>
              <a:defRPr sz="2800" b="0" i="0" spc="0">
                <a:solidFill>
                  <a:schemeClr val="tx1"/>
                </a:solidFill>
                <a:latin typeface="Museo Slab 500"/>
                <a:cs typeface="Museo Slab 50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Text Placeholder 3"/>
          <p:cNvSpPr>
            <a:spLocks noGrp="1"/>
          </p:cNvSpPr>
          <p:nvPr>
            <p:ph type="body" sz="half" idx="2"/>
          </p:nvPr>
        </p:nvSpPr>
        <p:spPr>
          <a:xfrm>
            <a:off x="60220" y="2171511"/>
            <a:ext cx="1910820" cy="2816352"/>
          </a:xfrm>
        </p:spPr>
        <p:txBody>
          <a:bodyPr tIns="0"/>
          <a:lstStyle>
            <a:lvl1pPr marL="0" indent="0">
              <a:buNone/>
              <a:defRPr sz="1800" b="0" spc="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4" name="Title 10"/>
          <p:cNvSpPr>
            <a:spLocks noGrp="1"/>
          </p:cNvSpPr>
          <p:nvPr>
            <p:ph type="title"/>
          </p:nvPr>
        </p:nvSpPr>
        <p:spPr>
          <a:xfrm>
            <a:off x="57912" y="1036321"/>
            <a:ext cx="1913456" cy="1033591"/>
          </a:xfrm>
        </p:spPr>
        <p:txBody>
          <a:bodyPr anchor="b"/>
          <a:lstStyle>
            <a:lvl1pPr algn="l">
              <a:defRPr sz="2000" spc="0" baseline="0"/>
            </a:lvl1pPr>
          </a:lstStyle>
          <a:p>
            <a:r>
              <a:rPr lang="en-US" dirty="0"/>
              <a:t>Click to edit Master title style</a:t>
            </a:r>
          </a:p>
        </p:txBody>
      </p:sp>
      <p:sp>
        <p:nvSpPr>
          <p:cNvPr id="8" name="Slide Number Placeholder 3"/>
          <p:cNvSpPr>
            <a:spLocks noGrp="1"/>
          </p:cNvSpPr>
          <p:nvPr>
            <p:ph type="sldNum" sz="quarter" idx="4"/>
          </p:nvPr>
        </p:nvSpPr>
        <p:spPr>
          <a:xfrm>
            <a:off x="381000" y="639552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D743B0-83BE-2241-8094-07BB909BF0D4}" type="slidenum">
              <a:rPr lang="en-US" smtClean="0">
                <a:solidFill>
                  <a:prstClr val="black">
                    <a:tint val="75000"/>
                  </a:prstClr>
                </a:solidFill>
              </a:rPr>
              <a:pPr/>
              <a:t>‹#›</a:t>
            </a:fld>
            <a:endParaRPr lang="en-US">
              <a:solidFill>
                <a:prstClr val="black">
                  <a:tint val="75000"/>
                </a:prstClr>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Tree>
    <p:extLst>
      <p:ext uri="{BB962C8B-B14F-4D97-AF65-F5344CB8AC3E}">
        <p14:creationId xmlns:p14="http://schemas.microsoft.com/office/powerpoint/2010/main" val="1875744899"/>
      </p:ext>
    </p:extLst>
  </p:cSld>
  <p:clrMapOvr>
    <a:overrideClrMapping bg1="lt1" tx1="dk1" bg2="lt2" tx2="dk2" accent1="accent1" accent2="accent2" accent3="accent3" accent4="accent4" accent5="accent5" accent6="accent6" hlink="hlink" folHlink="folHlink"/>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matchingName="Section Divider Orange" type="secHead">
  <p:cSld name="Section Divider Orange">
    <p:bg>
      <p:bgPr>
        <a:solidFill>
          <a:schemeClr val="accent1"/>
        </a:solidFill>
        <a:effectLst/>
      </p:bgPr>
    </p:bg>
    <p:spTree>
      <p:nvGrpSpPr>
        <p:cNvPr id="1" name="Shape 74"/>
        <p:cNvGrpSpPr/>
        <p:nvPr/>
      </p:nvGrpSpPr>
      <p:grpSpPr>
        <a:xfrm>
          <a:off x="0" y="0"/>
          <a:ext cx="0" cy="0"/>
          <a:chOff x="0" y="0"/>
          <a:chExt cx="0" cy="0"/>
        </a:xfrm>
      </p:grpSpPr>
      <p:sp>
        <p:nvSpPr>
          <p:cNvPr id="75" name="Google Shape;75;p17"/>
          <p:cNvSpPr txBox="1">
            <a:spLocks noGrp="1"/>
          </p:cNvSpPr>
          <p:nvPr>
            <p:ph type="body" idx="1"/>
          </p:nvPr>
        </p:nvSpPr>
        <p:spPr>
          <a:xfrm>
            <a:off x="380999" y="3412607"/>
            <a:ext cx="8341851" cy="1645920"/>
          </a:xfrm>
          <a:prstGeom prst="rect">
            <a:avLst/>
          </a:prstGeom>
          <a:noFill/>
          <a:ln>
            <a:noFill/>
          </a:ln>
        </p:spPr>
        <p:txBody>
          <a:bodyPr spcFirstLastPara="1" wrap="square" lIns="91425" tIns="45700" rIns="91425" bIns="45700" anchor="ctr" anchorCtr="0"/>
          <a:lstStyle>
            <a:lvl1pPr marL="457200" marR="0" lvl="0" indent="-228600" algn="ctr" rtl="0">
              <a:spcBef>
                <a:spcPts val="480"/>
              </a:spcBef>
              <a:spcAft>
                <a:spcPts val="0"/>
              </a:spcAft>
              <a:buClr>
                <a:schemeClr val="accent1"/>
              </a:buClr>
              <a:buSzPts val="2640"/>
              <a:buFont typeface="Noto Sans Symbols"/>
              <a:buNone/>
              <a:defRPr sz="2400" b="0" i="0" u="none" strike="noStrike" cap="none">
                <a:solidFill>
                  <a:srgbClr val="404040"/>
                </a:solidFill>
                <a:latin typeface="Calibri"/>
                <a:ea typeface="Calibri"/>
                <a:cs typeface="Calibri"/>
                <a:sym typeface="Calibri"/>
              </a:defRPr>
            </a:lvl1pPr>
            <a:lvl2pPr marL="914400" marR="0" lvl="1" indent="-228600" algn="l" rtl="0">
              <a:spcBef>
                <a:spcPts val="360"/>
              </a:spcBef>
              <a:spcAft>
                <a:spcPts val="0"/>
              </a:spcAft>
              <a:buClr>
                <a:schemeClr val="accent2"/>
              </a:buClr>
              <a:buSzPts val="1980"/>
              <a:buFont typeface="Noto Sans Symbols"/>
              <a:buNone/>
              <a:defRPr sz="1800" b="0" i="0" u="none" strike="noStrike" cap="none">
                <a:solidFill>
                  <a:srgbClr val="9A9EA3"/>
                </a:solidFill>
                <a:latin typeface="Calibri"/>
                <a:ea typeface="Calibri"/>
                <a:cs typeface="Calibri"/>
                <a:sym typeface="Calibri"/>
              </a:defRPr>
            </a:lvl2pPr>
            <a:lvl3pPr marL="1371600" marR="0" lvl="2" indent="-228600" algn="l" rtl="0">
              <a:spcBef>
                <a:spcPts val="320"/>
              </a:spcBef>
              <a:spcAft>
                <a:spcPts val="0"/>
              </a:spcAft>
              <a:buClr>
                <a:schemeClr val="accent3"/>
              </a:buClr>
              <a:buSzPts val="1760"/>
              <a:buFont typeface="Noto Sans Symbols"/>
              <a:buNone/>
              <a:defRPr sz="1600" b="0" i="0" u="none" strike="noStrike" cap="none">
                <a:solidFill>
                  <a:srgbClr val="9A9EA3"/>
                </a:solidFill>
                <a:latin typeface="Calibri"/>
                <a:ea typeface="Calibri"/>
                <a:cs typeface="Calibri"/>
                <a:sym typeface="Calibri"/>
              </a:defRPr>
            </a:lvl3pPr>
            <a:lvl4pPr marL="1828800" marR="0" lvl="3" indent="-228600" algn="l" rtl="0">
              <a:spcBef>
                <a:spcPts val="280"/>
              </a:spcBef>
              <a:spcAft>
                <a:spcPts val="0"/>
              </a:spcAft>
              <a:buClr>
                <a:schemeClr val="accent4"/>
              </a:buClr>
              <a:buSzPts val="1540"/>
              <a:buFont typeface="Noto Sans Symbols"/>
              <a:buNone/>
              <a:defRPr sz="1400" b="0" i="0" u="none" strike="noStrike" cap="none">
                <a:solidFill>
                  <a:srgbClr val="9A9EA3"/>
                </a:solidFill>
                <a:latin typeface="Calibri"/>
                <a:ea typeface="Calibri"/>
                <a:cs typeface="Calibri"/>
                <a:sym typeface="Calibri"/>
              </a:defRPr>
            </a:lvl4pPr>
            <a:lvl5pPr marL="2286000" marR="0" lvl="4" indent="-228600" algn="l" rtl="0">
              <a:spcBef>
                <a:spcPts val="280"/>
              </a:spcBef>
              <a:spcAft>
                <a:spcPts val="0"/>
              </a:spcAft>
              <a:buClr>
                <a:schemeClr val="accent6"/>
              </a:buClr>
              <a:buSzPts val="1540"/>
              <a:buFont typeface="Noto Sans Symbols"/>
              <a:buNone/>
              <a:defRPr sz="1400" b="0" i="0" u="none" strike="noStrike" cap="none">
                <a:solidFill>
                  <a:srgbClr val="9A9EA3"/>
                </a:solidFill>
                <a:latin typeface="Calibri"/>
                <a:ea typeface="Calibri"/>
                <a:cs typeface="Calibri"/>
                <a:sym typeface="Calibri"/>
              </a:defRPr>
            </a:lvl5pPr>
            <a:lvl6pPr marL="2743200" marR="0" lvl="5" indent="-228600" algn="l" rtl="0">
              <a:spcBef>
                <a:spcPts val="280"/>
              </a:spcBef>
              <a:spcAft>
                <a:spcPts val="0"/>
              </a:spcAft>
              <a:buClr>
                <a:schemeClr val="accent1"/>
              </a:buClr>
              <a:buSzPts val="1400"/>
              <a:buFont typeface="Noto Sans Symbols"/>
              <a:buNone/>
              <a:defRPr sz="1400" b="0" i="0" u="none" strike="noStrike" cap="none">
                <a:solidFill>
                  <a:srgbClr val="9A9EA3"/>
                </a:solidFill>
                <a:latin typeface="Calibri"/>
                <a:ea typeface="Calibri"/>
                <a:cs typeface="Calibri"/>
                <a:sym typeface="Calibri"/>
              </a:defRPr>
            </a:lvl6pPr>
            <a:lvl7pPr marL="3200400" marR="0" lvl="6" indent="-228600" algn="l" rtl="0">
              <a:spcBef>
                <a:spcPts val="280"/>
              </a:spcBef>
              <a:spcAft>
                <a:spcPts val="0"/>
              </a:spcAft>
              <a:buClr>
                <a:schemeClr val="accent2"/>
              </a:buClr>
              <a:buSzPts val="1400"/>
              <a:buFont typeface="Noto Sans Symbols"/>
              <a:buNone/>
              <a:defRPr sz="1400" b="0" i="0" u="none" strike="noStrike" cap="none">
                <a:solidFill>
                  <a:srgbClr val="9A9EA3"/>
                </a:solidFill>
                <a:latin typeface="Calibri"/>
                <a:ea typeface="Calibri"/>
                <a:cs typeface="Calibri"/>
                <a:sym typeface="Calibri"/>
              </a:defRPr>
            </a:lvl7pPr>
            <a:lvl8pPr marL="3657600" marR="0" lvl="7" indent="-228600" algn="l" rtl="0">
              <a:spcBef>
                <a:spcPts val="280"/>
              </a:spcBef>
              <a:spcAft>
                <a:spcPts val="0"/>
              </a:spcAft>
              <a:buClr>
                <a:schemeClr val="accent3"/>
              </a:buClr>
              <a:buSzPts val="1400"/>
              <a:buFont typeface="Noto Sans Symbols"/>
              <a:buNone/>
              <a:defRPr sz="1400" b="0" i="0" u="none" strike="noStrike" cap="none">
                <a:solidFill>
                  <a:srgbClr val="9A9EA3"/>
                </a:solidFill>
                <a:latin typeface="Calibri"/>
                <a:ea typeface="Calibri"/>
                <a:cs typeface="Calibri"/>
                <a:sym typeface="Calibri"/>
              </a:defRPr>
            </a:lvl8pPr>
            <a:lvl9pPr marL="4114800" marR="0" lvl="8" indent="-228600" algn="l" rtl="0">
              <a:spcBef>
                <a:spcPts val="280"/>
              </a:spcBef>
              <a:spcAft>
                <a:spcPts val="0"/>
              </a:spcAft>
              <a:buClr>
                <a:schemeClr val="accent5"/>
              </a:buClr>
              <a:buSzPts val="1400"/>
              <a:buFont typeface="Noto Sans Symbols"/>
              <a:buNone/>
              <a:defRPr sz="1400" b="0" i="0" u="none" strike="noStrike" cap="none">
                <a:solidFill>
                  <a:srgbClr val="9A9EA3"/>
                </a:solidFill>
                <a:latin typeface="Calibri"/>
                <a:ea typeface="Calibri"/>
                <a:cs typeface="Calibri"/>
                <a:sym typeface="Calibri"/>
              </a:defRPr>
            </a:lvl9pPr>
          </a:lstStyle>
          <a:p>
            <a:endParaRPr/>
          </a:p>
        </p:txBody>
      </p:sp>
      <p:sp>
        <p:nvSpPr>
          <p:cNvPr id="76" name="Google Shape;76;p17"/>
          <p:cNvSpPr txBox="1">
            <a:spLocks noGrp="1"/>
          </p:cNvSpPr>
          <p:nvPr>
            <p:ph type="title"/>
          </p:nvPr>
        </p:nvSpPr>
        <p:spPr>
          <a:xfrm>
            <a:off x="380999" y="1740195"/>
            <a:ext cx="8341851" cy="164592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rgbClr val="FFFFFF"/>
              </a:buClr>
              <a:buSzPts val="4200"/>
              <a:buFont typeface="Arial"/>
              <a:buNone/>
              <a:defRPr sz="4200" b="0" i="0" u="none" strike="noStrike" cap="none">
                <a:solidFill>
                  <a:srgbClr val="FFFFFF"/>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8" name="Google Shape;78;p17"/>
          <p:cNvSpPr txBox="1"/>
          <p:nvPr/>
        </p:nvSpPr>
        <p:spPr>
          <a:xfrm>
            <a:off x="3675969" y="6344721"/>
            <a:ext cx="2133600" cy="365125"/>
          </a:xfrm>
          <a:prstGeom prst="rect">
            <a:avLst/>
          </a:prstGeom>
          <a:noFill/>
          <a:ln>
            <a:noFill/>
          </a:ln>
        </p:spPr>
        <p:txBody>
          <a:bodyPr spcFirstLastPara="1" wrap="square" lIns="91425" tIns="45700" rIns="91425" bIns="45700" anchor="ctr" anchorCtr="0">
            <a:noAutofit/>
          </a:bodyPr>
          <a:lstStyle/>
          <a:p>
            <a:pPr algn="ctr">
              <a:buClrTx/>
              <a:buFontTx/>
              <a:buNone/>
            </a:pPr>
            <a:fld id="{00000000-1234-1234-1234-123412341234}" type="slidenum">
              <a:rPr lang="en-US" kern="1200">
                <a:solidFill>
                  <a:prstClr val="black"/>
                </a:solidFill>
                <a:latin typeface="Calibri"/>
                <a:ea typeface="Calibri"/>
                <a:cs typeface="Calibri"/>
                <a:sym typeface="Calibri"/>
              </a:rPr>
              <a:pPr algn="ctr">
                <a:buClrTx/>
                <a:buFontTx/>
                <a:buNone/>
              </a:pPr>
              <a:t>‹#›</a:t>
            </a:fld>
            <a:endParaRPr kern="1200">
              <a:solidFill>
                <a:prstClr val="black"/>
              </a:solidFill>
              <a:latin typeface="Calibri"/>
              <a:ea typeface="Calibri"/>
              <a:cs typeface="Calibri"/>
              <a:sym typeface="Calibri"/>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Tree>
    <p:extLst>
      <p:ext uri="{BB962C8B-B14F-4D97-AF65-F5344CB8AC3E}">
        <p14:creationId xmlns:p14="http://schemas.microsoft.com/office/powerpoint/2010/main" val="241447850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matchingName="Content with Caption Left">
  <p:cSld name="Content with Caption Left">
    <p:bg>
      <p:bgPr>
        <a:blipFill>
          <a:blip r:embed="rId2">
            <a:alphaModFix/>
          </a:blip>
          <a:stretch>
            <a:fillRect/>
          </a:stretch>
        </a:blipFill>
        <a:effectLst/>
      </p:bgPr>
    </p:bg>
    <p:spTree>
      <p:nvGrpSpPr>
        <p:cNvPr id="1" name="Shape 46"/>
        <p:cNvGrpSpPr/>
        <p:nvPr/>
      </p:nvGrpSpPr>
      <p:grpSpPr>
        <a:xfrm>
          <a:off x="0" y="0"/>
          <a:ext cx="0" cy="0"/>
          <a:chOff x="0" y="0"/>
          <a:chExt cx="0" cy="0"/>
        </a:xfrm>
      </p:grpSpPr>
      <p:sp>
        <p:nvSpPr>
          <p:cNvPr id="47" name="Google Shape;47;p10"/>
          <p:cNvSpPr txBox="1">
            <a:spLocks noGrp="1"/>
          </p:cNvSpPr>
          <p:nvPr>
            <p:ph type="body" idx="1"/>
          </p:nvPr>
        </p:nvSpPr>
        <p:spPr>
          <a:xfrm>
            <a:off x="2199640" y="1036320"/>
            <a:ext cx="6589252" cy="4969193"/>
          </a:xfrm>
          <a:prstGeom prst="rect">
            <a:avLst/>
          </a:prstGeom>
          <a:noFill/>
          <a:ln>
            <a:noFill/>
          </a:ln>
        </p:spPr>
        <p:txBody>
          <a:bodyPr spcFirstLastPara="1" wrap="square" lIns="91425" tIns="45700" rIns="91425" bIns="45700" anchor="t" anchorCtr="0"/>
          <a:lstStyle>
            <a:lvl1pPr marL="457200" marR="0" lvl="0" indent="-424180" algn="l" rtl="0">
              <a:spcBef>
                <a:spcPts val="560"/>
              </a:spcBef>
              <a:spcAft>
                <a:spcPts val="0"/>
              </a:spcAft>
              <a:buClr>
                <a:schemeClr val="accent1"/>
              </a:buClr>
              <a:buSzPts val="3080"/>
              <a:buFont typeface="Noto Sans Symbols"/>
              <a:buChar char="▪"/>
              <a:defRPr sz="2800" b="0" i="0" u="none" strike="noStrike" cap="none">
                <a:solidFill>
                  <a:srgbClr val="5C6670"/>
                </a:solidFill>
                <a:latin typeface="Calibri"/>
                <a:ea typeface="Calibri"/>
                <a:cs typeface="Calibri"/>
                <a:sym typeface="Calibri"/>
              </a:defRPr>
            </a:lvl1pPr>
            <a:lvl2pPr marL="914400" marR="0" lvl="1" indent="-396240" algn="l" rtl="0">
              <a:spcBef>
                <a:spcPts val="480"/>
              </a:spcBef>
              <a:spcAft>
                <a:spcPts val="0"/>
              </a:spcAft>
              <a:buClr>
                <a:schemeClr val="accent2"/>
              </a:buClr>
              <a:buSzPts val="2640"/>
              <a:buFont typeface="Noto Sans Symbols"/>
              <a:buChar char="▪"/>
              <a:defRPr sz="2400" b="0" i="0" u="none" strike="noStrike" cap="none">
                <a:solidFill>
                  <a:srgbClr val="5C6670"/>
                </a:solidFill>
                <a:latin typeface="Calibri"/>
                <a:ea typeface="Calibri"/>
                <a:cs typeface="Calibri"/>
                <a:sym typeface="Calibri"/>
              </a:defRPr>
            </a:lvl2pPr>
            <a:lvl3pPr marL="1371600" marR="0" lvl="2" indent="-368300" algn="l" rtl="0">
              <a:spcBef>
                <a:spcPts val="400"/>
              </a:spcBef>
              <a:spcAft>
                <a:spcPts val="0"/>
              </a:spcAft>
              <a:buClr>
                <a:schemeClr val="accent3"/>
              </a:buClr>
              <a:buSzPts val="2200"/>
              <a:buFont typeface="Noto Sans Symbols"/>
              <a:buChar char="▪"/>
              <a:defRPr sz="2000" b="0" i="0" u="none" strike="noStrike" cap="none">
                <a:solidFill>
                  <a:srgbClr val="5C6670"/>
                </a:solidFill>
                <a:latin typeface="Calibri"/>
                <a:ea typeface="Calibri"/>
                <a:cs typeface="Calibri"/>
                <a:sym typeface="Calibri"/>
              </a:defRPr>
            </a:lvl3pPr>
            <a:lvl4pPr marL="1828800" marR="0" lvl="3" indent="-354330" algn="l" rtl="0">
              <a:spcBef>
                <a:spcPts val="360"/>
              </a:spcBef>
              <a:spcAft>
                <a:spcPts val="0"/>
              </a:spcAft>
              <a:buClr>
                <a:schemeClr val="accent4"/>
              </a:buClr>
              <a:buSzPts val="1980"/>
              <a:buFont typeface="Noto Sans Symbols"/>
              <a:buChar char="▪"/>
              <a:defRPr sz="1800" b="0" i="0" u="none" strike="noStrike" cap="none">
                <a:solidFill>
                  <a:srgbClr val="5C6670"/>
                </a:solidFill>
                <a:latin typeface="Calibri"/>
                <a:ea typeface="Calibri"/>
                <a:cs typeface="Calibri"/>
                <a:sym typeface="Calibri"/>
              </a:defRPr>
            </a:lvl4pPr>
            <a:lvl5pPr marL="2286000" marR="0" lvl="4" indent="-340360" algn="l" rtl="0">
              <a:spcBef>
                <a:spcPts val="320"/>
              </a:spcBef>
              <a:spcAft>
                <a:spcPts val="0"/>
              </a:spcAft>
              <a:buClr>
                <a:schemeClr val="accent6"/>
              </a:buClr>
              <a:buSzPts val="1760"/>
              <a:buFont typeface="Noto Sans Symbols"/>
              <a:buChar char="▪"/>
              <a:defRPr sz="1600" b="0" i="0" u="none" strike="noStrike" cap="none">
                <a:solidFill>
                  <a:srgbClr val="5C6670"/>
                </a:solidFill>
                <a:latin typeface="Calibri"/>
                <a:ea typeface="Calibri"/>
                <a:cs typeface="Calibri"/>
                <a:sym typeface="Calibri"/>
              </a:defRPr>
            </a:lvl5pPr>
            <a:lvl6pPr marL="2743200" marR="0" lvl="5" indent="-355600" algn="l" rtl="0">
              <a:spcBef>
                <a:spcPts val="400"/>
              </a:spcBef>
              <a:spcAft>
                <a:spcPts val="0"/>
              </a:spcAft>
              <a:buClr>
                <a:schemeClr val="accent1"/>
              </a:buClr>
              <a:buSzPts val="2000"/>
              <a:buFont typeface="Noto Sans Symbols"/>
              <a:buChar char="▪"/>
              <a:defRPr sz="2000" b="0" i="0" u="none" strike="noStrike" cap="none">
                <a:solidFill>
                  <a:schemeClr val="dk2"/>
                </a:solidFill>
                <a:latin typeface="Calibri"/>
                <a:ea typeface="Calibri"/>
                <a:cs typeface="Calibri"/>
                <a:sym typeface="Calibri"/>
              </a:defRPr>
            </a:lvl6pPr>
            <a:lvl7pPr marL="3200400" marR="0" lvl="6" indent="-355600" algn="l" rtl="0">
              <a:spcBef>
                <a:spcPts val="400"/>
              </a:spcBef>
              <a:spcAft>
                <a:spcPts val="0"/>
              </a:spcAft>
              <a:buClr>
                <a:schemeClr val="accent2"/>
              </a:buClr>
              <a:buSzPts val="2000"/>
              <a:buFont typeface="Noto Sans Symbols"/>
              <a:buChar char="▪"/>
              <a:defRPr sz="2000" b="0" i="0" u="none" strike="noStrike" cap="none">
                <a:solidFill>
                  <a:schemeClr val="dk2"/>
                </a:solidFill>
                <a:latin typeface="Calibri"/>
                <a:ea typeface="Calibri"/>
                <a:cs typeface="Calibri"/>
                <a:sym typeface="Calibri"/>
              </a:defRPr>
            </a:lvl7pPr>
            <a:lvl8pPr marL="3657600" marR="0" lvl="7" indent="-355600" algn="l" rtl="0">
              <a:spcBef>
                <a:spcPts val="400"/>
              </a:spcBef>
              <a:spcAft>
                <a:spcPts val="0"/>
              </a:spcAft>
              <a:buClr>
                <a:schemeClr val="accent3"/>
              </a:buClr>
              <a:buSzPts val="2000"/>
              <a:buFont typeface="Noto Sans Symbols"/>
              <a:buChar char="▪"/>
              <a:defRPr sz="2000" b="0" i="0" u="none" strike="noStrike" cap="none">
                <a:solidFill>
                  <a:schemeClr val="dk2"/>
                </a:solidFill>
                <a:latin typeface="Calibri"/>
                <a:ea typeface="Calibri"/>
                <a:cs typeface="Calibri"/>
                <a:sym typeface="Calibri"/>
              </a:defRPr>
            </a:lvl8pPr>
            <a:lvl9pPr marL="4114800" marR="0" lvl="8" indent="-355600" algn="l" rtl="0">
              <a:spcBef>
                <a:spcPts val="400"/>
              </a:spcBef>
              <a:spcAft>
                <a:spcPts val="0"/>
              </a:spcAft>
              <a:buClr>
                <a:schemeClr val="accent5"/>
              </a:buClr>
              <a:buSzPts val="2000"/>
              <a:buFont typeface="Noto Sans Symbols"/>
              <a:buChar char="▪"/>
              <a:defRPr sz="2000" b="0" i="0" u="none" strike="noStrike" cap="none">
                <a:solidFill>
                  <a:schemeClr val="dk2"/>
                </a:solidFill>
                <a:latin typeface="Calibri"/>
                <a:ea typeface="Calibri"/>
                <a:cs typeface="Calibri"/>
                <a:sym typeface="Calibri"/>
              </a:defRPr>
            </a:lvl9pPr>
          </a:lstStyle>
          <a:p>
            <a:endParaRPr/>
          </a:p>
        </p:txBody>
      </p:sp>
      <p:sp>
        <p:nvSpPr>
          <p:cNvPr id="48" name="Google Shape;48;p10"/>
          <p:cNvSpPr txBox="1">
            <a:spLocks noGrp="1"/>
          </p:cNvSpPr>
          <p:nvPr>
            <p:ph type="body" idx="2"/>
          </p:nvPr>
        </p:nvSpPr>
        <p:spPr>
          <a:xfrm>
            <a:off x="2199639" y="304800"/>
            <a:ext cx="6589252" cy="639762"/>
          </a:xfrm>
          <a:prstGeom prst="rect">
            <a:avLst/>
          </a:prstGeom>
          <a:noFill/>
          <a:ln>
            <a:noFill/>
          </a:ln>
        </p:spPr>
        <p:txBody>
          <a:bodyPr spcFirstLastPara="1" wrap="square" lIns="91425" tIns="45700" rIns="91425" bIns="45700" anchor="ctr" anchorCtr="0"/>
          <a:lstStyle>
            <a:lvl1pPr marL="457200" marR="0" lvl="0" indent="-228600" algn="l" rtl="0">
              <a:spcBef>
                <a:spcPts val="560"/>
              </a:spcBef>
              <a:spcAft>
                <a:spcPts val="0"/>
              </a:spcAft>
              <a:buClr>
                <a:schemeClr val="accent1"/>
              </a:buClr>
              <a:buSzPts val="3080"/>
              <a:buFont typeface="Noto Sans Symbols"/>
              <a:buNone/>
              <a:defRPr sz="2800" b="0"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accent2"/>
              </a:buClr>
              <a:buSzPts val="2200"/>
              <a:buFont typeface="Noto Sans Symbols"/>
              <a:buNone/>
              <a:defRPr sz="2000" b="1" i="0" u="none" strike="noStrike" cap="none">
                <a:solidFill>
                  <a:srgbClr val="5C6670"/>
                </a:solidFill>
                <a:latin typeface="Calibri"/>
                <a:ea typeface="Calibri"/>
                <a:cs typeface="Calibri"/>
                <a:sym typeface="Calibri"/>
              </a:defRPr>
            </a:lvl2pPr>
            <a:lvl3pPr marL="1371600" marR="0" lvl="2" indent="-228600" algn="l" rtl="0">
              <a:spcBef>
                <a:spcPts val="360"/>
              </a:spcBef>
              <a:spcAft>
                <a:spcPts val="0"/>
              </a:spcAft>
              <a:buClr>
                <a:schemeClr val="accent3"/>
              </a:buClr>
              <a:buSzPts val="1980"/>
              <a:buFont typeface="Noto Sans Symbols"/>
              <a:buNone/>
              <a:defRPr sz="1800" b="1" i="0" u="none" strike="noStrike" cap="none">
                <a:solidFill>
                  <a:srgbClr val="5C6670"/>
                </a:solidFill>
                <a:latin typeface="Calibri"/>
                <a:ea typeface="Calibri"/>
                <a:cs typeface="Calibri"/>
                <a:sym typeface="Calibri"/>
              </a:defRPr>
            </a:lvl3pPr>
            <a:lvl4pPr marL="1828800" marR="0" lvl="3" indent="-228600" algn="l" rtl="0">
              <a:spcBef>
                <a:spcPts val="320"/>
              </a:spcBef>
              <a:spcAft>
                <a:spcPts val="0"/>
              </a:spcAft>
              <a:buClr>
                <a:schemeClr val="accent4"/>
              </a:buClr>
              <a:buSzPts val="1760"/>
              <a:buFont typeface="Noto Sans Symbols"/>
              <a:buNone/>
              <a:defRPr sz="1600" b="1" i="0" u="none" strike="noStrike" cap="none">
                <a:solidFill>
                  <a:srgbClr val="5C6670"/>
                </a:solidFill>
                <a:latin typeface="Calibri"/>
                <a:ea typeface="Calibri"/>
                <a:cs typeface="Calibri"/>
                <a:sym typeface="Calibri"/>
              </a:defRPr>
            </a:lvl4pPr>
            <a:lvl5pPr marL="2286000" marR="0" lvl="4" indent="-228600" algn="l" rtl="0">
              <a:spcBef>
                <a:spcPts val="320"/>
              </a:spcBef>
              <a:spcAft>
                <a:spcPts val="0"/>
              </a:spcAft>
              <a:buClr>
                <a:schemeClr val="accent6"/>
              </a:buClr>
              <a:buSzPts val="1760"/>
              <a:buFont typeface="Noto Sans Symbols"/>
              <a:buNone/>
              <a:defRPr sz="1600" b="1" i="0" u="none" strike="noStrike" cap="none">
                <a:solidFill>
                  <a:srgbClr val="5C6670"/>
                </a:solidFill>
                <a:latin typeface="Calibri"/>
                <a:ea typeface="Calibri"/>
                <a:cs typeface="Calibri"/>
                <a:sym typeface="Calibri"/>
              </a:defRPr>
            </a:lvl5pPr>
            <a:lvl6pPr marL="2743200" marR="0" lvl="5" indent="-228600" algn="l" rtl="0">
              <a:spcBef>
                <a:spcPts val="320"/>
              </a:spcBef>
              <a:spcAft>
                <a:spcPts val="0"/>
              </a:spcAft>
              <a:buClr>
                <a:schemeClr val="accent1"/>
              </a:buClr>
              <a:buSzPts val="1600"/>
              <a:buFont typeface="Noto Sans Symbols"/>
              <a:buNone/>
              <a:defRPr sz="1600" b="1" i="0" u="none" strike="noStrike" cap="none">
                <a:solidFill>
                  <a:schemeClr val="dk2"/>
                </a:solidFill>
                <a:latin typeface="Calibri"/>
                <a:ea typeface="Calibri"/>
                <a:cs typeface="Calibri"/>
                <a:sym typeface="Calibri"/>
              </a:defRPr>
            </a:lvl6pPr>
            <a:lvl7pPr marL="3200400" marR="0" lvl="6" indent="-228600" algn="l" rtl="0">
              <a:spcBef>
                <a:spcPts val="320"/>
              </a:spcBef>
              <a:spcAft>
                <a:spcPts val="0"/>
              </a:spcAft>
              <a:buClr>
                <a:schemeClr val="accent2"/>
              </a:buClr>
              <a:buSzPts val="1600"/>
              <a:buFont typeface="Noto Sans Symbols"/>
              <a:buNone/>
              <a:defRPr sz="1600" b="1" i="0" u="none" strike="noStrike" cap="none">
                <a:solidFill>
                  <a:schemeClr val="dk2"/>
                </a:solidFill>
                <a:latin typeface="Calibri"/>
                <a:ea typeface="Calibri"/>
                <a:cs typeface="Calibri"/>
                <a:sym typeface="Calibri"/>
              </a:defRPr>
            </a:lvl7pPr>
            <a:lvl8pPr marL="3657600" marR="0" lvl="7" indent="-228600" algn="l" rtl="0">
              <a:spcBef>
                <a:spcPts val="320"/>
              </a:spcBef>
              <a:spcAft>
                <a:spcPts val="0"/>
              </a:spcAft>
              <a:buClr>
                <a:schemeClr val="accent3"/>
              </a:buClr>
              <a:buSzPts val="1600"/>
              <a:buFont typeface="Noto Sans Symbols"/>
              <a:buNone/>
              <a:defRPr sz="1600" b="1" i="0" u="none" strike="noStrike" cap="none">
                <a:solidFill>
                  <a:schemeClr val="dk2"/>
                </a:solidFill>
                <a:latin typeface="Calibri"/>
                <a:ea typeface="Calibri"/>
                <a:cs typeface="Calibri"/>
                <a:sym typeface="Calibri"/>
              </a:defRPr>
            </a:lvl8pPr>
            <a:lvl9pPr marL="4114800" marR="0" lvl="8" indent="-228600" algn="l" rtl="0">
              <a:spcBef>
                <a:spcPts val="320"/>
              </a:spcBef>
              <a:spcAft>
                <a:spcPts val="0"/>
              </a:spcAft>
              <a:buClr>
                <a:schemeClr val="accent5"/>
              </a:buClr>
              <a:buSzPts val="1600"/>
              <a:buFont typeface="Noto Sans Symbols"/>
              <a:buNone/>
              <a:defRPr sz="1600" b="1" i="0" u="none" strike="noStrike" cap="none">
                <a:solidFill>
                  <a:schemeClr val="dk2"/>
                </a:solidFill>
                <a:latin typeface="Calibri"/>
                <a:ea typeface="Calibri"/>
                <a:cs typeface="Calibri"/>
                <a:sym typeface="Calibri"/>
              </a:defRPr>
            </a:lvl9pPr>
          </a:lstStyle>
          <a:p>
            <a:endParaRPr/>
          </a:p>
        </p:txBody>
      </p:sp>
      <p:sp>
        <p:nvSpPr>
          <p:cNvPr id="49" name="Google Shape;49;p10"/>
          <p:cNvSpPr txBox="1">
            <a:spLocks noGrp="1"/>
          </p:cNvSpPr>
          <p:nvPr>
            <p:ph type="body" idx="3"/>
          </p:nvPr>
        </p:nvSpPr>
        <p:spPr>
          <a:xfrm>
            <a:off x="60220" y="2171510"/>
            <a:ext cx="1910820" cy="2816352"/>
          </a:xfrm>
          <a:prstGeom prst="rect">
            <a:avLst/>
          </a:prstGeom>
          <a:noFill/>
          <a:ln>
            <a:noFill/>
          </a:ln>
        </p:spPr>
        <p:txBody>
          <a:bodyPr spcFirstLastPara="1" wrap="square" lIns="91425" tIns="0" rIns="91425" bIns="45700" anchor="t" anchorCtr="0"/>
          <a:lstStyle>
            <a:lvl1pPr marL="457200" marR="0" lvl="0" indent="-228600" algn="l" rtl="0">
              <a:spcBef>
                <a:spcPts val="360"/>
              </a:spcBef>
              <a:spcAft>
                <a:spcPts val="0"/>
              </a:spcAft>
              <a:buClr>
                <a:schemeClr val="accent1"/>
              </a:buClr>
              <a:buSzPts val="1980"/>
              <a:buFont typeface="Noto Sans Symbols"/>
              <a:buNone/>
              <a:defRPr sz="1800" b="0" i="0" u="none" strike="noStrike" cap="none">
                <a:solidFill>
                  <a:srgbClr val="FFFFFF"/>
                </a:solidFill>
                <a:latin typeface="Calibri"/>
                <a:ea typeface="Calibri"/>
                <a:cs typeface="Calibri"/>
                <a:sym typeface="Calibri"/>
              </a:defRPr>
            </a:lvl1pPr>
            <a:lvl2pPr marL="914400" marR="0" lvl="1" indent="-228600" algn="l" rtl="0">
              <a:spcBef>
                <a:spcPts val="240"/>
              </a:spcBef>
              <a:spcAft>
                <a:spcPts val="0"/>
              </a:spcAft>
              <a:buClr>
                <a:schemeClr val="accent2"/>
              </a:buClr>
              <a:buSzPts val="1320"/>
              <a:buFont typeface="Noto Sans Symbols"/>
              <a:buNone/>
              <a:defRPr sz="1200" b="0" i="0" u="none" strike="noStrike" cap="none">
                <a:solidFill>
                  <a:srgbClr val="5C6670"/>
                </a:solidFill>
                <a:latin typeface="Calibri"/>
                <a:ea typeface="Calibri"/>
                <a:cs typeface="Calibri"/>
                <a:sym typeface="Calibri"/>
              </a:defRPr>
            </a:lvl2pPr>
            <a:lvl3pPr marL="1371600" marR="0" lvl="2" indent="-228600" algn="l" rtl="0">
              <a:spcBef>
                <a:spcPts val="200"/>
              </a:spcBef>
              <a:spcAft>
                <a:spcPts val="0"/>
              </a:spcAft>
              <a:buClr>
                <a:schemeClr val="accent3"/>
              </a:buClr>
              <a:buSzPts val="1100"/>
              <a:buFont typeface="Noto Sans Symbols"/>
              <a:buNone/>
              <a:defRPr sz="1000" b="0" i="0" u="none" strike="noStrike" cap="none">
                <a:solidFill>
                  <a:srgbClr val="5C6670"/>
                </a:solidFill>
                <a:latin typeface="Calibri"/>
                <a:ea typeface="Calibri"/>
                <a:cs typeface="Calibri"/>
                <a:sym typeface="Calibri"/>
              </a:defRPr>
            </a:lvl3pPr>
            <a:lvl4pPr marL="1828800" marR="0" lvl="3" indent="-228600" algn="l" rtl="0">
              <a:spcBef>
                <a:spcPts val="180"/>
              </a:spcBef>
              <a:spcAft>
                <a:spcPts val="0"/>
              </a:spcAft>
              <a:buClr>
                <a:schemeClr val="accent4"/>
              </a:buClr>
              <a:buSzPts val="990"/>
              <a:buFont typeface="Noto Sans Symbols"/>
              <a:buNone/>
              <a:defRPr sz="900" b="0" i="0" u="none" strike="noStrike" cap="none">
                <a:solidFill>
                  <a:srgbClr val="5C6670"/>
                </a:solidFill>
                <a:latin typeface="Calibri"/>
                <a:ea typeface="Calibri"/>
                <a:cs typeface="Calibri"/>
                <a:sym typeface="Calibri"/>
              </a:defRPr>
            </a:lvl4pPr>
            <a:lvl5pPr marL="2286000" marR="0" lvl="4" indent="-228600" algn="l" rtl="0">
              <a:spcBef>
                <a:spcPts val="180"/>
              </a:spcBef>
              <a:spcAft>
                <a:spcPts val="0"/>
              </a:spcAft>
              <a:buClr>
                <a:schemeClr val="accent6"/>
              </a:buClr>
              <a:buSzPts val="990"/>
              <a:buFont typeface="Noto Sans Symbols"/>
              <a:buNone/>
              <a:defRPr sz="900" b="0" i="0" u="none" strike="noStrike" cap="none">
                <a:solidFill>
                  <a:srgbClr val="5C6670"/>
                </a:solidFill>
                <a:latin typeface="Calibri"/>
                <a:ea typeface="Calibri"/>
                <a:cs typeface="Calibri"/>
                <a:sym typeface="Calibri"/>
              </a:defRPr>
            </a:lvl5pPr>
            <a:lvl6pPr marL="2743200" marR="0" lvl="5" indent="-228600" algn="l" rtl="0">
              <a:spcBef>
                <a:spcPts val="180"/>
              </a:spcBef>
              <a:spcAft>
                <a:spcPts val="0"/>
              </a:spcAft>
              <a:buClr>
                <a:schemeClr val="accent1"/>
              </a:buClr>
              <a:buSzPts val="900"/>
              <a:buFont typeface="Noto Sans Symbols"/>
              <a:buNone/>
              <a:defRPr sz="900" b="0" i="0" u="none" strike="noStrike" cap="none">
                <a:solidFill>
                  <a:schemeClr val="dk2"/>
                </a:solidFill>
                <a:latin typeface="Calibri"/>
                <a:ea typeface="Calibri"/>
                <a:cs typeface="Calibri"/>
                <a:sym typeface="Calibri"/>
              </a:defRPr>
            </a:lvl6pPr>
            <a:lvl7pPr marL="3200400" marR="0" lvl="6" indent="-228600" algn="l" rtl="0">
              <a:spcBef>
                <a:spcPts val="180"/>
              </a:spcBef>
              <a:spcAft>
                <a:spcPts val="0"/>
              </a:spcAft>
              <a:buClr>
                <a:schemeClr val="accent2"/>
              </a:buClr>
              <a:buSzPts val="900"/>
              <a:buFont typeface="Noto Sans Symbols"/>
              <a:buNone/>
              <a:defRPr sz="900" b="0" i="0" u="none" strike="noStrike" cap="none">
                <a:solidFill>
                  <a:schemeClr val="dk2"/>
                </a:solidFill>
                <a:latin typeface="Calibri"/>
                <a:ea typeface="Calibri"/>
                <a:cs typeface="Calibri"/>
                <a:sym typeface="Calibri"/>
              </a:defRPr>
            </a:lvl7pPr>
            <a:lvl8pPr marL="3657600" marR="0" lvl="7" indent="-228600" algn="l" rtl="0">
              <a:spcBef>
                <a:spcPts val="180"/>
              </a:spcBef>
              <a:spcAft>
                <a:spcPts val="0"/>
              </a:spcAft>
              <a:buClr>
                <a:schemeClr val="accent3"/>
              </a:buClr>
              <a:buSzPts val="900"/>
              <a:buFont typeface="Noto Sans Symbols"/>
              <a:buNone/>
              <a:defRPr sz="900" b="0" i="0" u="none" strike="noStrike" cap="none">
                <a:solidFill>
                  <a:schemeClr val="dk2"/>
                </a:solidFill>
                <a:latin typeface="Calibri"/>
                <a:ea typeface="Calibri"/>
                <a:cs typeface="Calibri"/>
                <a:sym typeface="Calibri"/>
              </a:defRPr>
            </a:lvl8pPr>
            <a:lvl9pPr marL="4114800" marR="0" lvl="8" indent="-228600" algn="l" rtl="0">
              <a:spcBef>
                <a:spcPts val="180"/>
              </a:spcBef>
              <a:spcAft>
                <a:spcPts val="0"/>
              </a:spcAft>
              <a:buClr>
                <a:schemeClr val="accent5"/>
              </a:buClr>
              <a:buSzPts val="900"/>
              <a:buFont typeface="Noto Sans Symbols"/>
              <a:buNone/>
              <a:defRPr sz="900" b="0" i="0" u="none" strike="noStrike" cap="none">
                <a:solidFill>
                  <a:schemeClr val="dk2"/>
                </a:solidFill>
                <a:latin typeface="Calibri"/>
                <a:ea typeface="Calibri"/>
                <a:cs typeface="Calibri"/>
                <a:sym typeface="Calibri"/>
              </a:defRPr>
            </a:lvl9pPr>
          </a:lstStyle>
          <a:p>
            <a:endParaRPr/>
          </a:p>
        </p:txBody>
      </p:sp>
      <p:sp>
        <p:nvSpPr>
          <p:cNvPr id="50" name="Google Shape;50;p10"/>
          <p:cNvSpPr txBox="1">
            <a:spLocks noGrp="1"/>
          </p:cNvSpPr>
          <p:nvPr>
            <p:ph type="title"/>
          </p:nvPr>
        </p:nvSpPr>
        <p:spPr>
          <a:xfrm>
            <a:off x="57912" y="1036320"/>
            <a:ext cx="1913456" cy="103359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2" name="Google Shape;52;p10"/>
          <p:cNvSpPr txBox="1"/>
          <p:nvPr/>
        </p:nvSpPr>
        <p:spPr>
          <a:xfrm>
            <a:off x="3675969" y="6344721"/>
            <a:ext cx="2133600" cy="365125"/>
          </a:xfrm>
          <a:prstGeom prst="rect">
            <a:avLst/>
          </a:prstGeom>
          <a:noFill/>
          <a:ln>
            <a:noFill/>
          </a:ln>
        </p:spPr>
        <p:txBody>
          <a:bodyPr spcFirstLastPara="1" wrap="square" lIns="91425" tIns="45700" rIns="91425" bIns="45700" anchor="ctr" anchorCtr="0">
            <a:noAutofit/>
          </a:bodyPr>
          <a:lstStyle/>
          <a:p>
            <a:pPr algn="ctr">
              <a:buClrTx/>
              <a:buFontTx/>
              <a:buNone/>
            </a:pPr>
            <a:fld id="{00000000-1234-1234-1234-123412341234}" type="slidenum">
              <a:rPr lang="en-US" kern="1200">
                <a:solidFill>
                  <a:prstClr val="black"/>
                </a:solidFill>
                <a:latin typeface="Calibri"/>
                <a:ea typeface="Calibri"/>
                <a:cs typeface="Calibri"/>
                <a:sym typeface="Calibri"/>
              </a:rPr>
              <a:pPr algn="ctr">
                <a:buClrTx/>
                <a:buFontTx/>
                <a:buNone/>
              </a:pPr>
              <a:t>‹#›</a:t>
            </a:fld>
            <a:endParaRPr kern="1200">
              <a:solidFill>
                <a:prstClr val="black"/>
              </a:solidFill>
              <a:latin typeface="Calibri"/>
              <a:ea typeface="Calibri"/>
              <a:cs typeface="Calibri"/>
              <a:sym typeface="Calibri"/>
            </a:endParaRP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Tree>
    <p:extLst>
      <p:ext uri="{BB962C8B-B14F-4D97-AF65-F5344CB8AC3E}">
        <p14:creationId xmlns:p14="http://schemas.microsoft.com/office/powerpoint/2010/main" val="137107053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Statement with Tag, 2">
  <p:cSld name="Statement with Tag, 2">
    <p:spTree>
      <p:nvGrpSpPr>
        <p:cNvPr id="1" name="Shape 53"/>
        <p:cNvGrpSpPr/>
        <p:nvPr/>
      </p:nvGrpSpPr>
      <p:grpSpPr>
        <a:xfrm>
          <a:off x="0" y="0"/>
          <a:ext cx="0" cy="0"/>
          <a:chOff x="0" y="0"/>
          <a:chExt cx="0" cy="0"/>
        </a:xfrm>
      </p:grpSpPr>
      <p:sp>
        <p:nvSpPr>
          <p:cNvPr id="54" name="Google Shape;54;p11"/>
          <p:cNvSpPr txBox="1">
            <a:spLocks noGrp="1"/>
          </p:cNvSpPr>
          <p:nvPr>
            <p:ph type="title"/>
          </p:nvPr>
        </p:nvSpPr>
        <p:spPr>
          <a:xfrm>
            <a:off x="533400" y="2233613"/>
            <a:ext cx="8077200" cy="2057400"/>
          </a:xfrm>
          <a:prstGeom prst="rect">
            <a:avLst/>
          </a:prstGeom>
          <a:noFill/>
          <a:ln>
            <a:noFill/>
          </a:ln>
        </p:spPr>
        <p:txBody>
          <a:bodyPr spcFirstLastPara="1" wrap="square" lIns="91425" tIns="45700" rIns="91425" bIns="45700" anchor="b" anchorCtr="0"/>
          <a:lstStyle>
            <a:lvl1pPr marR="0" lvl="0" algn="ctr" rtl="0">
              <a:spcBef>
                <a:spcPts val="0"/>
              </a:spcBef>
              <a:spcAft>
                <a:spcPts val="0"/>
              </a:spcAft>
              <a:buClr>
                <a:schemeClr val="lt1"/>
              </a:buClr>
              <a:buSzPts val="7200"/>
              <a:buFont typeface="Arial"/>
              <a:buNone/>
              <a:defRPr sz="7200" b="1"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5" name="Google Shape;55;p11"/>
          <p:cNvSpPr txBox="1">
            <a:spLocks noGrp="1"/>
          </p:cNvSpPr>
          <p:nvPr>
            <p:ph type="body" idx="1"/>
          </p:nvPr>
        </p:nvSpPr>
        <p:spPr>
          <a:xfrm>
            <a:off x="533400" y="4291015"/>
            <a:ext cx="8077200" cy="1500188"/>
          </a:xfrm>
          <a:prstGeom prst="rect">
            <a:avLst/>
          </a:prstGeom>
          <a:noFill/>
          <a:ln>
            <a:noFill/>
          </a:ln>
        </p:spPr>
        <p:txBody>
          <a:bodyPr spcFirstLastPara="1" wrap="square" lIns="91425" tIns="45700" rIns="91425" bIns="45700" anchor="t" anchorCtr="0"/>
          <a:lstStyle>
            <a:lvl1pPr marL="457200" marR="0" lvl="0" indent="-228600" algn="ctr" rtl="0">
              <a:spcBef>
                <a:spcPts val="860"/>
              </a:spcBef>
              <a:spcAft>
                <a:spcPts val="0"/>
              </a:spcAft>
              <a:buClr>
                <a:schemeClr val="accent1"/>
              </a:buClr>
              <a:buSzPts val="4730"/>
              <a:buFont typeface="Noto Sans Symbols"/>
              <a:buNone/>
              <a:defRPr sz="4300" b="1" i="0" u="none" strike="noStrike" cap="none">
                <a:solidFill>
                  <a:schemeClr val="accent2"/>
                </a:solidFill>
                <a:latin typeface="Calibri"/>
                <a:ea typeface="Calibri"/>
                <a:cs typeface="Calibri"/>
                <a:sym typeface="Calibri"/>
              </a:defRPr>
            </a:lvl1pPr>
            <a:lvl2pPr marL="914400" marR="0" lvl="1" indent="-228600" algn="l" rtl="0">
              <a:spcBef>
                <a:spcPts val="480"/>
              </a:spcBef>
              <a:spcAft>
                <a:spcPts val="0"/>
              </a:spcAft>
              <a:buClr>
                <a:schemeClr val="accent2"/>
              </a:buClr>
              <a:buSzPts val="2640"/>
              <a:buFont typeface="Noto Sans Symbols"/>
              <a:buNone/>
              <a:defRPr sz="2400" b="0" i="0" u="none" strike="noStrike" cap="none">
                <a:solidFill>
                  <a:srgbClr val="9A9EA3"/>
                </a:solidFill>
                <a:latin typeface="Calibri"/>
                <a:ea typeface="Calibri"/>
                <a:cs typeface="Calibri"/>
                <a:sym typeface="Calibri"/>
              </a:defRPr>
            </a:lvl2pPr>
            <a:lvl3pPr marL="1371600" marR="0" lvl="2" indent="-228600" algn="l" rtl="0">
              <a:spcBef>
                <a:spcPts val="420"/>
              </a:spcBef>
              <a:spcAft>
                <a:spcPts val="0"/>
              </a:spcAft>
              <a:buClr>
                <a:schemeClr val="accent3"/>
              </a:buClr>
              <a:buSzPts val="2310"/>
              <a:buFont typeface="Noto Sans Symbols"/>
              <a:buNone/>
              <a:defRPr sz="2100" b="0" i="0" u="none" strike="noStrike" cap="none">
                <a:solidFill>
                  <a:srgbClr val="9A9EA3"/>
                </a:solidFill>
                <a:latin typeface="Calibri"/>
                <a:ea typeface="Calibri"/>
                <a:cs typeface="Calibri"/>
                <a:sym typeface="Calibri"/>
              </a:defRPr>
            </a:lvl3pPr>
            <a:lvl4pPr marL="1828800" marR="0" lvl="3" indent="-228600" algn="l" rtl="0">
              <a:spcBef>
                <a:spcPts val="380"/>
              </a:spcBef>
              <a:spcAft>
                <a:spcPts val="0"/>
              </a:spcAft>
              <a:buClr>
                <a:schemeClr val="accent4"/>
              </a:buClr>
              <a:buSzPts val="2090"/>
              <a:buFont typeface="Noto Sans Symbols"/>
              <a:buNone/>
              <a:defRPr sz="1900" b="0" i="0" u="none" strike="noStrike" cap="none">
                <a:solidFill>
                  <a:srgbClr val="9A9EA3"/>
                </a:solidFill>
                <a:latin typeface="Calibri"/>
                <a:ea typeface="Calibri"/>
                <a:cs typeface="Calibri"/>
                <a:sym typeface="Calibri"/>
              </a:defRPr>
            </a:lvl4pPr>
            <a:lvl5pPr marL="2286000" marR="0" lvl="4" indent="-228600" algn="l" rtl="0">
              <a:spcBef>
                <a:spcPts val="380"/>
              </a:spcBef>
              <a:spcAft>
                <a:spcPts val="0"/>
              </a:spcAft>
              <a:buClr>
                <a:schemeClr val="accent6"/>
              </a:buClr>
              <a:buSzPts val="2090"/>
              <a:buFont typeface="Noto Sans Symbols"/>
              <a:buNone/>
              <a:defRPr sz="1900" b="0" i="0" u="none" strike="noStrike" cap="none">
                <a:solidFill>
                  <a:srgbClr val="9A9EA3"/>
                </a:solidFill>
                <a:latin typeface="Calibri"/>
                <a:ea typeface="Calibri"/>
                <a:cs typeface="Calibri"/>
                <a:sym typeface="Calibri"/>
              </a:defRPr>
            </a:lvl5pPr>
            <a:lvl6pPr marL="2743200" marR="0" lvl="5" indent="-228600" algn="l" rtl="0">
              <a:spcBef>
                <a:spcPts val="380"/>
              </a:spcBef>
              <a:spcAft>
                <a:spcPts val="0"/>
              </a:spcAft>
              <a:buClr>
                <a:schemeClr val="accent1"/>
              </a:buClr>
              <a:buSzPts val="1900"/>
              <a:buFont typeface="Noto Sans Symbols"/>
              <a:buNone/>
              <a:defRPr sz="1900" b="0" i="0" u="none" strike="noStrike" cap="none">
                <a:solidFill>
                  <a:srgbClr val="9A9EA3"/>
                </a:solidFill>
                <a:latin typeface="Calibri"/>
                <a:ea typeface="Calibri"/>
                <a:cs typeface="Calibri"/>
                <a:sym typeface="Calibri"/>
              </a:defRPr>
            </a:lvl6pPr>
            <a:lvl7pPr marL="3200400" marR="0" lvl="6" indent="-228600" algn="l" rtl="0">
              <a:spcBef>
                <a:spcPts val="380"/>
              </a:spcBef>
              <a:spcAft>
                <a:spcPts val="0"/>
              </a:spcAft>
              <a:buClr>
                <a:schemeClr val="accent2"/>
              </a:buClr>
              <a:buSzPts val="1900"/>
              <a:buFont typeface="Noto Sans Symbols"/>
              <a:buNone/>
              <a:defRPr sz="1900" b="0" i="0" u="none" strike="noStrike" cap="none">
                <a:solidFill>
                  <a:srgbClr val="9A9EA3"/>
                </a:solidFill>
                <a:latin typeface="Calibri"/>
                <a:ea typeface="Calibri"/>
                <a:cs typeface="Calibri"/>
                <a:sym typeface="Calibri"/>
              </a:defRPr>
            </a:lvl7pPr>
            <a:lvl8pPr marL="3657600" marR="0" lvl="7" indent="-228600" algn="l" rtl="0">
              <a:spcBef>
                <a:spcPts val="380"/>
              </a:spcBef>
              <a:spcAft>
                <a:spcPts val="0"/>
              </a:spcAft>
              <a:buClr>
                <a:schemeClr val="accent3"/>
              </a:buClr>
              <a:buSzPts val="1900"/>
              <a:buFont typeface="Noto Sans Symbols"/>
              <a:buNone/>
              <a:defRPr sz="1900" b="0" i="0" u="none" strike="noStrike" cap="none">
                <a:solidFill>
                  <a:srgbClr val="9A9EA3"/>
                </a:solidFill>
                <a:latin typeface="Calibri"/>
                <a:ea typeface="Calibri"/>
                <a:cs typeface="Calibri"/>
                <a:sym typeface="Calibri"/>
              </a:defRPr>
            </a:lvl8pPr>
            <a:lvl9pPr marL="4114800" marR="0" lvl="8" indent="-228600" algn="l" rtl="0">
              <a:spcBef>
                <a:spcPts val="380"/>
              </a:spcBef>
              <a:spcAft>
                <a:spcPts val="0"/>
              </a:spcAft>
              <a:buClr>
                <a:schemeClr val="accent5"/>
              </a:buClr>
              <a:buSzPts val="1900"/>
              <a:buFont typeface="Noto Sans Symbols"/>
              <a:buNone/>
              <a:defRPr sz="1900" b="0" i="0" u="none" strike="noStrike" cap="none">
                <a:solidFill>
                  <a:srgbClr val="9A9EA3"/>
                </a:solidFill>
                <a:latin typeface="Calibri"/>
                <a:ea typeface="Calibri"/>
                <a:cs typeface="Calibri"/>
                <a:sym typeface="Calibri"/>
              </a:defRPr>
            </a:lvl9pPr>
          </a:lstStyle>
          <a:p>
            <a:endParaRPr/>
          </a:p>
        </p:txBody>
      </p:sp>
      <p:sp>
        <p:nvSpPr>
          <p:cNvPr id="56" name="Google Shape;56;p11"/>
          <p:cNvSpPr txBox="1">
            <a:spLocks noGrp="1"/>
          </p:cNvSpPr>
          <p:nvPr>
            <p:ph type="body" idx="2"/>
          </p:nvPr>
        </p:nvSpPr>
        <p:spPr>
          <a:xfrm>
            <a:off x="6858001" y="304800"/>
            <a:ext cx="1655064" cy="533400"/>
          </a:xfrm>
          <a:prstGeom prst="rect">
            <a:avLst/>
          </a:prstGeom>
          <a:noFill/>
          <a:ln>
            <a:noFill/>
          </a:ln>
        </p:spPr>
        <p:txBody>
          <a:bodyPr spcFirstLastPara="1" wrap="square" lIns="91425" tIns="45700" rIns="91425" bIns="45700" anchor="b" anchorCtr="0"/>
          <a:lstStyle>
            <a:lvl1pPr marL="457200" marR="0" lvl="0" indent="-228600" algn="ctr" rtl="0">
              <a:spcBef>
                <a:spcPts val="640"/>
              </a:spcBef>
              <a:spcAft>
                <a:spcPts val="0"/>
              </a:spcAft>
              <a:buClr>
                <a:schemeClr val="accent1"/>
              </a:buClr>
              <a:buSzPts val="3520"/>
              <a:buFont typeface="Noto Sans Symbols"/>
              <a:buNone/>
              <a:defRPr sz="3200" b="1" i="0" u="none" strike="noStrike" cap="none">
                <a:solidFill>
                  <a:srgbClr val="5C6670"/>
                </a:solidFill>
                <a:latin typeface="Calibri"/>
                <a:ea typeface="Calibri"/>
                <a:cs typeface="Calibri"/>
                <a:sym typeface="Calibri"/>
              </a:defRPr>
            </a:lvl1pPr>
            <a:lvl2pPr marL="914400" marR="0" lvl="1" indent="-228600" algn="l" rtl="0">
              <a:spcBef>
                <a:spcPts val="860"/>
              </a:spcBef>
              <a:spcAft>
                <a:spcPts val="0"/>
              </a:spcAft>
              <a:buClr>
                <a:schemeClr val="accent2"/>
              </a:buClr>
              <a:buSzPts val="4730"/>
              <a:buFont typeface="Noto Sans Symbols"/>
              <a:buNone/>
              <a:defRPr sz="4300" b="1" i="0" u="none" strike="noStrike" cap="none">
                <a:solidFill>
                  <a:srgbClr val="5C6670"/>
                </a:solidFill>
                <a:latin typeface="Calibri"/>
                <a:ea typeface="Calibri"/>
                <a:cs typeface="Calibri"/>
                <a:sym typeface="Calibri"/>
              </a:defRPr>
            </a:lvl2pPr>
            <a:lvl3pPr marL="1371600" marR="0" lvl="2" indent="-228600" algn="l" rtl="0">
              <a:spcBef>
                <a:spcPts val="860"/>
              </a:spcBef>
              <a:spcAft>
                <a:spcPts val="0"/>
              </a:spcAft>
              <a:buClr>
                <a:schemeClr val="accent3"/>
              </a:buClr>
              <a:buSzPts val="4730"/>
              <a:buFont typeface="Noto Sans Symbols"/>
              <a:buNone/>
              <a:defRPr sz="4300" b="1" i="0" u="none" strike="noStrike" cap="none">
                <a:solidFill>
                  <a:srgbClr val="5C6670"/>
                </a:solidFill>
                <a:latin typeface="Calibri"/>
                <a:ea typeface="Calibri"/>
                <a:cs typeface="Calibri"/>
                <a:sym typeface="Calibri"/>
              </a:defRPr>
            </a:lvl3pPr>
            <a:lvl4pPr marL="1828800" marR="0" lvl="3" indent="-228600" algn="l" rtl="0">
              <a:spcBef>
                <a:spcPts val="860"/>
              </a:spcBef>
              <a:spcAft>
                <a:spcPts val="0"/>
              </a:spcAft>
              <a:buClr>
                <a:schemeClr val="accent4"/>
              </a:buClr>
              <a:buSzPts val="4730"/>
              <a:buFont typeface="Noto Sans Symbols"/>
              <a:buNone/>
              <a:defRPr sz="4300" b="1" i="0" u="none" strike="noStrike" cap="none">
                <a:solidFill>
                  <a:srgbClr val="5C6670"/>
                </a:solidFill>
                <a:latin typeface="Calibri"/>
                <a:ea typeface="Calibri"/>
                <a:cs typeface="Calibri"/>
                <a:sym typeface="Calibri"/>
              </a:defRPr>
            </a:lvl4pPr>
            <a:lvl5pPr marL="2286000" marR="0" lvl="4" indent="-228600" algn="l" rtl="0">
              <a:spcBef>
                <a:spcPts val="860"/>
              </a:spcBef>
              <a:spcAft>
                <a:spcPts val="0"/>
              </a:spcAft>
              <a:buClr>
                <a:schemeClr val="accent6"/>
              </a:buClr>
              <a:buSzPts val="4730"/>
              <a:buFont typeface="Noto Sans Symbols"/>
              <a:buNone/>
              <a:defRPr sz="4300" b="1" i="0" u="none" strike="noStrike" cap="none">
                <a:solidFill>
                  <a:srgbClr val="5C6670"/>
                </a:solidFill>
                <a:latin typeface="Calibri"/>
                <a:ea typeface="Calibri"/>
                <a:cs typeface="Calibri"/>
                <a:sym typeface="Calibri"/>
              </a:defRPr>
            </a:lvl5pPr>
            <a:lvl6pPr marL="2743200" marR="0" lvl="5" indent="-304800" algn="l" rtl="0">
              <a:spcBef>
                <a:spcPts val="240"/>
              </a:spcBef>
              <a:spcAft>
                <a:spcPts val="0"/>
              </a:spcAft>
              <a:buClr>
                <a:schemeClr val="accent1"/>
              </a:buClr>
              <a:buSzPts val="1200"/>
              <a:buFont typeface="Noto Sans Symbols"/>
              <a:buChar char="▪"/>
              <a:defRPr sz="1200" b="0" i="0" u="none" strike="noStrike" cap="none">
                <a:solidFill>
                  <a:schemeClr val="dk2"/>
                </a:solidFill>
                <a:latin typeface="Calibri"/>
                <a:ea typeface="Calibri"/>
                <a:cs typeface="Calibri"/>
                <a:sym typeface="Calibri"/>
              </a:defRPr>
            </a:lvl6pPr>
            <a:lvl7pPr marL="3200400" marR="0" lvl="6" indent="-304800" algn="l" rtl="0">
              <a:spcBef>
                <a:spcPts val="240"/>
              </a:spcBef>
              <a:spcAft>
                <a:spcPts val="0"/>
              </a:spcAft>
              <a:buClr>
                <a:schemeClr val="accent2"/>
              </a:buClr>
              <a:buSzPts val="1200"/>
              <a:buFont typeface="Noto Sans Symbols"/>
              <a:buChar char="▪"/>
              <a:defRPr sz="1200" b="0" i="0" u="none" strike="noStrike" cap="none">
                <a:solidFill>
                  <a:schemeClr val="dk2"/>
                </a:solidFill>
                <a:latin typeface="Calibri"/>
                <a:ea typeface="Calibri"/>
                <a:cs typeface="Calibri"/>
                <a:sym typeface="Calibri"/>
              </a:defRPr>
            </a:lvl7pPr>
            <a:lvl8pPr marL="3657600" marR="0" lvl="7" indent="-304800" algn="l" rtl="0">
              <a:spcBef>
                <a:spcPts val="240"/>
              </a:spcBef>
              <a:spcAft>
                <a:spcPts val="0"/>
              </a:spcAft>
              <a:buClr>
                <a:schemeClr val="accent3"/>
              </a:buClr>
              <a:buSzPts val="1200"/>
              <a:buFont typeface="Noto Sans Symbols"/>
              <a:buChar char="▪"/>
              <a:defRPr sz="1200" b="0" i="0" u="none" strike="noStrike" cap="none">
                <a:solidFill>
                  <a:schemeClr val="dk2"/>
                </a:solidFill>
                <a:latin typeface="Calibri"/>
                <a:ea typeface="Calibri"/>
                <a:cs typeface="Calibri"/>
                <a:sym typeface="Calibri"/>
              </a:defRPr>
            </a:lvl8pPr>
            <a:lvl9pPr marL="4114800" marR="0" lvl="8" indent="-304800" algn="l" rtl="0">
              <a:spcBef>
                <a:spcPts val="240"/>
              </a:spcBef>
              <a:spcAft>
                <a:spcPts val="0"/>
              </a:spcAft>
              <a:buClr>
                <a:schemeClr val="accent5"/>
              </a:buClr>
              <a:buSzPts val="1200"/>
              <a:buFont typeface="Noto Sans Symbols"/>
              <a:buChar char="▪"/>
              <a:defRPr sz="1200" b="0" i="0" u="none" strike="noStrike" cap="none">
                <a:solidFill>
                  <a:schemeClr val="dk2"/>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74894686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Title Only Green Narrow Bar">
  <p:cSld name="Title Only Green Narrow Bar">
    <p:bg>
      <p:bgPr>
        <a:blipFill>
          <a:blip r:embed="rId2">
            <a:alphaModFix/>
          </a:blip>
          <a:stretch>
            <a:fillRect/>
          </a:stretch>
        </a:blipFill>
        <a:effectLst/>
      </p:bgPr>
    </p:bg>
    <p:spTree>
      <p:nvGrpSpPr>
        <p:cNvPr id="1" name="Shape 57"/>
        <p:cNvGrpSpPr/>
        <p:nvPr/>
      </p:nvGrpSpPr>
      <p:grpSpPr>
        <a:xfrm>
          <a:off x="0" y="0"/>
          <a:ext cx="0" cy="0"/>
          <a:chOff x="0" y="0"/>
          <a:chExt cx="0" cy="0"/>
        </a:xfrm>
      </p:grpSpPr>
      <p:sp>
        <p:nvSpPr>
          <p:cNvPr id="58" name="Google Shape;58;p12"/>
          <p:cNvSpPr txBox="1">
            <a:spLocks noGrp="1"/>
          </p:cNvSpPr>
          <p:nvPr>
            <p:ph type="title"/>
          </p:nvPr>
        </p:nvSpPr>
        <p:spPr>
          <a:xfrm>
            <a:off x="381000" y="355847"/>
            <a:ext cx="8381260" cy="782073"/>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188944368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Statement with Two-Level Tag, 3">
  <p:cSld name="Statement with Two-Level Tag, 3">
    <p:spTree>
      <p:nvGrpSpPr>
        <p:cNvPr id="1" name="Shape 69"/>
        <p:cNvGrpSpPr/>
        <p:nvPr/>
      </p:nvGrpSpPr>
      <p:grpSpPr>
        <a:xfrm>
          <a:off x="0" y="0"/>
          <a:ext cx="0" cy="0"/>
          <a:chOff x="0" y="0"/>
          <a:chExt cx="0" cy="0"/>
        </a:xfrm>
      </p:grpSpPr>
      <p:sp>
        <p:nvSpPr>
          <p:cNvPr id="70" name="Google Shape;70;p16"/>
          <p:cNvSpPr txBox="1">
            <a:spLocks noGrp="1"/>
          </p:cNvSpPr>
          <p:nvPr>
            <p:ph type="title"/>
          </p:nvPr>
        </p:nvSpPr>
        <p:spPr>
          <a:xfrm>
            <a:off x="533400" y="1676400"/>
            <a:ext cx="8077200" cy="20574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lt1"/>
              </a:buClr>
              <a:buSzPts val="6600"/>
              <a:buFont typeface="Arial"/>
              <a:buNone/>
              <a:defRPr sz="6600" b="1"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1" name="Google Shape;71;p16"/>
          <p:cNvSpPr txBox="1">
            <a:spLocks noGrp="1"/>
          </p:cNvSpPr>
          <p:nvPr>
            <p:ph type="body" idx="1"/>
          </p:nvPr>
        </p:nvSpPr>
        <p:spPr>
          <a:xfrm>
            <a:off x="533400" y="3733801"/>
            <a:ext cx="8077200" cy="1500188"/>
          </a:xfrm>
          <a:prstGeom prst="rect">
            <a:avLst/>
          </a:prstGeom>
          <a:noFill/>
          <a:ln>
            <a:noFill/>
          </a:ln>
        </p:spPr>
        <p:txBody>
          <a:bodyPr spcFirstLastPara="1" wrap="square" lIns="91425" tIns="45700" rIns="91425" bIns="45700" anchor="t" anchorCtr="0"/>
          <a:lstStyle>
            <a:lvl1pPr marL="457200" marR="0" lvl="0" indent="-228600" algn="l" rtl="0">
              <a:spcBef>
                <a:spcPts val="640"/>
              </a:spcBef>
              <a:spcAft>
                <a:spcPts val="0"/>
              </a:spcAft>
              <a:buClr>
                <a:schemeClr val="accent1"/>
              </a:buClr>
              <a:buSzPts val="3520"/>
              <a:buFont typeface="Noto Sans Symbols"/>
              <a:buNone/>
              <a:defRPr sz="3200" b="1" i="0" u="none" strike="noStrike" cap="none">
                <a:solidFill>
                  <a:schemeClr val="accent3"/>
                </a:solidFill>
                <a:latin typeface="Calibri"/>
                <a:ea typeface="Calibri"/>
                <a:cs typeface="Calibri"/>
                <a:sym typeface="Calibri"/>
              </a:defRPr>
            </a:lvl1pPr>
            <a:lvl2pPr marL="914400" marR="0" lvl="1" indent="-228600" algn="l" rtl="0">
              <a:spcBef>
                <a:spcPts val="360"/>
              </a:spcBef>
              <a:spcAft>
                <a:spcPts val="0"/>
              </a:spcAft>
              <a:buClr>
                <a:schemeClr val="accent2"/>
              </a:buClr>
              <a:buSzPts val="1980"/>
              <a:buFont typeface="Noto Sans Symbols"/>
              <a:buNone/>
              <a:defRPr sz="1800" b="0" i="0" u="none" strike="noStrike" cap="none">
                <a:solidFill>
                  <a:srgbClr val="9A9EA3"/>
                </a:solidFill>
                <a:latin typeface="Calibri"/>
                <a:ea typeface="Calibri"/>
                <a:cs typeface="Calibri"/>
                <a:sym typeface="Calibri"/>
              </a:defRPr>
            </a:lvl2pPr>
            <a:lvl3pPr marL="1371600" marR="0" lvl="2" indent="-228600" algn="l" rtl="0">
              <a:spcBef>
                <a:spcPts val="320"/>
              </a:spcBef>
              <a:spcAft>
                <a:spcPts val="0"/>
              </a:spcAft>
              <a:buClr>
                <a:schemeClr val="accent3"/>
              </a:buClr>
              <a:buSzPts val="1760"/>
              <a:buFont typeface="Noto Sans Symbols"/>
              <a:buNone/>
              <a:defRPr sz="1600" b="0" i="0" u="none" strike="noStrike" cap="none">
                <a:solidFill>
                  <a:srgbClr val="9A9EA3"/>
                </a:solidFill>
                <a:latin typeface="Calibri"/>
                <a:ea typeface="Calibri"/>
                <a:cs typeface="Calibri"/>
                <a:sym typeface="Calibri"/>
              </a:defRPr>
            </a:lvl3pPr>
            <a:lvl4pPr marL="1828800" marR="0" lvl="3" indent="-228600" algn="l" rtl="0">
              <a:spcBef>
                <a:spcPts val="280"/>
              </a:spcBef>
              <a:spcAft>
                <a:spcPts val="0"/>
              </a:spcAft>
              <a:buClr>
                <a:schemeClr val="accent4"/>
              </a:buClr>
              <a:buSzPts val="1540"/>
              <a:buFont typeface="Noto Sans Symbols"/>
              <a:buNone/>
              <a:defRPr sz="1400" b="0" i="0" u="none" strike="noStrike" cap="none">
                <a:solidFill>
                  <a:srgbClr val="9A9EA3"/>
                </a:solidFill>
                <a:latin typeface="Calibri"/>
                <a:ea typeface="Calibri"/>
                <a:cs typeface="Calibri"/>
                <a:sym typeface="Calibri"/>
              </a:defRPr>
            </a:lvl4pPr>
            <a:lvl5pPr marL="2286000" marR="0" lvl="4" indent="-228600" algn="l" rtl="0">
              <a:spcBef>
                <a:spcPts val="280"/>
              </a:spcBef>
              <a:spcAft>
                <a:spcPts val="0"/>
              </a:spcAft>
              <a:buClr>
                <a:schemeClr val="accent6"/>
              </a:buClr>
              <a:buSzPts val="1540"/>
              <a:buFont typeface="Noto Sans Symbols"/>
              <a:buNone/>
              <a:defRPr sz="1400" b="0" i="0" u="none" strike="noStrike" cap="none">
                <a:solidFill>
                  <a:srgbClr val="9A9EA3"/>
                </a:solidFill>
                <a:latin typeface="Calibri"/>
                <a:ea typeface="Calibri"/>
                <a:cs typeface="Calibri"/>
                <a:sym typeface="Calibri"/>
              </a:defRPr>
            </a:lvl5pPr>
            <a:lvl6pPr marL="2743200" marR="0" lvl="5" indent="-228600" algn="l" rtl="0">
              <a:spcBef>
                <a:spcPts val="280"/>
              </a:spcBef>
              <a:spcAft>
                <a:spcPts val="0"/>
              </a:spcAft>
              <a:buClr>
                <a:schemeClr val="accent1"/>
              </a:buClr>
              <a:buSzPts val="1400"/>
              <a:buFont typeface="Noto Sans Symbols"/>
              <a:buNone/>
              <a:defRPr sz="1400" b="0" i="0" u="none" strike="noStrike" cap="none">
                <a:solidFill>
                  <a:srgbClr val="9A9EA3"/>
                </a:solidFill>
                <a:latin typeface="Calibri"/>
                <a:ea typeface="Calibri"/>
                <a:cs typeface="Calibri"/>
                <a:sym typeface="Calibri"/>
              </a:defRPr>
            </a:lvl6pPr>
            <a:lvl7pPr marL="3200400" marR="0" lvl="6" indent="-228600" algn="l" rtl="0">
              <a:spcBef>
                <a:spcPts val="280"/>
              </a:spcBef>
              <a:spcAft>
                <a:spcPts val="0"/>
              </a:spcAft>
              <a:buClr>
                <a:schemeClr val="accent2"/>
              </a:buClr>
              <a:buSzPts val="1400"/>
              <a:buFont typeface="Noto Sans Symbols"/>
              <a:buNone/>
              <a:defRPr sz="1400" b="0" i="0" u="none" strike="noStrike" cap="none">
                <a:solidFill>
                  <a:srgbClr val="9A9EA3"/>
                </a:solidFill>
                <a:latin typeface="Calibri"/>
                <a:ea typeface="Calibri"/>
                <a:cs typeface="Calibri"/>
                <a:sym typeface="Calibri"/>
              </a:defRPr>
            </a:lvl7pPr>
            <a:lvl8pPr marL="3657600" marR="0" lvl="7" indent="-228600" algn="l" rtl="0">
              <a:spcBef>
                <a:spcPts val="280"/>
              </a:spcBef>
              <a:spcAft>
                <a:spcPts val="0"/>
              </a:spcAft>
              <a:buClr>
                <a:schemeClr val="accent3"/>
              </a:buClr>
              <a:buSzPts val="1400"/>
              <a:buFont typeface="Noto Sans Symbols"/>
              <a:buNone/>
              <a:defRPr sz="1400" b="0" i="0" u="none" strike="noStrike" cap="none">
                <a:solidFill>
                  <a:srgbClr val="9A9EA3"/>
                </a:solidFill>
                <a:latin typeface="Calibri"/>
                <a:ea typeface="Calibri"/>
                <a:cs typeface="Calibri"/>
                <a:sym typeface="Calibri"/>
              </a:defRPr>
            </a:lvl8pPr>
            <a:lvl9pPr marL="4114800" marR="0" lvl="8" indent="-228600" algn="l" rtl="0">
              <a:spcBef>
                <a:spcPts val="280"/>
              </a:spcBef>
              <a:spcAft>
                <a:spcPts val="0"/>
              </a:spcAft>
              <a:buClr>
                <a:schemeClr val="accent5"/>
              </a:buClr>
              <a:buSzPts val="1400"/>
              <a:buFont typeface="Noto Sans Symbols"/>
              <a:buNone/>
              <a:defRPr sz="1400" b="0" i="0" u="none" strike="noStrike" cap="none">
                <a:solidFill>
                  <a:srgbClr val="9A9EA3"/>
                </a:solidFill>
                <a:latin typeface="Calibri"/>
                <a:ea typeface="Calibri"/>
                <a:cs typeface="Calibri"/>
                <a:sym typeface="Calibri"/>
              </a:defRPr>
            </a:lvl9pPr>
          </a:lstStyle>
          <a:p>
            <a:endParaRPr/>
          </a:p>
        </p:txBody>
      </p:sp>
      <p:sp>
        <p:nvSpPr>
          <p:cNvPr id="72" name="Google Shape;72;p16"/>
          <p:cNvSpPr txBox="1">
            <a:spLocks noGrp="1"/>
          </p:cNvSpPr>
          <p:nvPr>
            <p:ph type="body" idx="2"/>
          </p:nvPr>
        </p:nvSpPr>
        <p:spPr>
          <a:xfrm>
            <a:off x="6053141" y="304800"/>
            <a:ext cx="2505075" cy="533400"/>
          </a:xfrm>
          <a:prstGeom prst="rect">
            <a:avLst/>
          </a:prstGeom>
          <a:noFill/>
          <a:ln>
            <a:noFill/>
          </a:ln>
        </p:spPr>
        <p:txBody>
          <a:bodyPr spcFirstLastPara="1" wrap="square" lIns="91425" tIns="45700" rIns="91425" bIns="45700" anchor="b" anchorCtr="0"/>
          <a:lstStyle>
            <a:lvl1pPr marL="457200" marR="0" lvl="0" indent="-228600" algn="ctr" rtl="0">
              <a:spcBef>
                <a:spcPts val="640"/>
              </a:spcBef>
              <a:spcAft>
                <a:spcPts val="0"/>
              </a:spcAft>
              <a:buClr>
                <a:schemeClr val="accent1"/>
              </a:buClr>
              <a:buSzPts val="3520"/>
              <a:buFont typeface="Noto Sans Symbols"/>
              <a:buNone/>
              <a:defRPr sz="3200" b="1" i="0" u="none" strike="noStrike" cap="none">
                <a:solidFill>
                  <a:srgbClr val="5C6670"/>
                </a:solidFill>
                <a:latin typeface="Calibri"/>
                <a:ea typeface="Calibri"/>
                <a:cs typeface="Calibri"/>
                <a:sym typeface="Calibri"/>
              </a:defRPr>
            </a:lvl1pPr>
            <a:lvl2pPr marL="914400" marR="0" lvl="1" indent="-228600" algn="l" rtl="0">
              <a:spcBef>
                <a:spcPts val="640"/>
              </a:spcBef>
              <a:spcAft>
                <a:spcPts val="0"/>
              </a:spcAft>
              <a:buClr>
                <a:schemeClr val="accent2"/>
              </a:buClr>
              <a:buSzPts val="3520"/>
              <a:buFont typeface="Noto Sans Symbols"/>
              <a:buNone/>
              <a:defRPr sz="3200" b="1" i="0" u="none" strike="noStrike" cap="none">
                <a:solidFill>
                  <a:srgbClr val="5C6670"/>
                </a:solidFill>
                <a:latin typeface="Calibri"/>
                <a:ea typeface="Calibri"/>
                <a:cs typeface="Calibri"/>
                <a:sym typeface="Calibri"/>
              </a:defRPr>
            </a:lvl2pPr>
            <a:lvl3pPr marL="1371600" marR="0" lvl="2" indent="-228600" algn="l" rtl="0">
              <a:spcBef>
                <a:spcPts val="640"/>
              </a:spcBef>
              <a:spcAft>
                <a:spcPts val="0"/>
              </a:spcAft>
              <a:buClr>
                <a:schemeClr val="accent3"/>
              </a:buClr>
              <a:buSzPts val="3520"/>
              <a:buFont typeface="Noto Sans Symbols"/>
              <a:buNone/>
              <a:defRPr sz="3200" b="1" i="0" u="none" strike="noStrike" cap="none">
                <a:solidFill>
                  <a:srgbClr val="5C6670"/>
                </a:solidFill>
                <a:latin typeface="Calibri"/>
                <a:ea typeface="Calibri"/>
                <a:cs typeface="Calibri"/>
                <a:sym typeface="Calibri"/>
              </a:defRPr>
            </a:lvl3pPr>
            <a:lvl4pPr marL="1828800" marR="0" lvl="3" indent="-228600" algn="l" rtl="0">
              <a:spcBef>
                <a:spcPts val="640"/>
              </a:spcBef>
              <a:spcAft>
                <a:spcPts val="0"/>
              </a:spcAft>
              <a:buClr>
                <a:schemeClr val="accent4"/>
              </a:buClr>
              <a:buSzPts val="3520"/>
              <a:buFont typeface="Noto Sans Symbols"/>
              <a:buNone/>
              <a:defRPr sz="3200" b="1" i="0" u="none" strike="noStrike" cap="none">
                <a:solidFill>
                  <a:srgbClr val="5C6670"/>
                </a:solidFill>
                <a:latin typeface="Calibri"/>
                <a:ea typeface="Calibri"/>
                <a:cs typeface="Calibri"/>
                <a:sym typeface="Calibri"/>
              </a:defRPr>
            </a:lvl4pPr>
            <a:lvl5pPr marL="2286000" marR="0" lvl="4" indent="-228600" algn="l" rtl="0">
              <a:spcBef>
                <a:spcPts val="640"/>
              </a:spcBef>
              <a:spcAft>
                <a:spcPts val="0"/>
              </a:spcAft>
              <a:buClr>
                <a:schemeClr val="accent6"/>
              </a:buClr>
              <a:buSzPts val="3520"/>
              <a:buFont typeface="Noto Sans Symbols"/>
              <a:buNone/>
              <a:defRPr sz="3200" b="1" i="0" u="none" strike="noStrike" cap="none">
                <a:solidFill>
                  <a:srgbClr val="5C6670"/>
                </a:solidFill>
                <a:latin typeface="Calibri"/>
                <a:ea typeface="Calibri"/>
                <a:cs typeface="Calibri"/>
                <a:sym typeface="Calibri"/>
              </a:defRPr>
            </a:lvl5pPr>
            <a:lvl6pPr marL="2743200" marR="0" lvl="5" indent="-304800" algn="l" rtl="0">
              <a:spcBef>
                <a:spcPts val="240"/>
              </a:spcBef>
              <a:spcAft>
                <a:spcPts val="0"/>
              </a:spcAft>
              <a:buClr>
                <a:schemeClr val="accent1"/>
              </a:buClr>
              <a:buSzPts val="1200"/>
              <a:buFont typeface="Noto Sans Symbols"/>
              <a:buChar char="▪"/>
              <a:defRPr sz="1200" b="0" i="0" u="none" strike="noStrike" cap="none">
                <a:solidFill>
                  <a:schemeClr val="dk2"/>
                </a:solidFill>
                <a:latin typeface="Calibri"/>
                <a:ea typeface="Calibri"/>
                <a:cs typeface="Calibri"/>
                <a:sym typeface="Calibri"/>
              </a:defRPr>
            </a:lvl6pPr>
            <a:lvl7pPr marL="3200400" marR="0" lvl="6" indent="-304800" algn="l" rtl="0">
              <a:spcBef>
                <a:spcPts val="240"/>
              </a:spcBef>
              <a:spcAft>
                <a:spcPts val="0"/>
              </a:spcAft>
              <a:buClr>
                <a:schemeClr val="accent2"/>
              </a:buClr>
              <a:buSzPts val="1200"/>
              <a:buFont typeface="Noto Sans Symbols"/>
              <a:buChar char="▪"/>
              <a:defRPr sz="1200" b="0" i="0" u="none" strike="noStrike" cap="none">
                <a:solidFill>
                  <a:schemeClr val="dk2"/>
                </a:solidFill>
                <a:latin typeface="Calibri"/>
                <a:ea typeface="Calibri"/>
                <a:cs typeface="Calibri"/>
                <a:sym typeface="Calibri"/>
              </a:defRPr>
            </a:lvl7pPr>
            <a:lvl8pPr marL="3657600" marR="0" lvl="7" indent="-304800" algn="l" rtl="0">
              <a:spcBef>
                <a:spcPts val="240"/>
              </a:spcBef>
              <a:spcAft>
                <a:spcPts val="0"/>
              </a:spcAft>
              <a:buClr>
                <a:schemeClr val="accent3"/>
              </a:buClr>
              <a:buSzPts val="1200"/>
              <a:buFont typeface="Noto Sans Symbols"/>
              <a:buChar char="▪"/>
              <a:defRPr sz="1200" b="0" i="0" u="none" strike="noStrike" cap="none">
                <a:solidFill>
                  <a:schemeClr val="dk2"/>
                </a:solidFill>
                <a:latin typeface="Calibri"/>
                <a:ea typeface="Calibri"/>
                <a:cs typeface="Calibri"/>
                <a:sym typeface="Calibri"/>
              </a:defRPr>
            </a:lvl8pPr>
            <a:lvl9pPr marL="4114800" marR="0" lvl="8" indent="-304800" algn="l" rtl="0">
              <a:spcBef>
                <a:spcPts val="240"/>
              </a:spcBef>
              <a:spcAft>
                <a:spcPts val="0"/>
              </a:spcAft>
              <a:buClr>
                <a:schemeClr val="accent5"/>
              </a:buClr>
              <a:buSzPts val="1200"/>
              <a:buFont typeface="Noto Sans Symbols"/>
              <a:buChar char="▪"/>
              <a:defRPr sz="1200" b="0" i="0" u="none" strike="noStrike" cap="none">
                <a:solidFill>
                  <a:schemeClr val="dk2"/>
                </a:solidFill>
                <a:latin typeface="Calibri"/>
                <a:ea typeface="Calibri"/>
                <a:cs typeface="Calibri"/>
                <a:sym typeface="Calibri"/>
              </a:defRPr>
            </a:lvl9pPr>
          </a:lstStyle>
          <a:p>
            <a:endParaRPr/>
          </a:p>
        </p:txBody>
      </p:sp>
      <p:sp>
        <p:nvSpPr>
          <p:cNvPr id="73" name="Google Shape;73;p16"/>
          <p:cNvSpPr txBox="1">
            <a:spLocks noGrp="1"/>
          </p:cNvSpPr>
          <p:nvPr>
            <p:ph type="body" idx="3"/>
          </p:nvPr>
        </p:nvSpPr>
        <p:spPr>
          <a:xfrm>
            <a:off x="6053141" y="838200"/>
            <a:ext cx="2505075" cy="533400"/>
          </a:xfrm>
          <a:prstGeom prst="rect">
            <a:avLst/>
          </a:prstGeom>
          <a:noFill/>
          <a:ln>
            <a:noFill/>
          </a:ln>
        </p:spPr>
        <p:txBody>
          <a:bodyPr spcFirstLastPara="1" wrap="square" lIns="91425" tIns="45700" rIns="91425" bIns="45700" anchor="t" anchorCtr="0"/>
          <a:lstStyle>
            <a:lvl1pPr marL="457200" marR="0" lvl="0" indent="-228600" algn="ctr" rtl="0">
              <a:spcBef>
                <a:spcPts val="400"/>
              </a:spcBef>
              <a:spcAft>
                <a:spcPts val="0"/>
              </a:spcAft>
              <a:buClr>
                <a:schemeClr val="accent1"/>
              </a:buClr>
              <a:buSzPts val="2200"/>
              <a:buFont typeface="Noto Sans Symbols"/>
              <a:buNone/>
              <a:defRPr sz="2000" b="0" i="0" u="none" strike="noStrike" cap="none">
                <a:solidFill>
                  <a:srgbClr val="5C6670"/>
                </a:solidFill>
                <a:latin typeface="Calibri"/>
                <a:ea typeface="Calibri"/>
                <a:cs typeface="Calibri"/>
                <a:sym typeface="Calibri"/>
              </a:defRPr>
            </a:lvl1pPr>
            <a:lvl2pPr marL="914400" marR="0" lvl="1" indent="-228600" algn="l" rtl="0">
              <a:spcBef>
                <a:spcPts val="400"/>
              </a:spcBef>
              <a:spcAft>
                <a:spcPts val="0"/>
              </a:spcAft>
              <a:buClr>
                <a:schemeClr val="accent2"/>
              </a:buClr>
              <a:buSzPts val="2200"/>
              <a:buFont typeface="Noto Sans Symbols"/>
              <a:buNone/>
              <a:defRPr sz="2000" b="0" i="0" u="none" strike="noStrike" cap="none">
                <a:solidFill>
                  <a:srgbClr val="5C6670"/>
                </a:solidFill>
                <a:latin typeface="Calibri"/>
                <a:ea typeface="Calibri"/>
                <a:cs typeface="Calibri"/>
                <a:sym typeface="Calibri"/>
              </a:defRPr>
            </a:lvl2pPr>
            <a:lvl3pPr marL="1371600" marR="0" lvl="2" indent="-228600" algn="l" rtl="0">
              <a:spcBef>
                <a:spcPts val="400"/>
              </a:spcBef>
              <a:spcAft>
                <a:spcPts val="0"/>
              </a:spcAft>
              <a:buClr>
                <a:schemeClr val="accent3"/>
              </a:buClr>
              <a:buSzPts val="2200"/>
              <a:buFont typeface="Noto Sans Symbols"/>
              <a:buNone/>
              <a:defRPr sz="2000" b="0" i="0" u="none" strike="noStrike" cap="none">
                <a:solidFill>
                  <a:srgbClr val="5C6670"/>
                </a:solidFill>
                <a:latin typeface="Calibri"/>
                <a:ea typeface="Calibri"/>
                <a:cs typeface="Calibri"/>
                <a:sym typeface="Calibri"/>
              </a:defRPr>
            </a:lvl3pPr>
            <a:lvl4pPr marL="1828800" marR="0" lvl="3" indent="-228600" algn="l" rtl="0">
              <a:spcBef>
                <a:spcPts val="400"/>
              </a:spcBef>
              <a:spcAft>
                <a:spcPts val="0"/>
              </a:spcAft>
              <a:buClr>
                <a:schemeClr val="accent4"/>
              </a:buClr>
              <a:buSzPts val="2200"/>
              <a:buFont typeface="Noto Sans Symbols"/>
              <a:buNone/>
              <a:defRPr sz="2000" b="0" i="0" u="none" strike="noStrike" cap="none">
                <a:solidFill>
                  <a:srgbClr val="5C6670"/>
                </a:solidFill>
                <a:latin typeface="Calibri"/>
                <a:ea typeface="Calibri"/>
                <a:cs typeface="Calibri"/>
                <a:sym typeface="Calibri"/>
              </a:defRPr>
            </a:lvl4pPr>
            <a:lvl5pPr marL="2286000" marR="0" lvl="4" indent="-228600" algn="l" rtl="0">
              <a:spcBef>
                <a:spcPts val="400"/>
              </a:spcBef>
              <a:spcAft>
                <a:spcPts val="0"/>
              </a:spcAft>
              <a:buClr>
                <a:schemeClr val="accent6"/>
              </a:buClr>
              <a:buSzPts val="2200"/>
              <a:buFont typeface="Noto Sans Symbols"/>
              <a:buNone/>
              <a:defRPr sz="2000" b="0" i="0" u="none" strike="noStrike" cap="none">
                <a:solidFill>
                  <a:srgbClr val="5C6670"/>
                </a:solidFill>
                <a:latin typeface="Calibri"/>
                <a:ea typeface="Calibri"/>
                <a:cs typeface="Calibri"/>
                <a:sym typeface="Calibri"/>
              </a:defRPr>
            </a:lvl5pPr>
            <a:lvl6pPr marL="2743200" marR="0" lvl="5" indent="-304800" algn="l" rtl="0">
              <a:spcBef>
                <a:spcPts val="240"/>
              </a:spcBef>
              <a:spcAft>
                <a:spcPts val="0"/>
              </a:spcAft>
              <a:buClr>
                <a:schemeClr val="accent1"/>
              </a:buClr>
              <a:buSzPts val="1200"/>
              <a:buFont typeface="Noto Sans Symbols"/>
              <a:buChar char="▪"/>
              <a:defRPr sz="1200" b="0" i="0" u="none" strike="noStrike" cap="none">
                <a:solidFill>
                  <a:schemeClr val="dk2"/>
                </a:solidFill>
                <a:latin typeface="Calibri"/>
                <a:ea typeface="Calibri"/>
                <a:cs typeface="Calibri"/>
                <a:sym typeface="Calibri"/>
              </a:defRPr>
            </a:lvl6pPr>
            <a:lvl7pPr marL="3200400" marR="0" lvl="6" indent="-304800" algn="l" rtl="0">
              <a:spcBef>
                <a:spcPts val="240"/>
              </a:spcBef>
              <a:spcAft>
                <a:spcPts val="0"/>
              </a:spcAft>
              <a:buClr>
                <a:schemeClr val="accent2"/>
              </a:buClr>
              <a:buSzPts val="1200"/>
              <a:buFont typeface="Noto Sans Symbols"/>
              <a:buChar char="▪"/>
              <a:defRPr sz="1200" b="0" i="0" u="none" strike="noStrike" cap="none">
                <a:solidFill>
                  <a:schemeClr val="dk2"/>
                </a:solidFill>
                <a:latin typeface="Calibri"/>
                <a:ea typeface="Calibri"/>
                <a:cs typeface="Calibri"/>
                <a:sym typeface="Calibri"/>
              </a:defRPr>
            </a:lvl7pPr>
            <a:lvl8pPr marL="3657600" marR="0" lvl="7" indent="-304800" algn="l" rtl="0">
              <a:spcBef>
                <a:spcPts val="240"/>
              </a:spcBef>
              <a:spcAft>
                <a:spcPts val="0"/>
              </a:spcAft>
              <a:buClr>
                <a:schemeClr val="accent3"/>
              </a:buClr>
              <a:buSzPts val="1200"/>
              <a:buFont typeface="Noto Sans Symbols"/>
              <a:buChar char="▪"/>
              <a:defRPr sz="1200" b="0" i="0" u="none" strike="noStrike" cap="none">
                <a:solidFill>
                  <a:schemeClr val="dk2"/>
                </a:solidFill>
                <a:latin typeface="Calibri"/>
                <a:ea typeface="Calibri"/>
                <a:cs typeface="Calibri"/>
                <a:sym typeface="Calibri"/>
              </a:defRPr>
            </a:lvl8pPr>
            <a:lvl9pPr marL="4114800" marR="0" lvl="8" indent="-304800" algn="l" rtl="0">
              <a:spcBef>
                <a:spcPts val="240"/>
              </a:spcBef>
              <a:spcAft>
                <a:spcPts val="0"/>
              </a:spcAft>
              <a:buClr>
                <a:schemeClr val="accent5"/>
              </a:buClr>
              <a:buSzPts val="1200"/>
              <a:buFont typeface="Noto Sans Symbols"/>
              <a:buChar char="▪"/>
              <a:defRPr sz="1200" b="0" i="0" u="none" strike="noStrike" cap="none">
                <a:solidFill>
                  <a:schemeClr val="dk2"/>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2566107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Blank" type="blank">
  <p:cSld name="3_Blank">
    <p:bg>
      <p:bgPr>
        <a:blipFill>
          <a:blip r:embed="rId2">
            <a:alphaModFix/>
          </a:blip>
          <a:stretch>
            <a:fillRect/>
          </a:stretch>
        </a:blipFill>
        <a:effectLst/>
      </p:bgPr>
    </p:bg>
    <p:spTree>
      <p:nvGrpSpPr>
        <p:cNvPr id="1" name="Shape 26"/>
        <p:cNvGrpSpPr/>
        <p:nvPr/>
      </p:nvGrpSpPr>
      <p:grpSpPr>
        <a:xfrm>
          <a:off x="0" y="0"/>
          <a:ext cx="0" cy="0"/>
          <a:chOff x="0" y="0"/>
          <a:chExt cx="0" cy="0"/>
        </a:xfrm>
      </p:grpSpPr>
      <p:sp>
        <p:nvSpPr>
          <p:cNvPr id="28" name="Google Shape;28;p5"/>
          <p:cNvSpPr txBox="1"/>
          <p:nvPr/>
        </p:nvSpPr>
        <p:spPr>
          <a:xfrm>
            <a:off x="3533629" y="6327537"/>
            <a:ext cx="2133600"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fld id="{00000000-1234-1234-1234-123412341234}" type="slidenum">
              <a:rPr lang="en-US" sz="1400" b="0" i="0" u="none" strike="noStrike" cap="none">
                <a:solidFill>
                  <a:schemeClr val="dk1"/>
                </a:solidFill>
                <a:latin typeface="Calibri"/>
                <a:ea typeface="Calibri"/>
                <a:cs typeface="Calibri"/>
                <a:sym typeface="Calibri"/>
              </a:rPr>
              <a:t>‹#›</a:t>
            </a:fld>
            <a:endParaRPr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197872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objTx">
  <p:cSld name="1_Content with Caption">
    <p:spTree>
      <p:nvGrpSpPr>
        <p:cNvPr id="1" name=""/>
        <p:cNvGrpSpPr/>
        <p:nvPr/>
      </p:nvGrpSpPr>
      <p:grpSpPr>
        <a:xfrm>
          <a:off x="0" y="0"/>
          <a:ext cx="0" cy="0"/>
          <a:chOff x="0" y="0"/>
          <a:chExt cx="0" cy="0"/>
        </a:xfrm>
      </p:grpSpPr>
      <p:sp>
        <p:nvSpPr>
          <p:cNvPr id="8" name="Rectangle 7" title="Background Shape"/>
          <p:cNvSpPr/>
          <p:nvPr userDrawn="1"/>
        </p:nvSpPr>
        <p:spPr>
          <a:xfrm>
            <a:off x="0" y="376"/>
            <a:ext cx="397764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buClrTx/>
              <a:buFontTx/>
              <a:buNone/>
            </a:pPr>
            <a:endParaRPr lang="en-US" sz="1800" kern="1200" dirty="0">
              <a:solidFill>
                <a:prstClr val="white"/>
              </a:solidFill>
            </a:endParaRPr>
          </a:p>
        </p:txBody>
      </p:sp>
      <p:sp>
        <p:nvSpPr>
          <p:cNvPr id="2" name="Title 1"/>
          <p:cNvSpPr>
            <a:spLocks noGrp="1"/>
          </p:cNvSpPr>
          <p:nvPr>
            <p:ph type="title"/>
          </p:nvPr>
        </p:nvSpPr>
        <p:spPr>
          <a:xfrm>
            <a:off x="542925" y="685800"/>
            <a:ext cx="2891790" cy="2157884"/>
          </a:xfrm>
        </p:spPr>
        <p:txBody>
          <a:bodyPr anchor="t">
            <a:noAutofit/>
          </a:bodyPr>
          <a:lstStyle>
            <a:lvl1pPr>
              <a:lnSpc>
                <a:spcPct val="84000"/>
              </a:lnSpc>
              <a:defRPr sz="36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4692015" y="1819563"/>
            <a:ext cx="3909060" cy="4041487"/>
          </a:xfrm>
        </p:spPr>
        <p:txBody>
          <a:bodyPr/>
          <a:lstStyle>
            <a:lvl1pPr>
              <a:defRPr sz="1500"/>
            </a:lvl1pPr>
            <a:lvl2pPr>
              <a:defRPr sz="1500"/>
            </a:lvl2pPr>
            <a:lvl3pPr>
              <a:defRPr sz="1350"/>
            </a:lvl3pPr>
            <a:lvl4pPr>
              <a:defRPr sz="135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542925" y="2856344"/>
            <a:ext cx="2891790" cy="3011056"/>
          </a:xfrm>
        </p:spPr>
        <p:txBody>
          <a:bodyPr/>
          <a:lstStyle>
            <a:lvl1pPr marL="0" indent="0">
              <a:lnSpc>
                <a:spcPct val="113000"/>
              </a:lnSpc>
              <a:spcBef>
                <a:spcPts val="0"/>
              </a:spcBef>
              <a:spcAft>
                <a:spcPts val="1125"/>
              </a:spcAft>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7" name="Slide Number Placeholder 6"/>
          <p:cNvSpPr>
            <a:spLocks noGrp="1"/>
          </p:cNvSpPr>
          <p:nvPr>
            <p:ph type="sldNum" sz="quarter" idx="12"/>
          </p:nvPr>
        </p:nvSpPr>
        <p:spPr>
          <a:xfrm>
            <a:off x="7412355" y="6453386"/>
            <a:ext cx="1197219" cy="404614"/>
          </a:xfrm>
          <a:prstGeom prst="rect">
            <a:avLst/>
          </a:prstGeom>
        </p:spPr>
        <p:txBody>
          <a:bodyPr/>
          <a:lstStyle>
            <a:lvl1pPr>
              <a:defRPr>
                <a:solidFill>
                  <a:schemeClr val="tx2"/>
                </a:solidFill>
              </a:defRPr>
            </a:lvl1pPr>
          </a:lstStyle>
          <a:p>
            <a:fld id="{D57F1E4F-1CFF-5643-939E-217C01CDF565}" type="slidenum">
              <a:rPr lang="en-US" smtClean="0">
                <a:solidFill>
                  <a:srgbClr val="44546A"/>
                </a:solidFill>
              </a:rPr>
              <a:pPr/>
              <a:t>‹#›</a:t>
            </a:fld>
            <a:endParaRPr lang="en-US" dirty="0">
              <a:solidFill>
                <a:srgbClr val="44546A"/>
              </a:solidFill>
            </a:endParaRPr>
          </a:p>
        </p:txBody>
      </p:sp>
      <p:sp>
        <p:nvSpPr>
          <p:cNvPr id="9" name="Rectangle 8" title="Divider Bar"/>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86063560"/>
      </p:ext>
    </p:extLst>
  </p:cSld>
  <p:clrMapOvr>
    <a:masterClrMapping/>
  </p:clrMapOvr>
  <p:extLst>
    <p:ext uri="{DCECCB84-F9BA-43D5-87BE-67443E8EF086}">
      <p15:sldGuideLst xmlns:p15="http://schemas.microsoft.com/office/powerpoint/2012/main"/>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matchingName="Picture with Caption">
  <p:cSld name="Picture with Caption">
    <p:bg>
      <p:bgPr>
        <a:blipFill>
          <a:blip r:embed="rId2">
            <a:alphaModFix/>
          </a:blip>
          <a:stretch>
            <a:fillRect/>
          </a:stretch>
        </a:blipFill>
        <a:effectLst/>
      </p:bgPr>
    </p:bg>
    <p:spTree>
      <p:nvGrpSpPr>
        <p:cNvPr id="1" name="Shape 86"/>
        <p:cNvGrpSpPr/>
        <p:nvPr/>
      </p:nvGrpSpPr>
      <p:grpSpPr>
        <a:xfrm>
          <a:off x="0" y="0"/>
          <a:ext cx="0" cy="0"/>
          <a:chOff x="0" y="0"/>
          <a:chExt cx="0" cy="0"/>
        </a:xfrm>
      </p:grpSpPr>
      <p:sp>
        <p:nvSpPr>
          <p:cNvPr id="87" name="Google Shape;87;p19"/>
          <p:cNvSpPr>
            <a:spLocks noGrp="1"/>
          </p:cNvSpPr>
          <p:nvPr>
            <p:ph type="pic" idx="2"/>
          </p:nvPr>
        </p:nvSpPr>
        <p:spPr>
          <a:xfrm>
            <a:off x="380999" y="460248"/>
            <a:ext cx="6172202" cy="5564632"/>
          </a:xfrm>
          <a:prstGeom prst="rect">
            <a:avLst/>
          </a:prstGeom>
          <a:noFill/>
          <a:ln>
            <a:noFill/>
          </a:ln>
        </p:spPr>
        <p:txBody>
          <a:bodyPr spcFirstLastPara="1" wrap="square" lIns="91425" tIns="45700" rIns="91425" bIns="45700" anchor="ctr" anchorCtr="0"/>
          <a:lstStyle>
            <a:lvl1pPr marR="0" lvl="0" algn="ctr" rtl="0">
              <a:spcBef>
                <a:spcPts val="640"/>
              </a:spcBef>
              <a:spcAft>
                <a:spcPts val="0"/>
              </a:spcAft>
              <a:buClr>
                <a:schemeClr val="accent1"/>
              </a:buClr>
              <a:buSzPts val="3520"/>
              <a:buFont typeface="Noto Sans Symbols"/>
              <a:buNone/>
              <a:defRPr sz="3200" b="0" i="0" u="none" strike="noStrike" cap="none">
                <a:solidFill>
                  <a:srgbClr val="5C6670"/>
                </a:solidFill>
                <a:latin typeface="Calibri"/>
                <a:ea typeface="Calibri"/>
                <a:cs typeface="Calibri"/>
                <a:sym typeface="Calibri"/>
              </a:defRPr>
            </a:lvl1pPr>
            <a:lvl2pPr marR="0" lvl="1" algn="l" rtl="0">
              <a:spcBef>
                <a:spcPts val="560"/>
              </a:spcBef>
              <a:spcAft>
                <a:spcPts val="0"/>
              </a:spcAft>
              <a:buClr>
                <a:schemeClr val="accent2"/>
              </a:buClr>
              <a:buSzPts val="3080"/>
              <a:buFont typeface="Noto Sans Symbols"/>
              <a:buNone/>
              <a:defRPr sz="2800" b="0" i="0" u="none" strike="noStrike" cap="none">
                <a:solidFill>
                  <a:srgbClr val="5C6670"/>
                </a:solidFill>
                <a:latin typeface="Calibri"/>
                <a:ea typeface="Calibri"/>
                <a:cs typeface="Calibri"/>
                <a:sym typeface="Calibri"/>
              </a:defRPr>
            </a:lvl2pPr>
            <a:lvl3pPr marR="0" lvl="2" algn="l" rtl="0">
              <a:spcBef>
                <a:spcPts val="480"/>
              </a:spcBef>
              <a:spcAft>
                <a:spcPts val="0"/>
              </a:spcAft>
              <a:buClr>
                <a:schemeClr val="accent3"/>
              </a:buClr>
              <a:buSzPts val="2640"/>
              <a:buFont typeface="Noto Sans Symbols"/>
              <a:buNone/>
              <a:defRPr sz="2400" b="0" i="0" u="none" strike="noStrike" cap="none">
                <a:solidFill>
                  <a:srgbClr val="5C6670"/>
                </a:solidFill>
                <a:latin typeface="Calibri"/>
                <a:ea typeface="Calibri"/>
                <a:cs typeface="Calibri"/>
                <a:sym typeface="Calibri"/>
              </a:defRPr>
            </a:lvl3pPr>
            <a:lvl4pPr marR="0" lvl="3" algn="l" rtl="0">
              <a:spcBef>
                <a:spcPts val="400"/>
              </a:spcBef>
              <a:spcAft>
                <a:spcPts val="0"/>
              </a:spcAft>
              <a:buClr>
                <a:schemeClr val="accent4"/>
              </a:buClr>
              <a:buSzPts val="2200"/>
              <a:buFont typeface="Noto Sans Symbols"/>
              <a:buNone/>
              <a:defRPr sz="2000" b="0" i="0" u="none" strike="noStrike" cap="none">
                <a:solidFill>
                  <a:srgbClr val="5C6670"/>
                </a:solidFill>
                <a:latin typeface="Calibri"/>
                <a:ea typeface="Calibri"/>
                <a:cs typeface="Calibri"/>
                <a:sym typeface="Calibri"/>
              </a:defRPr>
            </a:lvl4pPr>
            <a:lvl5pPr marR="0" lvl="4" algn="l" rtl="0">
              <a:spcBef>
                <a:spcPts val="400"/>
              </a:spcBef>
              <a:spcAft>
                <a:spcPts val="0"/>
              </a:spcAft>
              <a:buClr>
                <a:schemeClr val="accent6"/>
              </a:buClr>
              <a:buSzPts val="2200"/>
              <a:buFont typeface="Noto Sans Symbols"/>
              <a:buNone/>
              <a:defRPr sz="2000" b="0" i="0" u="none" strike="noStrike" cap="none">
                <a:solidFill>
                  <a:srgbClr val="5C6670"/>
                </a:solidFill>
                <a:latin typeface="Calibri"/>
                <a:ea typeface="Calibri"/>
                <a:cs typeface="Calibri"/>
                <a:sym typeface="Calibri"/>
              </a:defRPr>
            </a:lvl5pPr>
            <a:lvl6pPr marR="0" lvl="5" algn="l" rtl="0">
              <a:spcBef>
                <a:spcPts val="400"/>
              </a:spcBef>
              <a:spcAft>
                <a:spcPts val="0"/>
              </a:spcAft>
              <a:buClr>
                <a:schemeClr val="accent1"/>
              </a:buClr>
              <a:buSzPts val="2000"/>
              <a:buFont typeface="Noto Sans Symbols"/>
              <a:buNone/>
              <a:defRPr sz="2000" b="0" i="0" u="none" strike="noStrike" cap="none">
                <a:solidFill>
                  <a:schemeClr val="lt2"/>
                </a:solidFill>
                <a:latin typeface="Calibri"/>
                <a:ea typeface="Calibri"/>
                <a:cs typeface="Calibri"/>
                <a:sym typeface="Calibri"/>
              </a:defRPr>
            </a:lvl6pPr>
            <a:lvl7pPr marR="0" lvl="6" algn="l" rtl="0">
              <a:spcBef>
                <a:spcPts val="400"/>
              </a:spcBef>
              <a:spcAft>
                <a:spcPts val="0"/>
              </a:spcAft>
              <a:buClr>
                <a:schemeClr val="accent2"/>
              </a:buClr>
              <a:buSzPts val="2000"/>
              <a:buFont typeface="Noto Sans Symbols"/>
              <a:buNone/>
              <a:defRPr sz="2000" b="0" i="0" u="none" strike="noStrike" cap="none">
                <a:solidFill>
                  <a:schemeClr val="lt2"/>
                </a:solidFill>
                <a:latin typeface="Calibri"/>
                <a:ea typeface="Calibri"/>
                <a:cs typeface="Calibri"/>
                <a:sym typeface="Calibri"/>
              </a:defRPr>
            </a:lvl7pPr>
            <a:lvl8pPr marR="0" lvl="7" algn="l" rtl="0">
              <a:spcBef>
                <a:spcPts val="400"/>
              </a:spcBef>
              <a:spcAft>
                <a:spcPts val="0"/>
              </a:spcAft>
              <a:buClr>
                <a:schemeClr val="accent3"/>
              </a:buClr>
              <a:buSzPts val="2000"/>
              <a:buFont typeface="Noto Sans Symbols"/>
              <a:buNone/>
              <a:defRPr sz="2000" b="0" i="0" u="none" strike="noStrike" cap="none">
                <a:solidFill>
                  <a:schemeClr val="lt2"/>
                </a:solidFill>
                <a:latin typeface="Calibri"/>
                <a:ea typeface="Calibri"/>
                <a:cs typeface="Calibri"/>
                <a:sym typeface="Calibri"/>
              </a:defRPr>
            </a:lvl8pPr>
            <a:lvl9pPr marR="0" lvl="8" algn="l" rtl="0">
              <a:spcBef>
                <a:spcPts val="400"/>
              </a:spcBef>
              <a:spcAft>
                <a:spcPts val="0"/>
              </a:spcAft>
              <a:buClr>
                <a:schemeClr val="accent5"/>
              </a:buClr>
              <a:buSzPts val="2000"/>
              <a:buFont typeface="Noto Sans Symbols"/>
              <a:buNone/>
              <a:defRPr sz="2000" b="0" i="0" u="none" strike="noStrike" cap="none">
                <a:solidFill>
                  <a:schemeClr val="lt2"/>
                </a:solidFill>
                <a:latin typeface="Calibri"/>
                <a:ea typeface="Calibri"/>
                <a:cs typeface="Calibri"/>
                <a:sym typeface="Calibri"/>
              </a:defRPr>
            </a:lvl9pPr>
          </a:lstStyle>
          <a:p>
            <a:endParaRPr/>
          </a:p>
        </p:txBody>
      </p:sp>
      <p:sp>
        <p:nvSpPr>
          <p:cNvPr id="88" name="Google Shape;88;p19"/>
          <p:cNvSpPr txBox="1">
            <a:spLocks noGrp="1"/>
          </p:cNvSpPr>
          <p:nvPr>
            <p:ph type="body" idx="1"/>
          </p:nvPr>
        </p:nvSpPr>
        <p:spPr>
          <a:xfrm>
            <a:off x="7040140" y="2232152"/>
            <a:ext cx="1910820" cy="2816352"/>
          </a:xfrm>
          <a:prstGeom prst="rect">
            <a:avLst/>
          </a:prstGeom>
          <a:noFill/>
          <a:ln>
            <a:noFill/>
          </a:ln>
        </p:spPr>
        <p:txBody>
          <a:bodyPr spcFirstLastPara="1" wrap="square" lIns="91425" tIns="0" rIns="91425" bIns="45700" anchor="t" anchorCtr="0"/>
          <a:lstStyle>
            <a:lvl1pPr marL="457200" marR="0" lvl="0" indent="-228600" algn="l" rtl="0">
              <a:spcBef>
                <a:spcPts val="360"/>
              </a:spcBef>
              <a:spcAft>
                <a:spcPts val="0"/>
              </a:spcAft>
              <a:buClr>
                <a:schemeClr val="accent1"/>
              </a:buClr>
              <a:buSzPts val="1980"/>
              <a:buFont typeface="Noto Sans Symbols"/>
              <a:buNone/>
              <a:defRPr sz="1800" b="0" i="0" u="none" strike="noStrike" cap="none">
                <a:solidFill>
                  <a:srgbClr val="FFFFFF"/>
                </a:solidFill>
                <a:latin typeface="Calibri"/>
                <a:ea typeface="Calibri"/>
                <a:cs typeface="Calibri"/>
                <a:sym typeface="Calibri"/>
              </a:defRPr>
            </a:lvl1pPr>
            <a:lvl2pPr marL="914400" marR="0" lvl="1" indent="-228600" algn="l" rtl="0">
              <a:spcBef>
                <a:spcPts val="240"/>
              </a:spcBef>
              <a:spcAft>
                <a:spcPts val="0"/>
              </a:spcAft>
              <a:buClr>
                <a:schemeClr val="accent2"/>
              </a:buClr>
              <a:buSzPts val="1320"/>
              <a:buFont typeface="Noto Sans Symbols"/>
              <a:buNone/>
              <a:defRPr sz="1200" b="0" i="0" u="none" strike="noStrike" cap="none">
                <a:solidFill>
                  <a:srgbClr val="5C6670"/>
                </a:solidFill>
                <a:latin typeface="Calibri"/>
                <a:ea typeface="Calibri"/>
                <a:cs typeface="Calibri"/>
                <a:sym typeface="Calibri"/>
              </a:defRPr>
            </a:lvl2pPr>
            <a:lvl3pPr marL="1371600" marR="0" lvl="2" indent="-228600" algn="l" rtl="0">
              <a:spcBef>
                <a:spcPts val="200"/>
              </a:spcBef>
              <a:spcAft>
                <a:spcPts val="0"/>
              </a:spcAft>
              <a:buClr>
                <a:schemeClr val="accent3"/>
              </a:buClr>
              <a:buSzPts val="1100"/>
              <a:buFont typeface="Noto Sans Symbols"/>
              <a:buNone/>
              <a:defRPr sz="1000" b="0" i="0" u="none" strike="noStrike" cap="none">
                <a:solidFill>
                  <a:srgbClr val="5C6670"/>
                </a:solidFill>
                <a:latin typeface="Calibri"/>
                <a:ea typeface="Calibri"/>
                <a:cs typeface="Calibri"/>
                <a:sym typeface="Calibri"/>
              </a:defRPr>
            </a:lvl3pPr>
            <a:lvl4pPr marL="1828800" marR="0" lvl="3" indent="-228600" algn="l" rtl="0">
              <a:spcBef>
                <a:spcPts val="180"/>
              </a:spcBef>
              <a:spcAft>
                <a:spcPts val="0"/>
              </a:spcAft>
              <a:buClr>
                <a:schemeClr val="accent4"/>
              </a:buClr>
              <a:buSzPts val="990"/>
              <a:buFont typeface="Noto Sans Symbols"/>
              <a:buNone/>
              <a:defRPr sz="900" b="0" i="0" u="none" strike="noStrike" cap="none">
                <a:solidFill>
                  <a:srgbClr val="5C6670"/>
                </a:solidFill>
                <a:latin typeface="Calibri"/>
                <a:ea typeface="Calibri"/>
                <a:cs typeface="Calibri"/>
                <a:sym typeface="Calibri"/>
              </a:defRPr>
            </a:lvl4pPr>
            <a:lvl5pPr marL="2286000" marR="0" lvl="4" indent="-228600" algn="l" rtl="0">
              <a:spcBef>
                <a:spcPts val="180"/>
              </a:spcBef>
              <a:spcAft>
                <a:spcPts val="0"/>
              </a:spcAft>
              <a:buClr>
                <a:schemeClr val="accent6"/>
              </a:buClr>
              <a:buSzPts val="990"/>
              <a:buFont typeface="Noto Sans Symbols"/>
              <a:buNone/>
              <a:defRPr sz="900" b="0" i="0" u="none" strike="noStrike" cap="none">
                <a:solidFill>
                  <a:srgbClr val="5C6670"/>
                </a:solidFill>
                <a:latin typeface="Calibri"/>
                <a:ea typeface="Calibri"/>
                <a:cs typeface="Calibri"/>
                <a:sym typeface="Calibri"/>
              </a:defRPr>
            </a:lvl5pPr>
            <a:lvl6pPr marL="2743200" marR="0" lvl="5" indent="-228600" algn="l" rtl="0">
              <a:spcBef>
                <a:spcPts val="180"/>
              </a:spcBef>
              <a:spcAft>
                <a:spcPts val="0"/>
              </a:spcAft>
              <a:buClr>
                <a:schemeClr val="accent1"/>
              </a:buClr>
              <a:buSzPts val="900"/>
              <a:buFont typeface="Noto Sans Symbols"/>
              <a:buNone/>
              <a:defRPr sz="900" b="0" i="0" u="none" strike="noStrike" cap="none">
                <a:solidFill>
                  <a:schemeClr val="lt2"/>
                </a:solidFill>
                <a:latin typeface="Calibri"/>
                <a:ea typeface="Calibri"/>
                <a:cs typeface="Calibri"/>
                <a:sym typeface="Calibri"/>
              </a:defRPr>
            </a:lvl6pPr>
            <a:lvl7pPr marL="3200400" marR="0" lvl="6" indent="-228600" algn="l" rtl="0">
              <a:spcBef>
                <a:spcPts val="180"/>
              </a:spcBef>
              <a:spcAft>
                <a:spcPts val="0"/>
              </a:spcAft>
              <a:buClr>
                <a:schemeClr val="accent2"/>
              </a:buClr>
              <a:buSzPts val="900"/>
              <a:buFont typeface="Noto Sans Symbols"/>
              <a:buNone/>
              <a:defRPr sz="900" b="0" i="0" u="none" strike="noStrike" cap="none">
                <a:solidFill>
                  <a:schemeClr val="lt2"/>
                </a:solidFill>
                <a:latin typeface="Calibri"/>
                <a:ea typeface="Calibri"/>
                <a:cs typeface="Calibri"/>
                <a:sym typeface="Calibri"/>
              </a:defRPr>
            </a:lvl7pPr>
            <a:lvl8pPr marL="3657600" marR="0" lvl="7" indent="-228600" algn="l" rtl="0">
              <a:spcBef>
                <a:spcPts val="180"/>
              </a:spcBef>
              <a:spcAft>
                <a:spcPts val="0"/>
              </a:spcAft>
              <a:buClr>
                <a:schemeClr val="accent3"/>
              </a:buClr>
              <a:buSzPts val="900"/>
              <a:buFont typeface="Noto Sans Symbols"/>
              <a:buNone/>
              <a:defRPr sz="900" b="0" i="0" u="none" strike="noStrike" cap="none">
                <a:solidFill>
                  <a:schemeClr val="lt2"/>
                </a:solidFill>
                <a:latin typeface="Calibri"/>
                <a:ea typeface="Calibri"/>
                <a:cs typeface="Calibri"/>
                <a:sym typeface="Calibri"/>
              </a:defRPr>
            </a:lvl8pPr>
            <a:lvl9pPr marL="4114800" marR="0" lvl="8" indent="-228600" algn="l" rtl="0">
              <a:spcBef>
                <a:spcPts val="180"/>
              </a:spcBef>
              <a:spcAft>
                <a:spcPts val="0"/>
              </a:spcAft>
              <a:buClr>
                <a:schemeClr val="accent5"/>
              </a:buClr>
              <a:buSzPts val="900"/>
              <a:buFont typeface="Noto Sans Symbols"/>
              <a:buNone/>
              <a:defRPr sz="900" b="0" i="0" u="none" strike="noStrike" cap="none">
                <a:solidFill>
                  <a:schemeClr val="lt2"/>
                </a:solidFill>
                <a:latin typeface="Calibri"/>
                <a:ea typeface="Calibri"/>
                <a:cs typeface="Calibri"/>
                <a:sym typeface="Calibri"/>
              </a:defRPr>
            </a:lvl9pPr>
          </a:lstStyle>
          <a:p>
            <a:endParaRPr/>
          </a:p>
        </p:txBody>
      </p:sp>
      <p:sp>
        <p:nvSpPr>
          <p:cNvPr id="89" name="Google Shape;89;p19"/>
          <p:cNvSpPr txBox="1">
            <a:spLocks noGrp="1"/>
          </p:cNvSpPr>
          <p:nvPr>
            <p:ph type="title"/>
          </p:nvPr>
        </p:nvSpPr>
        <p:spPr>
          <a:xfrm>
            <a:off x="7037832" y="1096962"/>
            <a:ext cx="1913456" cy="103359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1" name="Google Shape;91;p19"/>
          <p:cNvSpPr txBox="1"/>
          <p:nvPr/>
        </p:nvSpPr>
        <p:spPr>
          <a:xfrm>
            <a:off x="3336135" y="6344721"/>
            <a:ext cx="2133600" cy="365125"/>
          </a:xfrm>
          <a:prstGeom prst="rect">
            <a:avLst/>
          </a:prstGeom>
          <a:noFill/>
          <a:ln>
            <a:noFill/>
          </a:ln>
        </p:spPr>
        <p:txBody>
          <a:bodyPr spcFirstLastPara="1" wrap="square" lIns="91425" tIns="45700" rIns="91425" bIns="45700" anchor="ctr" anchorCtr="0">
            <a:noAutofit/>
          </a:bodyPr>
          <a:lstStyle/>
          <a:p>
            <a:pPr algn="ctr">
              <a:buClrTx/>
              <a:buFontTx/>
              <a:buNone/>
            </a:pPr>
            <a:fld id="{00000000-1234-1234-1234-123412341234}" type="slidenum">
              <a:rPr lang="en-US" kern="1200">
                <a:latin typeface="Calibri"/>
                <a:ea typeface="Calibri"/>
                <a:cs typeface="Calibri"/>
                <a:sym typeface="Calibri"/>
              </a:rPr>
              <a:pPr algn="ctr">
                <a:buClrTx/>
                <a:buFontTx/>
                <a:buNone/>
              </a:pPr>
              <a:t>‹#›</a:t>
            </a:fld>
            <a:endParaRPr kern="1200">
              <a:latin typeface="Calibri"/>
              <a:ea typeface="Calibri"/>
              <a:cs typeface="Calibri"/>
              <a:sym typeface="Calibri"/>
            </a:endParaRP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Tree>
    <p:extLst>
      <p:ext uri="{BB962C8B-B14F-4D97-AF65-F5344CB8AC3E}">
        <p14:creationId xmlns:p14="http://schemas.microsoft.com/office/powerpoint/2010/main" val="117724895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Title Only Blue Narrow Bar">
  <p:cSld name="Title Only Blue Narrow Bar">
    <p:bg>
      <p:bgPr>
        <a:blipFill>
          <a:blip r:embed="rId2">
            <a:alphaModFix/>
          </a:blip>
          <a:stretch>
            <a:fillRect/>
          </a:stretch>
        </a:blipFill>
        <a:effectLst/>
      </p:bgPr>
    </p:bg>
    <p:spTree>
      <p:nvGrpSpPr>
        <p:cNvPr id="1" name="Shape 63"/>
        <p:cNvGrpSpPr/>
        <p:nvPr/>
      </p:nvGrpSpPr>
      <p:grpSpPr>
        <a:xfrm>
          <a:off x="0" y="0"/>
          <a:ext cx="0" cy="0"/>
          <a:chOff x="0" y="0"/>
          <a:chExt cx="0" cy="0"/>
        </a:xfrm>
      </p:grpSpPr>
      <p:sp>
        <p:nvSpPr>
          <p:cNvPr id="64" name="Google Shape;64;p14"/>
          <p:cNvSpPr txBox="1">
            <a:spLocks noGrp="1"/>
          </p:cNvSpPr>
          <p:nvPr>
            <p:ph type="title"/>
          </p:nvPr>
        </p:nvSpPr>
        <p:spPr>
          <a:xfrm>
            <a:off x="381000" y="355847"/>
            <a:ext cx="8381260" cy="782073"/>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427913231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cSld name="1_Title and Vertical Tex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3"/>
            <a:ext cx="2133600" cy="365125"/>
          </a:xfrm>
          <a:prstGeom prst="rect">
            <a:avLst/>
          </a:prstGeom>
        </p:spPr>
        <p:txBody>
          <a:bodyPr/>
          <a:lstStyle/>
          <a:p>
            <a:pPr>
              <a:buClrTx/>
              <a:buFontTx/>
              <a:buNone/>
            </a:pPr>
            <a:endParaRPr lang="en-US" sz="1800" kern="1200">
              <a:solidFill>
                <a:prstClr val="black"/>
              </a:solidFill>
              <a:latin typeface="Calibri" panose="020F0502020204030204"/>
              <a:ea typeface="+mn-ea"/>
              <a:cs typeface="+mn-cs"/>
            </a:endParaRPr>
          </a:p>
        </p:txBody>
      </p:sp>
      <p:sp>
        <p:nvSpPr>
          <p:cNvPr id="5" name="Footer Placeholder 4"/>
          <p:cNvSpPr>
            <a:spLocks noGrp="1"/>
          </p:cNvSpPr>
          <p:nvPr>
            <p:ph type="ftr" sz="quarter" idx="11"/>
          </p:nvPr>
        </p:nvSpPr>
        <p:spPr>
          <a:xfrm>
            <a:off x="380999" y="6265545"/>
            <a:ext cx="2895600" cy="365125"/>
          </a:xfrm>
          <a:prstGeom prst="rect">
            <a:avLst/>
          </a:prstGeom>
        </p:spPr>
        <p:txBody>
          <a:bodyPr/>
          <a:lstStyle/>
          <a:p>
            <a:pPr>
              <a:buClrTx/>
              <a:buFontTx/>
              <a:buNone/>
            </a:pPr>
            <a:endParaRPr lang="en-US" sz="1800" kern="1200">
              <a:solidFill>
                <a:prstClr val="black"/>
              </a:solidFill>
              <a:latin typeface="Calibri" panose="020F0502020204030204"/>
              <a:ea typeface="+mn-ea"/>
              <a:cs typeface="+mn-cs"/>
            </a:endParaRPr>
          </a:p>
        </p:txBody>
      </p:sp>
      <p:sp>
        <p:nvSpPr>
          <p:cNvPr id="6" name="Slide Number Placeholder 5"/>
          <p:cNvSpPr>
            <a:spLocks noGrp="1"/>
          </p:cNvSpPr>
          <p:nvPr>
            <p:ph type="sldNum" sz="quarter" idx="12"/>
          </p:nvPr>
        </p:nvSpPr>
        <p:spPr>
          <a:xfrm>
            <a:off x="6553200" y="6356353"/>
            <a:ext cx="2133600" cy="365125"/>
          </a:xfrm>
          <a:prstGeom prst="rect">
            <a:avLst/>
          </a:prstGeom>
        </p:spPr>
        <p:txBody>
          <a:bodyPr/>
          <a:lstStyle/>
          <a:p>
            <a:fld id="{CE2EE9F6-3D84-4EB0-A74D-F4684B51DA93}" type="slidenum">
              <a:rPr lang="en-US" smtClean="0">
                <a:solidFill>
                  <a:prstClr val="black"/>
                </a:solidFill>
              </a:rPr>
              <a:pPr/>
              <a:t>‹#›</a:t>
            </a:fld>
            <a:endParaRPr lang="en-US">
              <a:solidFill>
                <a:prstClr val="black"/>
              </a:solidFill>
            </a:endParaRPr>
          </a:p>
        </p:txBody>
      </p:sp>
      <p:sp>
        <p:nvSpPr>
          <p:cNvPr id="14" name="Title 1"/>
          <p:cNvSpPr>
            <a:spLocks noGrp="1"/>
          </p:cNvSpPr>
          <p:nvPr>
            <p:ph type="title" hasCustomPrompt="1"/>
          </p:nvPr>
        </p:nvSpPr>
        <p:spPr>
          <a:xfrm>
            <a:off x="0" y="414867"/>
            <a:ext cx="5029200" cy="457200"/>
          </a:xfrm>
          <a:solidFill>
            <a:schemeClr val="tx1">
              <a:lumMod val="50000"/>
              <a:lumOff val="50000"/>
            </a:schemeClr>
          </a:solidFill>
        </p:spPr>
        <p:txBody>
          <a:bodyPr>
            <a:normAutofit/>
          </a:bodyPr>
          <a:lstStyle>
            <a:lvl1pPr algn="l">
              <a:defRPr lang="en-US" sz="2800" b="1" kern="1200" baseline="0" dirty="0">
                <a:solidFill>
                  <a:schemeClr val="bg1"/>
                </a:solidFill>
                <a:latin typeface="+mn-lt"/>
                <a:ea typeface="+mn-ea"/>
                <a:cs typeface="+mn-cs"/>
              </a:defRPr>
            </a:lvl1pPr>
          </a:lstStyle>
          <a:p>
            <a:r>
              <a:rPr lang="en-US" dirty="0"/>
              <a:t>    Click to edit Master title style</a:t>
            </a:r>
          </a:p>
        </p:txBody>
      </p:sp>
    </p:spTree>
    <p:extLst>
      <p:ext uri="{BB962C8B-B14F-4D97-AF65-F5344CB8AC3E}">
        <p14:creationId xmlns:p14="http://schemas.microsoft.com/office/powerpoint/2010/main" val="223787602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10_Title and Content">
  <p:cSld name="10_Title and Content">
    <p:spTree>
      <p:nvGrpSpPr>
        <p:cNvPr id="1" name="Shape 203"/>
        <p:cNvGrpSpPr/>
        <p:nvPr/>
      </p:nvGrpSpPr>
      <p:grpSpPr>
        <a:xfrm>
          <a:off x="0" y="0"/>
          <a:ext cx="0" cy="0"/>
          <a:chOff x="0" y="0"/>
          <a:chExt cx="0" cy="0"/>
        </a:xfrm>
      </p:grpSpPr>
      <p:sp>
        <p:nvSpPr>
          <p:cNvPr id="204" name="Shape 204"/>
          <p:cNvSpPr txBox="1">
            <a:spLocks noGrp="1"/>
          </p:cNvSpPr>
          <p:nvPr>
            <p:ph type="body" idx="1"/>
          </p:nvPr>
        </p:nvSpPr>
        <p:spPr>
          <a:xfrm>
            <a:off x="380999" y="1719071"/>
            <a:ext cx="8407893" cy="4407408"/>
          </a:xfrm>
          <a:prstGeom prst="rect">
            <a:avLst/>
          </a:prstGeom>
          <a:noFill/>
          <a:ln>
            <a:noFill/>
          </a:ln>
        </p:spPr>
        <p:txBody>
          <a:bodyPr spcFirstLastPara="1" wrap="square" lIns="91425" tIns="91425" rIns="91425" bIns="91425" anchor="t" anchorCtr="0"/>
          <a:lstStyle>
            <a:lvl1pPr marL="457200" marR="0" lvl="0" indent="-424180" algn="l" rtl="0">
              <a:lnSpc>
                <a:spcPct val="100000"/>
              </a:lnSpc>
              <a:spcBef>
                <a:spcPts val="560"/>
              </a:spcBef>
              <a:spcAft>
                <a:spcPts val="0"/>
              </a:spcAft>
              <a:buClr>
                <a:schemeClr val="accent1"/>
              </a:buClr>
              <a:buSzPts val="3080"/>
              <a:buFont typeface="Noto Sans Symbols"/>
              <a:buChar char="▪"/>
              <a:defRPr sz="2800" b="0" i="0" u="none" strike="noStrike" cap="none">
                <a:solidFill>
                  <a:srgbClr val="5C6670"/>
                </a:solidFill>
                <a:latin typeface="Calibri"/>
                <a:ea typeface="Calibri"/>
                <a:cs typeface="Calibri"/>
                <a:sym typeface="Calibri"/>
              </a:defRPr>
            </a:lvl1pPr>
            <a:lvl2pPr marL="914400" marR="0" lvl="1" indent="-396240" algn="l" rtl="0">
              <a:lnSpc>
                <a:spcPct val="100000"/>
              </a:lnSpc>
              <a:spcBef>
                <a:spcPts val="480"/>
              </a:spcBef>
              <a:spcAft>
                <a:spcPts val="0"/>
              </a:spcAft>
              <a:buClr>
                <a:schemeClr val="accent2"/>
              </a:buClr>
              <a:buSzPts val="2640"/>
              <a:buFont typeface="Noto Sans Symbols"/>
              <a:buChar char="▪"/>
              <a:defRPr sz="2400" b="0" i="0" u="none" strike="noStrike" cap="none">
                <a:solidFill>
                  <a:srgbClr val="5C6670"/>
                </a:solidFill>
                <a:latin typeface="Calibri"/>
                <a:ea typeface="Calibri"/>
                <a:cs typeface="Calibri"/>
                <a:sym typeface="Calibri"/>
              </a:defRPr>
            </a:lvl2pPr>
            <a:lvl3pPr marL="1371600" marR="0" lvl="2" indent="-368300" algn="l" rtl="0">
              <a:lnSpc>
                <a:spcPct val="100000"/>
              </a:lnSpc>
              <a:spcBef>
                <a:spcPts val="400"/>
              </a:spcBef>
              <a:spcAft>
                <a:spcPts val="0"/>
              </a:spcAft>
              <a:buClr>
                <a:schemeClr val="accent3"/>
              </a:buClr>
              <a:buSzPts val="2200"/>
              <a:buFont typeface="Noto Sans Symbols"/>
              <a:buChar char="▪"/>
              <a:defRPr sz="2000" b="0" i="0" u="none" strike="noStrike" cap="none">
                <a:solidFill>
                  <a:srgbClr val="5C6670"/>
                </a:solidFill>
                <a:latin typeface="Calibri"/>
                <a:ea typeface="Calibri"/>
                <a:cs typeface="Calibri"/>
                <a:sym typeface="Calibri"/>
              </a:defRPr>
            </a:lvl3pPr>
            <a:lvl4pPr marL="1828800" marR="0" lvl="3" indent="-354330" algn="l" rtl="0">
              <a:lnSpc>
                <a:spcPct val="100000"/>
              </a:lnSpc>
              <a:spcBef>
                <a:spcPts val="360"/>
              </a:spcBef>
              <a:spcAft>
                <a:spcPts val="0"/>
              </a:spcAft>
              <a:buClr>
                <a:schemeClr val="accent4"/>
              </a:buClr>
              <a:buSzPts val="1980"/>
              <a:buFont typeface="Noto Sans Symbols"/>
              <a:buChar char="▪"/>
              <a:defRPr sz="1800" b="0" i="0" u="none" strike="noStrike" cap="none">
                <a:solidFill>
                  <a:srgbClr val="5C6670"/>
                </a:solidFill>
                <a:latin typeface="Calibri"/>
                <a:ea typeface="Calibri"/>
                <a:cs typeface="Calibri"/>
                <a:sym typeface="Calibri"/>
              </a:defRPr>
            </a:lvl4pPr>
            <a:lvl5pPr marL="2286000" marR="0" lvl="4" indent="-340360" algn="l" rtl="0">
              <a:lnSpc>
                <a:spcPct val="100000"/>
              </a:lnSpc>
              <a:spcBef>
                <a:spcPts val="320"/>
              </a:spcBef>
              <a:spcAft>
                <a:spcPts val="0"/>
              </a:spcAft>
              <a:buClr>
                <a:schemeClr val="accent6"/>
              </a:buClr>
              <a:buSzPts val="1760"/>
              <a:buFont typeface="Noto Sans Symbols"/>
              <a:buChar char="▪"/>
              <a:defRPr sz="1600" b="0" i="0" u="none" strike="noStrike" cap="none">
                <a:solidFill>
                  <a:srgbClr val="5C6670"/>
                </a:solidFill>
                <a:latin typeface="Calibri"/>
                <a:ea typeface="Calibri"/>
                <a:cs typeface="Calibri"/>
                <a:sym typeface="Calibri"/>
              </a:defRPr>
            </a:lvl5pPr>
            <a:lvl6pPr marL="2743200" marR="0" lvl="5" indent="-304800" algn="l" rtl="0">
              <a:lnSpc>
                <a:spcPct val="100000"/>
              </a:lnSpc>
              <a:spcBef>
                <a:spcPts val="240"/>
              </a:spcBef>
              <a:spcAft>
                <a:spcPts val="0"/>
              </a:spcAft>
              <a:buClr>
                <a:schemeClr val="accent1"/>
              </a:buClr>
              <a:buSzPts val="1200"/>
              <a:buFont typeface="Noto Sans Symbols"/>
              <a:buChar char="▪"/>
              <a:defRPr sz="1200" b="0" i="0" u="none" strike="noStrike" cap="none">
                <a:solidFill>
                  <a:schemeClr val="dk2"/>
                </a:solidFill>
                <a:latin typeface="Calibri"/>
                <a:ea typeface="Calibri"/>
                <a:cs typeface="Calibri"/>
                <a:sym typeface="Calibri"/>
              </a:defRPr>
            </a:lvl6pPr>
            <a:lvl7pPr marL="3200400" marR="0" lvl="6" indent="-304800" algn="l" rtl="0">
              <a:lnSpc>
                <a:spcPct val="100000"/>
              </a:lnSpc>
              <a:spcBef>
                <a:spcPts val="240"/>
              </a:spcBef>
              <a:spcAft>
                <a:spcPts val="0"/>
              </a:spcAft>
              <a:buClr>
                <a:schemeClr val="accent2"/>
              </a:buClr>
              <a:buSzPts val="1200"/>
              <a:buFont typeface="Noto Sans Symbols"/>
              <a:buChar char="▪"/>
              <a:defRPr sz="1200" b="0" i="0" u="none" strike="noStrike" cap="none">
                <a:solidFill>
                  <a:schemeClr val="dk2"/>
                </a:solidFill>
                <a:latin typeface="Calibri"/>
                <a:ea typeface="Calibri"/>
                <a:cs typeface="Calibri"/>
                <a:sym typeface="Calibri"/>
              </a:defRPr>
            </a:lvl7pPr>
            <a:lvl8pPr marL="3657600" marR="0" lvl="7" indent="-304800" algn="l" rtl="0">
              <a:lnSpc>
                <a:spcPct val="100000"/>
              </a:lnSpc>
              <a:spcBef>
                <a:spcPts val="240"/>
              </a:spcBef>
              <a:spcAft>
                <a:spcPts val="0"/>
              </a:spcAft>
              <a:buClr>
                <a:schemeClr val="accent3"/>
              </a:buClr>
              <a:buSzPts val="1200"/>
              <a:buFont typeface="Noto Sans Symbols"/>
              <a:buChar char="▪"/>
              <a:defRPr sz="1200" b="0" i="0" u="none" strike="noStrike" cap="none">
                <a:solidFill>
                  <a:schemeClr val="dk2"/>
                </a:solidFill>
                <a:latin typeface="Calibri"/>
                <a:ea typeface="Calibri"/>
                <a:cs typeface="Calibri"/>
                <a:sym typeface="Calibri"/>
              </a:defRPr>
            </a:lvl8pPr>
            <a:lvl9pPr marL="4114800" marR="0" lvl="8" indent="-304800" algn="l" rtl="0">
              <a:lnSpc>
                <a:spcPct val="100000"/>
              </a:lnSpc>
              <a:spcBef>
                <a:spcPts val="240"/>
              </a:spcBef>
              <a:spcAft>
                <a:spcPts val="0"/>
              </a:spcAft>
              <a:buClr>
                <a:schemeClr val="accent5"/>
              </a:buClr>
              <a:buSzPts val="1200"/>
              <a:buFont typeface="Noto Sans Symbols"/>
              <a:buChar char="▪"/>
              <a:defRPr sz="1200" b="0" i="0" u="none" strike="noStrike" cap="none">
                <a:solidFill>
                  <a:schemeClr val="dk2"/>
                </a:solidFill>
                <a:latin typeface="Calibri"/>
                <a:ea typeface="Calibri"/>
                <a:cs typeface="Calibri"/>
                <a:sym typeface="Calibri"/>
              </a:defRPr>
            </a:lvl9pPr>
          </a:lstStyle>
          <a:p>
            <a:endParaRPr/>
          </a:p>
        </p:txBody>
      </p:sp>
      <p:sp>
        <p:nvSpPr>
          <p:cNvPr id="205" name="Shape 205"/>
          <p:cNvSpPr txBox="1">
            <a:spLocks noGrp="1"/>
          </p:cNvSpPr>
          <p:nvPr>
            <p:ph type="title"/>
          </p:nvPr>
        </p:nvSpPr>
        <p:spPr>
          <a:xfrm>
            <a:off x="381000" y="355847"/>
            <a:ext cx="8381260" cy="1054394"/>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06" name="Shape 206"/>
          <p:cNvSpPr txBox="1">
            <a:spLocks noGrp="1"/>
          </p:cNvSpPr>
          <p:nvPr>
            <p:ph type="sldNum" idx="12"/>
          </p:nvPr>
        </p:nvSpPr>
        <p:spPr>
          <a:xfrm>
            <a:off x="381000" y="6395524"/>
            <a:ext cx="2133600" cy="365125"/>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Clr>
                <a:srgbClr val="9A9EA3"/>
              </a:buClr>
              <a:buSzPts val="1200"/>
              <a:buFont typeface="Calibri"/>
              <a:buNone/>
              <a:defRPr sz="1200" b="0" i="0" u="none" strike="noStrike" cap="none">
                <a:solidFill>
                  <a:srgbClr val="9A9EA3"/>
                </a:solidFill>
                <a:latin typeface="Calibri"/>
                <a:ea typeface="Calibri"/>
                <a:cs typeface="Calibri"/>
                <a:sym typeface="Calibri"/>
              </a:defRPr>
            </a:lvl1pPr>
            <a:lvl2pPr marL="0" marR="0" lvl="1" indent="0" algn="l" rtl="0">
              <a:spcBef>
                <a:spcPts val="0"/>
              </a:spcBef>
              <a:buClr>
                <a:srgbClr val="9A9EA3"/>
              </a:buClr>
              <a:buSzPts val="1200"/>
              <a:buFont typeface="Calibri"/>
              <a:buNone/>
              <a:defRPr sz="1200" b="0" i="0" u="none" strike="noStrike" cap="none">
                <a:solidFill>
                  <a:srgbClr val="9A9EA3"/>
                </a:solidFill>
                <a:latin typeface="Calibri"/>
                <a:ea typeface="Calibri"/>
                <a:cs typeface="Calibri"/>
                <a:sym typeface="Calibri"/>
              </a:defRPr>
            </a:lvl2pPr>
            <a:lvl3pPr marL="0" marR="0" lvl="2" indent="0" algn="l" rtl="0">
              <a:spcBef>
                <a:spcPts val="0"/>
              </a:spcBef>
              <a:buClr>
                <a:srgbClr val="9A9EA3"/>
              </a:buClr>
              <a:buSzPts val="1200"/>
              <a:buFont typeface="Calibri"/>
              <a:buNone/>
              <a:defRPr sz="1200" b="0" i="0" u="none" strike="noStrike" cap="none">
                <a:solidFill>
                  <a:srgbClr val="9A9EA3"/>
                </a:solidFill>
                <a:latin typeface="Calibri"/>
                <a:ea typeface="Calibri"/>
                <a:cs typeface="Calibri"/>
                <a:sym typeface="Calibri"/>
              </a:defRPr>
            </a:lvl3pPr>
            <a:lvl4pPr marL="0" marR="0" lvl="3" indent="0" algn="l" rtl="0">
              <a:spcBef>
                <a:spcPts val="0"/>
              </a:spcBef>
              <a:buClr>
                <a:srgbClr val="9A9EA3"/>
              </a:buClr>
              <a:buSzPts val="1200"/>
              <a:buFont typeface="Calibri"/>
              <a:buNone/>
              <a:defRPr sz="1200" b="0" i="0" u="none" strike="noStrike" cap="none">
                <a:solidFill>
                  <a:srgbClr val="9A9EA3"/>
                </a:solidFill>
                <a:latin typeface="Calibri"/>
                <a:ea typeface="Calibri"/>
                <a:cs typeface="Calibri"/>
                <a:sym typeface="Calibri"/>
              </a:defRPr>
            </a:lvl4pPr>
            <a:lvl5pPr marL="0" marR="0" lvl="4" indent="0" algn="l" rtl="0">
              <a:spcBef>
                <a:spcPts val="0"/>
              </a:spcBef>
              <a:buClr>
                <a:srgbClr val="9A9EA3"/>
              </a:buClr>
              <a:buSzPts val="1200"/>
              <a:buFont typeface="Calibri"/>
              <a:buNone/>
              <a:defRPr sz="1200" b="0" i="0" u="none" strike="noStrike" cap="none">
                <a:solidFill>
                  <a:srgbClr val="9A9EA3"/>
                </a:solidFill>
                <a:latin typeface="Calibri"/>
                <a:ea typeface="Calibri"/>
                <a:cs typeface="Calibri"/>
                <a:sym typeface="Calibri"/>
              </a:defRPr>
            </a:lvl5pPr>
            <a:lvl6pPr marL="0" marR="0" lvl="5" indent="0" algn="l" rtl="0">
              <a:spcBef>
                <a:spcPts val="0"/>
              </a:spcBef>
              <a:buClr>
                <a:srgbClr val="9A9EA3"/>
              </a:buClr>
              <a:buSzPts val="1200"/>
              <a:buFont typeface="Calibri"/>
              <a:buNone/>
              <a:defRPr sz="1200" b="0" i="0" u="none" strike="noStrike" cap="none">
                <a:solidFill>
                  <a:srgbClr val="9A9EA3"/>
                </a:solidFill>
                <a:latin typeface="Calibri"/>
                <a:ea typeface="Calibri"/>
                <a:cs typeface="Calibri"/>
                <a:sym typeface="Calibri"/>
              </a:defRPr>
            </a:lvl6pPr>
            <a:lvl7pPr marL="0" marR="0" lvl="6" indent="0" algn="l" rtl="0">
              <a:spcBef>
                <a:spcPts val="0"/>
              </a:spcBef>
              <a:buClr>
                <a:srgbClr val="9A9EA3"/>
              </a:buClr>
              <a:buSzPts val="1200"/>
              <a:buFont typeface="Calibri"/>
              <a:buNone/>
              <a:defRPr sz="1200" b="0" i="0" u="none" strike="noStrike" cap="none">
                <a:solidFill>
                  <a:srgbClr val="9A9EA3"/>
                </a:solidFill>
                <a:latin typeface="Calibri"/>
                <a:ea typeface="Calibri"/>
                <a:cs typeface="Calibri"/>
                <a:sym typeface="Calibri"/>
              </a:defRPr>
            </a:lvl7pPr>
            <a:lvl8pPr marL="0" marR="0" lvl="7" indent="0" algn="l" rtl="0">
              <a:spcBef>
                <a:spcPts val="0"/>
              </a:spcBef>
              <a:buClr>
                <a:srgbClr val="9A9EA3"/>
              </a:buClr>
              <a:buSzPts val="1200"/>
              <a:buFont typeface="Calibri"/>
              <a:buNone/>
              <a:defRPr sz="1200" b="0" i="0" u="none" strike="noStrike" cap="none">
                <a:solidFill>
                  <a:srgbClr val="9A9EA3"/>
                </a:solidFill>
                <a:latin typeface="Calibri"/>
                <a:ea typeface="Calibri"/>
                <a:cs typeface="Calibri"/>
                <a:sym typeface="Calibri"/>
              </a:defRPr>
            </a:lvl8pPr>
            <a:lvl9pPr marL="0" marR="0" lvl="8" indent="0" algn="l" rtl="0">
              <a:spcBef>
                <a:spcPts val="0"/>
              </a:spcBef>
              <a:buClr>
                <a:srgbClr val="9A9EA3"/>
              </a:buClr>
              <a:buSzPts val="1200"/>
              <a:buFont typeface="Calibri"/>
              <a:buNone/>
              <a:defRPr sz="1200" b="0" i="0" u="none" strike="noStrike" cap="none">
                <a:solidFill>
                  <a:srgbClr val="9A9EA3"/>
                </a:solidFill>
                <a:latin typeface="Calibri"/>
                <a:ea typeface="Calibri"/>
                <a:cs typeface="Calibri"/>
                <a:sym typeface="Calibri"/>
              </a:defRPr>
            </a:lvl9pPr>
          </a:lstStyle>
          <a:p>
            <a:fld id="{00000000-1234-1234-1234-123412341234}" type="slidenum">
              <a:rPr lang="en-US"/>
              <a:pPr/>
              <a:t>‹#›</a:t>
            </a:fld>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Tree>
    <p:extLst>
      <p:ext uri="{BB962C8B-B14F-4D97-AF65-F5344CB8AC3E}">
        <p14:creationId xmlns:p14="http://schemas.microsoft.com/office/powerpoint/2010/main" val="151158021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11_Title and Content">
  <p:cSld name="11_Title and Content">
    <p:spTree>
      <p:nvGrpSpPr>
        <p:cNvPr id="1" name="Shape 208"/>
        <p:cNvGrpSpPr/>
        <p:nvPr/>
      </p:nvGrpSpPr>
      <p:grpSpPr>
        <a:xfrm>
          <a:off x="0" y="0"/>
          <a:ext cx="0" cy="0"/>
          <a:chOff x="0" y="0"/>
          <a:chExt cx="0" cy="0"/>
        </a:xfrm>
      </p:grpSpPr>
      <p:sp>
        <p:nvSpPr>
          <p:cNvPr id="209" name="Shape 209"/>
          <p:cNvSpPr txBox="1">
            <a:spLocks noGrp="1"/>
          </p:cNvSpPr>
          <p:nvPr>
            <p:ph type="body" idx="1"/>
          </p:nvPr>
        </p:nvSpPr>
        <p:spPr>
          <a:xfrm>
            <a:off x="380999" y="1719071"/>
            <a:ext cx="8407893" cy="4407408"/>
          </a:xfrm>
          <a:prstGeom prst="rect">
            <a:avLst/>
          </a:prstGeom>
          <a:noFill/>
          <a:ln>
            <a:noFill/>
          </a:ln>
        </p:spPr>
        <p:txBody>
          <a:bodyPr spcFirstLastPara="1" wrap="square" lIns="91425" tIns="91425" rIns="91425" bIns="91425" anchor="t" anchorCtr="0"/>
          <a:lstStyle>
            <a:lvl1pPr marL="457200" marR="0" lvl="0" indent="-424180" algn="l" rtl="0">
              <a:lnSpc>
                <a:spcPct val="100000"/>
              </a:lnSpc>
              <a:spcBef>
                <a:spcPts val="560"/>
              </a:spcBef>
              <a:spcAft>
                <a:spcPts val="0"/>
              </a:spcAft>
              <a:buClr>
                <a:schemeClr val="accent1"/>
              </a:buClr>
              <a:buSzPts val="3080"/>
              <a:buFont typeface="Noto Sans Symbols"/>
              <a:buChar char="▪"/>
              <a:defRPr sz="2800" b="0" i="0" u="none" strike="noStrike" cap="none">
                <a:solidFill>
                  <a:srgbClr val="5C6670"/>
                </a:solidFill>
                <a:latin typeface="Calibri"/>
                <a:ea typeface="Calibri"/>
                <a:cs typeface="Calibri"/>
                <a:sym typeface="Calibri"/>
              </a:defRPr>
            </a:lvl1pPr>
            <a:lvl2pPr marL="914400" marR="0" lvl="1" indent="-396240" algn="l" rtl="0">
              <a:lnSpc>
                <a:spcPct val="100000"/>
              </a:lnSpc>
              <a:spcBef>
                <a:spcPts val="480"/>
              </a:spcBef>
              <a:spcAft>
                <a:spcPts val="0"/>
              </a:spcAft>
              <a:buClr>
                <a:schemeClr val="accent2"/>
              </a:buClr>
              <a:buSzPts val="2640"/>
              <a:buFont typeface="Noto Sans Symbols"/>
              <a:buChar char="▪"/>
              <a:defRPr sz="2400" b="0" i="0" u="none" strike="noStrike" cap="none">
                <a:solidFill>
                  <a:srgbClr val="5C6670"/>
                </a:solidFill>
                <a:latin typeface="Calibri"/>
                <a:ea typeface="Calibri"/>
                <a:cs typeface="Calibri"/>
                <a:sym typeface="Calibri"/>
              </a:defRPr>
            </a:lvl2pPr>
            <a:lvl3pPr marL="1371600" marR="0" lvl="2" indent="-368300" algn="l" rtl="0">
              <a:lnSpc>
                <a:spcPct val="100000"/>
              </a:lnSpc>
              <a:spcBef>
                <a:spcPts val="400"/>
              </a:spcBef>
              <a:spcAft>
                <a:spcPts val="0"/>
              </a:spcAft>
              <a:buClr>
                <a:schemeClr val="accent3"/>
              </a:buClr>
              <a:buSzPts val="2200"/>
              <a:buFont typeface="Noto Sans Symbols"/>
              <a:buChar char="▪"/>
              <a:defRPr sz="2000" b="0" i="0" u="none" strike="noStrike" cap="none">
                <a:solidFill>
                  <a:srgbClr val="5C6670"/>
                </a:solidFill>
                <a:latin typeface="Calibri"/>
                <a:ea typeface="Calibri"/>
                <a:cs typeface="Calibri"/>
                <a:sym typeface="Calibri"/>
              </a:defRPr>
            </a:lvl3pPr>
            <a:lvl4pPr marL="1828800" marR="0" lvl="3" indent="-354330" algn="l" rtl="0">
              <a:lnSpc>
                <a:spcPct val="100000"/>
              </a:lnSpc>
              <a:spcBef>
                <a:spcPts val="360"/>
              </a:spcBef>
              <a:spcAft>
                <a:spcPts val="0"/>
              </a:spcAft>
              <a:buClr>
                <a:schemeClr val="accent4"/>
              </a:buClr>
              <a:buSzPts val="1980"/>
              <a:buFont typeface="Noto Sans Symbols"/>
              <a:buChar char="▪"/>
              <a:defRPr sz="1800" b="0" i="0" u="none" strike="noStrike" cap="none">
                <a:solidFill>
                  <a:srgbClr val="5C6670"/>
                </a:solidFill>
                <a:latin typeface="Calibri"/>
                <a:ea typeface="Calibri"/>
                <a:cs typeface="Calibri"/>
                <a:sym typeface="Calibri"/>
              </a:defRPr>
            </a:lvl4pPr>
            <a:lvl5pPr marL="2286000" marR="0" lvl="4" indent="-340360" algn="l" rtl="0">
              <a:lnSpc>
                <a:spcPct val="100000"/>
              </a:lnSpc>
              <a:spcBef>
                <a:spcPts val="320"/>
              </a:spcBef>
              <a:spcAft>
                <a:spcPts val="0"/>
              </a:spcAft>
              <a:buClr>
                <a:schemeClr val="accent6"/>
              </a:buClr>
              <a:buSzPts val="1760"/>
              <a:buFont typeface="Noto Sans Symbols"/>
              <a:buChar char="▪"/>
              <a:defRPr sz="1600" b="0" i="0" u="none" strike="noStrike" cap="none">
                <a:solidFill>
                  <a:srgbClr val="5C6670"/>
                </a:solidFill>
                <a:latin typeface="Calibri"/>
                <a:ea typeface="Calibri"/>
                <a:cs typeface="Calibri"/>
                <a:sym typeface="Calibri"/>
              </a:defRPr>
            </a:lvl5pPr>
            <a:lvl6pPr marL="2743200" marR="0" lvl="5" indent="-304800" algn="l" rtl="0">
              <a:lnSpc>
                <a:spcPct val="100000"/>
              </a:lnSpc>
              <a:spcBef>
                <a:spcPts val="240"/>
              </a:spcBef>
              <a:spcAft>
                <a:spcPts val="0"/>
              </a:spcAft>
              <a:buClr>
                <a:schemeClr val="accent1"/>
              </a:buClr>
              <a:buSzPts val="1200"/>
              <a:buFont typeface="Noto Sans Symbols"/>
              <a:buChar char="▪"/>
              <a:defRPr sz="1200" b="0" i="0" u="none" strike="noStrike" cap="none">
                <a:solidFill>
                  <a:schemeClr val="dk2"/>
                </a:solidFill>
                <a:latin typeface="Calibri"/>
                <a:ea typeface="Calibri"/>
                <a:cs typeface="Calibri"/>
                <a:sym typeface="Calibri"/>
              </a:defRPr>
            </a:lvl6pPr>
            <a:lvl7pPr marL="3200400" marR="0" lvl="6" indent="-304800" algn="l" rtl="0">
              <a:lnSpc>
                <a:spcPct val="100000"/>
              </a:lnSpc>
              <a:spcBef>
                <a:spcPts val="240"/>
              </a:spcBef>
              <a:spcAft>
                <a:spcPts val="0"/>
              </a:spcAft>
              <a:buClr>
                <a:schemeClr val="accent2"/>
              </a:buClr>
              <a:buSzPts val="1200"/>
              <a:buFont typeface="Noto Sans Symbols"/>
              <a:buChar char="▪"/>
              <a:defRPr sz="1200" b="0" i="0" u="none" strike="noStrike" cap="none">
                <a:solidFill>
                  <a:schemeClr val="dk2"/>
                </a:solidFill>
                <a:latin typeface="Calibri"/>
                <a:ea typeface="Calibri"/>
                <a:cs typeface="Calibri"/>
                <a:sym typeface="Calibri"/>
              </a:defRPr>
            </a:lvl7pPr>
            <a:lvl8pPr marL="3657600" marR="0" lvl="7" indent="-304800" algn="l" rtl="0">
              <a:lnSpc>
                <a:spcPct val="100000"/>
              </a:lnSpc>
              <a:spcBef>
                <a:spcPts val="240"/>
              </a:spcBef>
              <a:spcAft>
                <a:spcPts val="0"/>
              </a:spcAft>
              <a:buClr>
                <a:schemeClr val="accent3"/>
              </a:buClr>
              <a:buSzPts val="1200"/>
              <a:buFont typeface="Noto Sans Symbols"/>
              <a:buChar char="▪"/>
              <a:defRPr sz="1200" b="0" i="0" u="none" strike="noStrike" cap="none">
                <a:solidFill>
                  <a:schemeClr val="dk2"/>
                </a:solidFill>
                <a:latin typeface="Calibri"/>
                <a:ea typeface="Calibri"/>
                <a:cs typeface="Calibri"/>
                <a:sym typeface="Calibri"/>
              </a:defRPr>
            </a:lvl8pPr>
            <a:lvl9pPr marL="4114800" marR="0" lvl="8" indent="-304800" algn="l" rtl="0">
              <a:lnSpc>
                <a:spcPct val="100000"/>
              </a:lnSpc>
              <a:spcBef>
                <a:spcPts val="240"/>
              </a:spcBef>
              <a:spcAft>
                <a:spcPts val="0"/>
              </a:spcAft>
              <a:buClr>
                <a:schemeClr val="accent5"/>
              </a:buClr>
              <a:buSzPts val="1200"/>
              <a:buFont typeface="Noto Sans Symbols"/>
              <a:buChar char="▪"/>
              <a:defRPr sz="1200" b="0" i="0" u="none" strike="noStrike" cap="none">
                <a:solidFill>
                  <a:schemeClr val="dk2"/>
                </a:solidFill>
                <a:latin typeface="Calibri"/>
                <a:ea typeface="Calibri"/>
                <a:cs typeface="Calibri"/>
                <a:sym typeface="Calibri"/>
              </a:defRPr>
            </a:lvl9pPr>
          </a:lstStyle>
          <a:p>
            <a:endParaRPr/>
          </a:p>
        </p:txBody>
      </p:sp>
      <p:sp>
        <p:nvSpPr>
          <p:cNvPr id="210" name="Shape 210"/>
          <p:cNvSpPr txBox="1">
            <a:spLocks noGrp="1"/>
          </p:cNvSpPr>
          <p:nvPr>
            <p:ph type="title"/>
          </p:nvPr>
        </p:nvSpPr>
        <p:spPr>
          <a:xfrm>
            <a:off x="381000" y="355847"/>
            <a:ext cx="8381260" cy="1054394"/>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11" name="Shape 211"/>
          <p:cNvSpPr txBox="1">
            <a:spLocks noGrp="1"/>
          </p:cNvSpPr>
          <p:nvPr>
            <p:ph type="sldNum" idx="12"/>
          </p:nvPr>
        </p:nvSpPr>
        <p:spPr>
          <a:xfrm>
            <a:off x="381000" y="6395524"/>
            <a:ext cx="2133600" cy="365125"/>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Clr>
                <a:srgbClr val="9A9EA3"/>
              </a:buClr>
              <a:buSzPts val="1200"/>
              <a:buFont typeface="Calibri"/>
              <a:buNone/>
              <a:defRPr sz="1200" b="0" i="0" u="none" strike="noStrike" cap="none">
                <a:solidFill>
                  <a:srgbClr val="9A9EA3"/>
                </a:solidFill>
                <a:latin typeface="Calibri"/>
                <a:ea typeface="Calibri"/>
                <a:cs typeface="Calibri"/>
                <a:sym typeface="Calibri"/>
              </a:defRPr>
            </a:lvl1pPr>
            <a:lvl2pPr marL="0" marR="0" lvl="1" indent="0" algn="l" rtl="0">
              <a:spcBef>
                <a:spcPts val="0"/>
              </a:spcBef>
              <a:buClr>
                <a:srgbClr val="9A9EA3"/>
              </a:buClr>
              <a:buSzPts val="1200"/>
              <a:buFont typeface="Calibri"/>
              <a:buNone/>
              <a:defRPr sz="1200" b="0" i="0" u="none" strike="noStrike" cap="none">
                <a:solidFill>
                  <a:srgbClr val="9A9EA3"/>
                </a:solidFill>
                <a:latin typeface="Calibri"/>
                <a:ea typeface="Calibri"/>
                <a:cs typeface="Calibri"/>
                <a:sym typeface="Calibri"/>
              </a:defRPr>
            </a:lvl2pPr>
            <a:lvl3pPr marL="0" marR="0" lvl="2" indent="0" algn="l" rtl="0">
              <a:spcBef>
                <a:spcPts val="0"/>
              </a:spcBef>
              <a:buClr>
                <a:srgbClr val="9A9EA3"/>
              </a:buClr>
              <a:buSzPts val="1200"/>
              <a:buFont typeface="Calibri"/>
              <a:buNone/>
              <a:defRPr sz="1200" b="0" i="0" u="none" strike="noStrike" cap="none">
                <a:solidFill>
                  <a:srgbClr val="9A9EA3"/>
                </a:solidFill>
                <a:latin typeface="Calibri"/>
                <a:ea typeface="Calibri"/>
                <a:cs typeface="Calibri"/>
                <a:sym typeface="Calibri"/>
              </a:defRPr>
            </a:lvl3pPr>
            <a:lvl4pPr marL="0" marR="0" lvl="3" indent="0" algn="l" rtl="0">
              <a:spcBef>
                <a:spcPts val="0"/>
              </a:spcBef>
              <a:buClr>
                <a:srgbClr val="9A9EA3"/>
              </a:buClr>
              <a:buSzPts val="1200"/>
              <a:buFont typeface="Calibri"/>
              <a:buNone/>
              <a:defRPr sz="1200" b="0" i="0" u="none" strike="noStrike" cap="none">
                <a:solidFill>
                  <a:srgbClr val="9A9EA3"/>
                </a:solidFill>
                <a:latin typeface="Calibri"/>
                <a:ea typeface="Calibri"/>
                <a:cs typeface="Calibri"/>
                <a:sym typeface="Calibri"/>
              </a:defRPr>
            </a:lvl4pPr>
            <a:lvl5pPr marL="0" marR="0" lvl="4" indent="0" algn="l" rtl="0">
              <a:spcBef>
                <a:spcPts val="0"/>
              </a:spcBef>
              <a:buClr>
                <a:srgbClr val="9A9EA3"/>
              </a:buClr>
              <a:buSzPts val="1200"/>
              <a:buFont typeface="Calibri"/>
              <a:buNone/>
              <a:defRPr sz="1200" b="0" i="0" u="none" strike="noStrike" cap="none">
                <a:solidFill>
                  <a:srgbClr val="9A9EA3"/>
                </a:solidFill>
                <a:latin typeface="Calibri"/>
                <a:ea typeface="Calibri"/>
                <a:cs typeface="Calibri"/>
                <a:sym typeface="Calibri"/>
              </a:defRPr>
            </a:lvl5pPr>
            <a:lvl6pPr marL="0" marR="0" lvl="5" indent="0" algn="l" rtl="0">
              <a:spcBef>
                <a:spcPts val="0"/>
              </a:spcBef>
              <a:buClr>
                <a:srgbClr val="9A9EA3"/>
              </a:buClr>
              <a:buSzPts val="1200"/>
              <a:buFont typeface="Calibri"/>
              <a:buNone/>
              <a:defRPr sz="1200" b="0" i="0" u="none" strike="noStrike" cap="none">
                <a:solidFill>
                  <a:srgbClr val="9A9EA3"/>
                </a:solidFill>
                <a:latin typeface="Calibri"/>
                <a:ea typeface="Calibri"/>
                <a:cs typeface="Calibri"/>
                <a:sym typeface="Calibri"/>
              </a:defRPr>
            </a:lvl6pPr>
            <a:lvl7pPr marL="0" marR="0" lvl="6" indent="0" algn="l" rtl="0">
              <a:spcBef>
                <a:spcPts val="0"/>
              </a:spcBef>
              <a:buClr>
                <a:srgbClr val="9A9EA3"/>
              </a:buClr>
              <a:buSzPts val="1200"/>
              <a:buFont typeface="Calibri"/>
              <a:buNone/>
              <a:defRPr sz="1200" b="0" i="0" u="none" strike="noStrike" cap="none">
                <a:solidFill>
                  <a:srgbClr val="9A9EA3"/>
                </a:solidFill>
                <a:latin typeface="Calibri"/>
                <a:ea typeface="Calibri"/>
                <a:cs typeface="Calibri"/>
                <a:sym typeface="Calibri"/>
              </a:defRPr>
            </a:lvl7pPr>
            <a:lvl8pPr marL="0" marR="0" lvl="7" indent="0" algn="l" rtl="0">
              <a:spcBef>
                <a:spcPts val="0"/>
              </a:spcBef>
              <a:buClr>
                <a:srgbClr val="9A9EA3"/>
              </a:buClr>
              <a:buSzPts val="1200"/>
              <a:buFont typeface="Calibri"/>
              <a:buNone/>
              <a:defRPr sz="1200" b="0" i="0" u="none" strike="noStrike" cap="none">
                <a:solidFill>
                  <a:srgbClr val="9A9EA3"/>
                </a:solidFill>
                <a:latin typeface="Calibri"/>
                <a:ea typeface="Calibri"/>
                <a:cs typeface="Calibri"/>
                <a:sym typeface="Calibri"/>
              </a:defRPr>
            </a:lvl8pPr>
            <a:lvl9pPr marL="0" marR="0" lvl="8" indent="0" algn="l" rtl="0">
              <a:spcBef>
                <a:spcPts val="0"/>
              </a:spcBef>
              <a:buClr>
                <a:srgbClr val="9A9EA3"/>
              </a:buClr>
              <a:buSzPts val="1200"/>
              <a:buFont typeface="Calibri"/>
              <a:buNone/>
              <a:defRPr sz="1200" b="0" i="0" u="none" strike="noStrike" cap="none">
                <a:solidFill>
                  <a:srgbClr val="9A9EA3"/>
                </a:solidFill>
                <a:latin typeface="Calibri"/>
                <a:ea typeface="Calibri"/>
                <a:cs typeface="Calibri"/>
                <a:sym typeface="Calibri"/>
              </a:defRPr>
            </a:lvl9pPr>
          </a:lstStyle>
          <a:p>
            <a:fld id="{00000000-1234-1234-1234-123412341234}" type="slidenum">
              <a:rPr lang="en-US"/>
              <a:pPr/>
              <a:t>‹#›</a:t>
            </a:fld>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Tree>
    <p:extLst>
      <p:ext uri="{BB962C8B-B14F-4D97-AF65-F5344CB8AC3E}">
        <p14:creationId xmlns:p14="http://schemas.microsoft.com/office/powerpoint/2010/main" val="385142632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matchingName="Title and Vertical Text">
  <p:cSld name="Title and Vertical Text">
    <p:bg>
      <p:bgPr>
        <a:blipFill>
          <a:blip r:embed="rId2">
            <a:alphaModFix/>
          </a:blip>
          <a:stretch>
            <a:fillRect/>
          </a:stretch>
        </a:blipFill>
        <a:effectLst/>
      </p:bgPr>
    </p:bg>
    <p:spTree>
      <p:nvGrpSpPr>
        <p:cNvPr id="1" name="Shape 120"/>
        <p:cNvGrpSpPr/>
        <p:nvPr/>
      </p:nvGrpSpPr>
      <p:grpSpPr>
        <a:xfrm>
          <a:off x="0" y="0"/>
          <a:ext cx="0" cy="0"/>
          <a:chOff x="0" y="0"/>
          <a:chExt cx="0" cy="0"/>
        </a:xfrm>
      </p:grpSpPr>
      <p:sp>
        <p:nvSpPr>
          <p:cNvPr id="121" name="Google Shape;121;p25"/>
          <p:cNvSpPr txBox="1">
            <a:spLocks noGrp="1"/>
          </p:cNvSpPr>
          <p:nvPr>
            <p:ph type="body" idx="1"/>
          </p:nvPr>
        </p:nvSpPr>
        <p:spPr>
          <a:xfrm rot="5400000">
            <a:off x="2381242" y="-281171"/>
            <a:ext cx="4407408" cy="8407893"/>
          </a:xfrm>
          <a:prstGeom prst="rect">
            <a:avLst/>
          </a:prstGeom>
          <a:noFill/>
          <a:ln>
            <a:noFill/>
          </a:ln>
        </p:spPr>
        <p:txBody>
          <a:bodyPr spcFirstLastPara="1" wrap="square" lIns="91425" tIns="45700" rIns="91425" bIns="45700" anchor="t" anchorCtr="0"/>
          <a:lstStyle>
            <a:lvl1pPr marL="457200" marR="0" lvl="0" indent="-424180" algn="l" rtl="0">
              <a:spcBef>
                <a:spcPts val="560"/>
              </a:spcBef>
              <a:spcAft>
                <a:spcPts val="0"/>
              </a:spcAft>
              <a:buClr>
                <a:schemeClr val="accent1"/>
              </a:buClr>
              <a:buSzPts val="3080"/>
              <a:buFont typeface="Noto Sans Symbols"/>
              <a:buChar char="▪"/>
              <a:defRPr sz="2800" b="0" i="0" u="none" strike="noStrike" cap="none">
                <a:solidFill>
                  <a:srgbClr val="5C6670"/>
                </a:solidFill>
                <a:latin typeface="Calibri"/>
                <a:ea typeface="Calibri"/>
                <a:cs typeface="Calibri"/>
                <a:sym typeface="Calibri"/>
              </a:defRPr>
            </a:lvl1pPr>
            <a:lvl2pPr marL="914400" marR="0" lvl="1" indent="-396240" algn="l" rtl="0">
              <a:spcBef>
                <a:spcPts val="480"/>
              </a:spcBef>
              <a:spcAft>
                <a:spcPts val="0"/>
              </a:spcAft>
              <a:buClr>
                <a:schemeClr val="accent2"/>
              </a:buClr>
              <a:buSzPts val="2640"/>
              <a:buFont typeface="Noto Sans Symbols"/>
              <a:buChar char="▪"/>
              <a:defRPr sz="2400" b="0" i="0" u="none" strike="noStrike" cap="none">
                <a:solidFill>
                  <a:srgbClr val="5C6670"/>
                </a:solidFill>
                <a:latin typeface="Calibri"/>
                <a:ea typeface="Calibri"/>
                <a:cs typeface="Calibri"/>
                <a:sym typeface="Calibri"/>
              </a:defRPr>
            </a:lvl2pPr>
            <a:lvl3pPr marL="1371600" marR="0" lvl="2" indent="-368300" algn="l" rtl="0">
              <a:spcBef>
                <a:spcPts val="400"/>
              </a:spcBef>
              <a:spcAft>
                <a:spcPts val="0"/>
              </a:spcAft>
              <a:buClr>
                <a:schemeClr val="accent3"/>
              </a:buClr>
              <a:buSzPts val="2200"/>
              <a:buFont typeface="Noto Sans Symbols"/>
              <a:buChar char="▪"/>
              <a:defRPr sz="2000" b="0" i="0" u="none" strike="noStrike" cap="none">
                <a:solidFill>
                  <a:srgbClr val="5C6670"/>
                </a:solidFill>
                <a:latin typeface="Calibri"/>
                <a:ea typeface="Calibri"/>
                <a:cs typeface="Calibri"/>
                <a:sym typeface="Calibri"/>
              </a:defRPr>
            </a:lvl3pPr>
            <a:lvl4pPr marL="1828800" marR="0" lvl="3" indent="-354330" algn="l" rtl="0">
              <a:spcBef>
                <a:spcPts val="360"/>
              </a:spcBef>
              <a:spcAft>
                <a:spcPts val="0"/>
              </a:spcAft>
              <a:buClr>
                <a:schemeClr val="accent4"/>
              </a:buClr>
              <a:buSzPts val="1980"/>
              <a:buFont typeface="Noto Sans Symbols"/>
              <a:buChar char="▪"/>
              <a:defRPr sz="1800" b="0" i="0" u="none" strike="noStrike" cap="none">
                <a:solidFill>
                  <a:srgbClr val="5C6670"/>
                </a:solidFill>
                <a:latin typeface="Calibri"/>
                <a:ea typeface="Calibri"/>
                <a:cs typeface="Calibri"/>
                <a:sym typeface="Calibri"/>
              </a:defRPr>
            </a:lvl4pPr>
            <a:lvl5pPr marL="2286000" marR="0" lvl="4" indent="-340360" algn="l" rtl="0">
              <a:spcBef>
                <a:spcPts val="320"/>
              </a:spcBef>
              <a:spcAft>
                <a:spcPts val="0"/>
              </a:spcAft>
              <a:buClr>
                <a:schemeClr val="accent6"/>
              </a:buClr>
              <a:buSzPts val="1760"/>
              <a:buFont typeface="Noto Sans Symbols"/>
              <a:buChar char="▪"/>
              <a:defRPr sz="1600" b="0" i="0" u="none" strike="noStrike" cap="none">
                <a:solidFill>
                  <a:srgbClr val="5C6670"/>
                </a:solidFill>
                <a:latin typeface="Calibri"/>
                <a:ea typeface="Calibri"/>
                <a:cs typeface="Calibri"/>
                <a:sym typeface="Calibri"/>
              </a:defRPr>
            </a:lvl5pPr>
            <a:lvl6pPr marL="2743200" marR="0" lvl="5" indent="-304800" algn="l" rtl="0">
              <a:spcBef>
                <a:spcPts val="240"/>
              </a:spcBef>
              <a:spcAft>
                <a:spcPts val="0"/>
              </a:spcAft>
              <a:buClr>
                <a:schemeClr val="accent1"/>
              </a:buClr>
              <a:buSzPts val="1200"/>
              <a:buFont typeface="Noto Sans Symbols"/>
              <a:buChar char="▪"/>
              <a:defRPr sz="1200" b="0" i="0" u="none" strike="noStrike" cap="none">
                <a:solidFill>
                  <a:schemeClr val="dk2"/>
                </a:solidFill>
                <a:latin typeface="Calibri"/>
                <a:ea typeface="Calibri"/>
                <a:cs typeface="Calibri"/>
                <a:sym typeface="Calibri"/>
              </a:defRPr>
            </a:lvl6pPr>
            <a:lvl7pPr marL="3200400" marR="0" lvl="6" indent="-304800" algn="l" rtl="0">
              <a:spcBef>
                <a:spcPts val="240"/>
              </a:spcBef>
              <a:spcAft>
                <a:spcPts val="0"/>
              </a:spcAft>
              <a:buClr>
                <a:schemeClr val="accent2"/>
              </a:buClr>
              <a:buSzPts val="1200"/>
              <a:buFont typeface="Noto Sans Symbols"/>
              <a:buChar char="▪"/>
              <a:defRPr sz="1200" b="0" i="0" u="none" strike="noStrike" cap="none">
                <a:solidFill>
                  <a:schemeClr val="dk2"/>
                </a:solidFill>
                <a:latin typeface="Calibri"/>
                <a:ea typeface="Calibri"/>
                <a:cs typeface="Calibri"/>
                <a:sym typeface="Calibri"/>
              </a:defRPr>
            </a:lvl7pPr>
            <a:lvl8pPr marL="3657600" marR="0" lvl="7" indent="-304800" algn="l" rtl="0">
              <a:spcBef>
                <a:spcPts val="240"/>
              </a:spcBef>
              <a:spcAft>
                <a:spcPts val="0"/>
              </a:spcAft>
              <a:buClr>
                <a:schemeClr val="accent3"/>
              </a:buClr>
              <a:buSzPts val="1200"/>
              <a:buFont typeface="Noto Sans Symbols"/>
              <a:buChar char="▪"/>
              <a:defRPr sz="1200" b="0" i="0" u="none" strike="noStrike" cap="none">
                <a:solidFill>
                  <a:schemeClr val="dk2"/>
                </a:solidFill>
                <a:latin typeface="Calibri"/>
                <a:ea typeface="Calibri"/>
                <a:cs typeface="Calibri"/>
                <a:sym typeface="Calibri"/>
              </a:defRPr>
            </a:lvl8pPr>
            <a:lvl9pPr marL="4114800" marR="0" lvl="8" indent="-304800" algn="l" rtl="0">
              <a:spcBef>
                <a:spcPts val="240"/>
              </a:spcBef>
              <a:spcAft>
                <a:spcPts val="0"/>
              </a:spcAft>
              <a:buClr>
                <a:schemeClr val="accent5"/>
              </a:buClr>
              <a:buSzPts val="1200"/>
              <a:buFont typeface="Noto Sans Symbols"/>
              <a:buChar char="▪"/>
              <a:defRPr sz="1200" b="0" i="0" u="none" strike="noStrike" cap="none">
                <a:solidFill>
                  <a:schemeClr val="dk2"/>
                </a:solidFill>
                <a:latin typeface="Calibri"/>
                <a:ea typeface="Calibri"/>
                <a:cs typeface="Calibri"/>
                <a:sym typeface="Calibri"/>
              </a:defRPr>
            </a:lvl9pPr>
          </a:lstStyle>
          <a:p>
            <a:endParaRPr/>
          </a:p>
        </p:txBody>
      </p:sp>
      <p:sp>
        <p:nvSpPr>
          <p:cNvPr id="122" name="Google Shape;122;p25"/>
          <p:cNvSpPr txBox="1">
            <a:spLocks noGrp="1"/>
          </p:cNvSpPr>
          <p:nvPr>
            <p:ph type="title"/>
          </p:nvPr>
        </p:nvSpPr>
        <p:spPr>
          <a:xfrm>
            <a:off x="0" y="414867"/>
            <a:ext cx="5029200" cy="457200"/>
          </a:xfrm>
          <a:prstGeom prst="rect">
            <a:avLst/>
          </a:prstGeom>
          <a:solidFill>
            <a:srgbClr val="ABB2B8"/>
          </a:solidFill>
          <a:ln>
            <a:noFill/>
          </a:ln>
        </p:spPr>
        <p:txBody>
          <a:bodyPr spcFirstLastPara="1" wrap="square" lIns="91425" tIns="45700" rIns="91425" bIns="45700" anchor="ctr" anchorCtr="0"/>
          <a:lstStyle>
            <a:lvl1pPr marR="0" lvl="0" algn="l" rtl="0">
              <a:spcBef>
                <a:spcPts val="0"/>
              </a:spcBef>
              <a:spcAft>
                <a:spcPts val="0"/>
              </a:spcAft>
              <a:buClr>
                <a:schemeClr val="lt1"/>
              </a:buClr>
              <a:buSzPts val="2800"/>
              <a:buFont typeface="Calibri"/>
              <a:buNone/>
              <a:defRPr sz="2800" b="1"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3" name="Google Shape;123;p25"/>
          <p:cNvSpPr txBox="1"/>
          <p:nvPr/>
        </p:nvSpPr>
        <p:spPr>
          <a:xfrm>
            <a:off x="3675969" y="6344721"/>
            <a:ext cx="2133600" cy="365125"/>
          </a:xfrm>
          <a:prstGeom prst="rect">
            <a:avLst/>
          </a:prstGeom>
          <a:noFill/>
          <a:ln>
            <a:noFill/>
          </a:ln>
        </p:spPr>
        <p:txBody>
          <a:bodyPr spcFirstLastPara="1" wrap="square" lIns="91425" tIns="45700" rIns="91425" bIns="45700" anchor="ctr" anchorCtr="0">
            <a:noAutofit/>
          </a:bodyPr>
          <a:lstStyle/>
          <a:p>
            <a:pPr algn="ctr">
              <a:buClrTx/>
              <a:buFontTx/>
              <a:buNone/>
            </a:pPr>
            <a:fld id="{00000000-1234-1234-1234-123412341234}" type="slidenum">
              <a:rPr lang="en-US" kern="1200">
                <a:solidFill>
                  <a:prstClr val="black"/>
                </a:solidFill>
                <a:latin typeface="Calibri"/>
                <a:ea typeface="Calibri"/>
                <a:cs typeface="Calibri"/>
                <a:sym typeface="Calibri"/>
              </a:rPr>
              <a:pPr algn="ctr">
                <a:buClrTx/>
                <a:buFontTx/>
                <a:buNone/>
              </a:pPr>
              <a:t>‹#›</a:t>
            </a:fld>
            <a:endParaRPr kern="1200">
              <a:solidFill>
                <a:prstClr val="black"/>
              </a:solidFill>
              <a:latin typeface="Calibri"/>
              <a:ea typeface="Calibri"/>
              <a:cs typeface="Calibri"/>
              <a:sym typeface="Calibri"/>
            </a:endParaRPr>
          </a:p>
        </p:txBody>
      </p:sp>
    </p:spTree>
    <p:extLst>
      <p:ext uri="{BB962C8B-B14F-4D97-AF65-F5344CB8AC3E}">
        <p14:creationId xmlns:p14="http://schemas.microsoft.com/office/powerpoint/2010/main" val="369392284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Title and Media, 1">
  <p:cSld name="Title and Media, 1">
    <p:spTree>
      <p:nvGrpSpPr>
        <p:cNvPr id="1" name="Shape 65"/>
        <p:cNvGrpSpPr/>
        <p:nvPr/>
      </p:nvGrpSpPr>
      <p:grpSpPr>
        <a:xfrm>
          <a:off x="0" y="0"/>
          <a:ext cx="0" cy="0"/>
          <a:chOff x="0" y="0"/>
          <a:chExt cx="0" cy="0"/>
        </a:xfrm>
      </p:grpSpPr>
      <p:sp>
        <p:nvSpPr>
          <p:cNvPr id="66" name="Google Shape;66;p15"/>
          <p:cNvSpPr txBox="1">
            <a:spLocks noGrp="1"/>
          </p:cNvSpPr>
          <p:nvPr>
            <p:ph type="title"/>
          </p:nvPr>
        </p:nvSpPr>
        <p:spPr>
          <a:xfrm>
            <a:off x="457200" y="274638"/>
            <a:ext cx="6324600" cy="11430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lt1"/>
              </a:buClr>
              <a:buSzPts val="3600"/>
              <a:buFont typeface="Arial"/>
              <a:buNone/>
              <a:defRPr sz="3600" b="1"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7" name="Google Shape;67;p15"/>
          <p:cNvSpPr>
            <a:spLocks noGrp="1"/>
          </p:cNvSpPr>
          <p:nvPr>
            <p:ph type="media" idx="2"/>
          </p:nvPr>
        </p:nvSpPr>
        <p:spPr>
          <a:xfrm>
            <a:off x="457200" y="1600202"/>
            <a:ext cx="8229600" cy="4525963"/>
          </a:xfrm>
          <a:prstGeom prst="rect">
            <a:avLst/>
          </a:prstGeom>
          <a:noFill/>
          <a:ln w="28575" cap="flat" cmpd="sng">
            <a:solidFill>
              <a:schemeClr val="dk1"/>
            </a:solidFill>
            <a:prstDash val="solid"/>
            <a:round/>
            <a:headEnd type="none" w="sm" len="sm"/>
            <a:tailEnd type="none" w="sm" len="sm"/>
          </a:ln>
        </p:spPr>
        <p:txBody>
          <a:bodyPr spcFirstLastPara="1" wrap="square" lIns="91425" tIns="45700" rIns="91425" bIns="45700" anchor="t" anchorCtr="0"/>
          <a:lstStyle>
            <a:lvl1pPr marR="0" lvl="0" algn="l" rtl="0">
              <a:spcBef>
                <a:spcPts val="560"/>
              </a:spcBef>
              <a:spcAft>
                <a:spcPts val="0"/>
              </a:spcAft>
              <a:buClr>
                <a:schemeClr val="accent1"/>
              </a:buClr>
              <a:buSzPts val="3080"/>
              <a:buFont typeface="Noto Sans Symbols"/>
              <a:buNone/>
              <a:defRPr sz="2800" b="0" i="0" u="none" strike="noStrike" cap="none">
                <a:solidFill>
                  <a:srgbClr val="5C6670"/>
                </a:solidFill>
                <a:latin typeface="Calibri"/>
                <a:ea typeface="Calibri"/>
                <a:cs typeface="Calibri"/>
                <a:sym typeface="Calibri"/>
              </a:defRPr>
            </a:lvl1pPr>
            <a:lvl2pPr marR="0" lvl="1" algn="l" rtl="0">
              <a:spcBef>
                <a:spcPts val="480"/>
              </a:spcBef>
              <a:spcAft>
                <a:spcPts val="0"/>
              </a:spcAft>
              <a:buClr>
                <a:schemeClr val="accent2"/>
              </a:buClr>
              <a:buSzPts val="2640"/>
              <a:buFont typeface="Noto Sans Symbols"/>
              <a:buChar char="▪"/>
              <a:defRPr sz="2400" b="0" i="0" u="none" strike="noStrike" cap="none">
                <a:solidFill>
                  <a:srgbClr val="5C6670"/>
                </a:solidFill>
                <a:latin typeface="Calibri"/>
                <a:ea typeface="Calibri"/>
                <a:cs typeface="Calibri"/>
                <a:sym typeface="Calibri"/>
              </a:defRPr>
            </a:lvl2pPr>
            <a:lvl3pPr marR="0" lvl="2" algn="l" rtl="0">
              <a:spcBef>
                <a:spcPts val="400"/>
              </a:spcBef>
              <a:spcAft>
                <a:spcPts val="0"/>
              </a:spcAft>
              <a:buClr>
                <a:schemeClr val="accent3"/>
              </a:buClr>
              <a:buSzPts val="2200"/>
              <a:buFont typeface="Noto Sans Symbols"/>
              <a:buChar char="▪"/>
              <a:defRPr sz="2000" b="0" i="0" u="none" strike="noStrike" cap="none">
                <a:solidFill>
                  <a:srgbClr val="5C6670"/>
                </a:solidFill>
                <a:latin typeface="Calibri"/>
                <a:ea typeface="Calibri"/>
                <a:cs typeface="Calibri"/>
                <a:sym typeface="Calibri"/>
              </a:defRPr>
            </a:lvl3pPr>
            <a:lvl4pPr marR="0" lvl="3" algn="l" rtl="0">
              <a:spcBef>
                <a:spcPts val="360"/>
              </a:spcBef>
              <a:spcAft>
                <a:spcPts val="0"/>
              </a:spcAft>
              <a:buClr>
                <a:schemeClr val="accent4"/>
              </a:buClr>
              <a:buSzPts val="1980"/>
              <a:buFont typeface="Noto Sans Symbols"/>
              <a:buChar char="▪"/>
              <a:defRPr sz="1800" b="0" i="0" u="none" strike="noStrike" cap="none">
                <a:solidFill>
                  <a:srgbClr val="5C6670"/>
                </a:solidFill>
                <a:latin typeface="Calibri"/>
                <a:ea typeface="Calibri"/>
                <a:cs typeface="Calibri"/>
                <a:sym typeface="Calibri"/>
              </a:defRPr>
            </a:lvl4pPr>
            <a:lvl5pPr marR="0" lvl="4" algn="l" rtl="0">
              <a:spcBef>
                <a:spcPts val="320"/>
              </a:spcBef>
              <a:spcAft>
                <a:spcPts val="0"/>
              </a:spcAft>
              <a:buClr>
                <a:schemeClr val="accent6"/>
              </a:buClr>
              <a:buSzPts val="1760"/>
              <a:buFont typeface="Noto Sans Symbols"/>
              <a:buChar char="▪"/>
              <a:defRPr sz="1600" b="0" i="0" u="none" strike="noStrike" cap="none">
                <a:solidFill>
                  <a:srgbClr val="5C6670"/>
                </a:solidFill>
                <a:latin typeface="Calibri"/>
                <a:ea typeface="Calibri"/>
                <a:cs typeface="Calibri"/>
                <a:sym typeface="Calibri"/>
              </a:defRPr>
            </a:lvl5pPr>
            <a:lvl6pPr marR="0" lvl="5" algn="l" rtl="0">
              <a:spcBef>
                <a:spcPts val="240"/>
              </a:spcBef>
              <a:spcAft>
                <a:spcPts val="0"/>
              </a:spcAft>
              <a:buClr>
                <a:schemeClr val="accent1"/>
              </a:buClr>
              <a:buSzPts val="1200"/>
              <a:buFont typeface="Noto Sans Symbols"/>
              <a:buChar char="▪"/>
              <a:defRPr sz="1200" b="0" i="0" u="none" strike="noStrike" cap="none">
                <a:solidFill>
                  <a:schemeClr val="dk2"/>
                </a:solidFill>
                <a:latin typeface="Calibri"/>
                <a:ea typeface="Calibri"/>
                <a:cs typeface="Calibri"/>
                <a:sym typeface="Calibri"/>
              </a:defRPr>
            </a:lvl6pPr>
            <a:lvl7pPr marR="0" lvl="6" algn="l" rtl="0">
              <a:spcBef>
                <a:spcPts val="240"/>
              </a:spcBef>
              <a:spcAft>
                <a:spcPts val="0"/>
              </a:spcAft>
              <a:buClr>
                <a:schemeClr val="accent2"/>
              </a:buClr>
              <a:buSzPts val="1200"/>
              <a:buFont typeface="Noto Sans Symbols"/>
              <a:buChar char="▪"/>
              <a:defRPr sz="1200" b="0" i="0" u="none" strike="noStrike" cap="none">
                <a:solidFill>
                  <a:schemeClr val="dk2"/>
                </a:solidFill>
                <a:latin typeface="Calibri"/>
                <a:ea typeface="Calibri"/>
                <a:cs typeface="Calibri"/>
                <a:sym typeface="Calibri"/>
              </a:defRPr>
            </a:lvl7pPr>
            <a:lvl8pPr marR="0" lvl="7" algn="l" rtl="0">
              <a:spcBef>
                <a:spcPts val="240"/>
              </a:spcBef>
              <a:spcAft>
                <a:spcPts val="0"/>
              </a:spcAft>
              <a:buClr>
                <a:schemeClr val="accent3"/>
              </a:buClr>
              <a:buSzPts val="1200"/>
              <a:buFont typeface="Noto Sans Symbols"/>
              <a:buChar char="▪"/>
              <a:defRPr sz="1200" b="0" i="0" u="none" strike="noStrike" cap="none">
                <a:solidFill>
                  <a:schemeClr val="dk2"/>
                </a:solidFill>
                <a:latin typeface="Calibri"/>
                <a:ea typeface="Calibri"/>
                <a:cs typeface="Calibri"/>
                <a:sym typeface="Calibri"/>
              </a:defRPr>
            </a:lvl8pPr>
            <a:lvl9pPr marR="0" lvl="8" algn="l" rtl="0">
              <a:spcBef>
                <a:spcPts val="240"/>
              </a:spcBef>
              <a:spcAft>
                <a:spcPts val="0"/>
              </a:spcAft>
              <a:buClr>
                <a:schemeClr val="accent5"/>
              </a:buClr>
              <a:buSzPts val="1200"/>
              <a:buFont typeface="Noto Sans Symbols"/>
              <a:buChar char="▪"/>
              <a:defRPr sz="1200" b="0" i="0" u="none" strike="noStrike" cap="none">
                <a:solidFill>
                  <a:schemeClr val="dk2"/>
                </a:solidFill>
                <a:latin typeface="Calibri"/>
                <a:ea typeface="Calibri"/>
                <a:cs typeface="Calibri"/>
                <a:sym typeface="Calibri"/>
              </a:defRPr>
            </a:lvl9pPr>
          </a:lstStyle>
          <a:p>
            <a:endParaRPr/>
          </a:p>
        </p:txBody>
      </p:sp>
      <p:sp>
        <p:nvSpPr>
          <p:cNvPr id="68" name="Google Shape;68;p15"/>
          <p:cNvSpPr txBox="1">
            <a:spLocks noGrp="1"/>
          </p:cNvSpPr>
          <p:nvPr>
            <p:ph type="body" idx="1"/>
          </p:nvPr>
        </p:nvSpPr>
        <p:spPr>
          <a:xfrm>
            <a:off x="6858001" y="304800"/>
            <a:ext cx="1655064" cy="533400"/>
          </a:xfrm>
          <a:prstGeom prst="rect">
            <a:avLst/>
          </a:prstGeom>
          <a:noFill/>
          <a:ln>
            <a:noFill/>
          </a:ln>
        </p:spPr>
        <p:txBody>
          <a:bodyPr spcFirstLastPara="1" wrap="square" lIns="91425" tIns="45700" rIns="91425" bIns="45700" anchor="b" anchorCtr="0"/>
          <a:lstStyle>
            <a:lvl1pPr marL="457200" marR="0" lvl="0" indent="-228600" algn="ctr" rtl="0">
              <a:spcBef>
                <a:spcPts val="480"/>
              </a:spcBef>
              <a:spcAft>
                <a:spcPts val="0"/>
              </a:spcAft>
              <a:buClr>
                <a:schemeClr val="accent1"/>
              </a:buClr>
              <a:buSzPts val="2640"/>
              <a:buFont typeface="Noto Sans Symbols"/>
              <a:buNone/>
              <a:defRPr sz="2400" b="1" i="0" u="none" strike="noStrike" cap="none">
                <a:solidFill>
                  <a:srgbClr val="5C6670"/>
                </a:solidFill>
                <a:latin typeface="Calibri"/>
                <a:ea typeface="Calibri"/>
                <a:cs typeface="Calibri"/>
                <a:sym typeface="Calibri"/>
              </a:defRPr>
            </a:lvl1pPr>
            <a:lvl2pPr marL="914400" marR="0" lvl="1" indent="-228600" algn="l" rtl="0">
              <a:spcBef>
                <a:spcPts val="640"/>
              </a:spcBef>
              <a:spcAft>
                <a:spcPts val="0"/>
              </a:spcAft>
              <a:buClr>
                <a:schemeClr val="accent2"/>
              </a:buClr>
              <a:buSzPts val="3520"/>
              <a:buFont typeface="Noto Sans Symbols"/>
              <a:buNone/>
              <a:defRPr sz="3200" b="1" i="0" u="none" strike="noStrike" cap="none">
                <a:solidFill>
                  <a:srgbClr val="5C6670"/>
                </a:solidFill>
                <a:latin typeface="Calibri"/>
                <a:ea typeface="Calibri"/>
                <a:cs typeface="Calibri"/>
                <a:sym typeface="Calibri"/>
              </a:defRPr>
            </a:lvl2pPr>
            <a:lvl3pPr marL="1371600" marR="0" lvl="2" indent="-228600" algn="l" rtl="0">
              <a:spcBef>
                <a:spcPts val="640"/>
              </a:spcBef>
              <a:spcAft>
                <a:spcPts val="0"/>
              </a:spcAft>
              <a:buClr>
                <a:schemeClr val="accent3"/>
              </a:buClr>
              <a:buSzPts val="3520"/>
              <a:buFont typeface="Noto Sans Symbols"/>
              <a:buNone/>
              <a:defRPr sz="3200" b="1" i="0" u="none" strike="noStrike" cap="none">
                <a:solidFill>
                  <a:srgbClr val="5C6670"/>
                </a:solidFill>
                <a:latin typeface="Calibri"/>
                <a:ea typeface="Calibri"/>
                <a:cs typeface="Calibri"/>
                <a:sym typeface="Calibri"/>
              </a:defRPr>
            </a:lvl3pPr>
            <a:lvl4pPr marL="1828800" marR="0" lvl="3" indent="-228600" algn="l" rtl="0">
              <a:spcBef>
                <a:spcPts val="640"/>
              </a:spcBef>
              <a:spcAft>
                <a:spcPts val="0"/>
              </a:spcAft>
              <a:buClr>
                <a:schemeClr val="accent4"/>
              </a:buClr>
              <a:buSzPts val="3520"/>
              <a:buFont typeface="Noto Sans Symbols"/>
              <a:buNone/>
              <a:defRPr sz="3200" b="1" i="0" u="none" strike="noStrike" cap="none">
                <a:solidFill>
                  <a:srgbClr val="5C6670"/>
                </a:solidFill>
                <a:latin typeface="Calibri"/>
                <a:ea typeface="Calibri"/>
                <a:cs typeface="Calibri"/>
                <a:sym typeface="Calibri"/>
              </a:defRPr>
            </a:lvl4pPr>
            <a:lvl5pPr marL="2286000" marR="0" lvl="4" indent="-228600" algn="l" rtl="0">
              <a:spcBef>
                <a:spcPts val="640"/>
              </a:spcBef>
              <a:spcAft>
                <a:spcPts val="0"/>
              </a:spcAft>
              <a:buClr>
                <a:schemeClr val="accent6"/>
              </a:buClr>
              <a:buSzPts val="3520"/>
              <a:buFont typeface="Noto Sans Symbols"/>
              <a:buNone/>
              <a:defRPr sz="3200" b="1" i="0" u="none" strike="noStrike" cap="none">
                <a:solidFill>
                  <a:srgbClr val="5C6670"/>
                </a:solidFill>
                <a:latin typeface="Calibri"/>
                <a:ea typeface="Calibri"/>
                <a:cs typeface="Calibri"/>
                <a:sym typeface="Calibri"/>
              </a:defRPr>
            </a:lvl5pPr>
            <a:lvl6pPr marL="2743200" marR="0" lvl="5" indent="-304800" algn="l" rtl="0">
              <a:spcBef>
                <a:spcPts val="240"/>
              </a:spcBef>
              <a:spcAft>
                <a:spcPts val="0"/>
              </a:spcAft>
              <a:buClr>
                <a:schemeClr val="accent1"/>
              </a:buClr>
              <a:buSzPts val="1200"/>
              <a:buFont typeface="Noto Sans Symbols"/>
              <a:buChar char="▪"/>
              <a:defRPr sz="1200" b="0" i="0" u="none" strike="noStrike" cap="none">
                <a:solidFill>
                  <a:schemeClr val="dk2"/>
                </a:solidFill>
                <a:latin typeface="Calibri"/>
                <a:ea typeface="Calibri"/>
                <a:cs typeface="Calibri"/>
                <a:sym typeface="Calibri"/>
              </a:defRPr>
            </a:lvl6pPr>
            <a:lvl7pPr marL="3200400" marR="0" lvl="6" indent="-304800" algn="l" rtl="0">
              <a:spcBef>
                <a:spcPts val="240"/>
              </a:spcBef>
              <a:spcAft>
                <a:spcPts val="0"/>
              </a:spcAft>
              <a:buClr>
                <a:schemeClr val="accent2"/>
              </a:buClr>
              <a:buSzPts val="1200"/>
              <a:buFont typeface="Noto Sans Symbols"/>
              <a:buChar char="▪"/>
              <a:defRPr sz="1200" b="0" i="0" u="none" strike="noStrike" cap="none">
                <a:solidFill>
                  <a:schemeClr val="dk2"/>
                </a:solidFill>
                <a:latin typeface="Calibri"/>
                <a:ea typeface="Calibri"/>
                <a:cs typeface="Calibri"/>
                <a:sym typeface="Calibri"/>
              </a:defRPr>
            </a:lvl7pPr>
            <a:lvl8pPr marL="3657600" marR="0" lvl="7" indent="-304800" algn="l" rtl="0">
              <a:spcBef>
                <a:spcPts val="240"/>
              </a:spcBef>
              <a:spcAft>
                <a:spcPts val="0"/>
              </a:spcAft>
              <a:buClr>
                <a:schemeClr val="accent3"/>
              </a:buClr>
              <a:buSzPts val="1200"/>
              <a:buFont typeface="Noto Sans Symbols"/>
              <a:buChar char="▪"/>
              <a:defRPr sz="1200" b="0" i="0" u="none" strike="noStrike" cap="none">
                <a:solidFill>
                  <a:schemeClr val="dk2"/>
                </a:solidFill>
                <a:latin typeface="Calibri"/>
                <a:ea typeface="Calibri"/>
                <a:cs typeface="Calibri"/>
                <a:sym typeface="Calibri"/>
              </a:defRPr>
            </a:lvl8pPr>
            <a:lvl9pPr marL="4114800" marR="0" lvl="8" indent="-304800" algn="l" rtl="0">
              <a:spcBef>
                <a:spcPts val="240"/>
              </a:spcBef>
              <a:spcAft>
                <a:spcPts val="0"/>
              </a:spcAft>
              <a:buClr>
                <a:schemeClr val="accent5"/>
              </a:buClr>
              <a:buSzPts val="1200"/>
              <a:buFont typeface="Noto Sans Symbols"/>
              <a:buChar char="▪"/>
              <a:defRPr sz="1200" b="0" i="0" u="none" strike="noStrike" cap="none">
                <a:solidFill>
                  <a:schemeClr val="dk2"/>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59091312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16" y="2669749"/>
            <a:ext cx="2700533" cy="3681991"/>
          </a:xfrm>
          <a:prstGeom prst="rect">
            <a:avLst/>
          </a:prstGeom>
        </p:spPr>
      </p:pic>
      <p:sp>
        <p:nvSpPr>
          <p:cNvPr id="9" name="Content Placeholder 2"/>
          <p:cNvSpPr>
            <a:spLocks noGrp="1"/>
          </p:cNvSpPr>
          <p:nvPr>
            <p:ph idx="1"/>
          </p:nvPr>
        </p:nvSpPr>
        <p:spPr>
          <a:xfrm>
            <a:off x="628650" y="1202400"/>
            <a:ext cx="7886700" cy="5037025"/>
          </a:xfrm>
        </p:spPr>
        <p:txBody>
          <a:bodyPr/>
          <a:lstStyle>
            <a:lvl1pPr>
              <a:buClr>
                <a:srgbClr val="0D1E8E"/>
              </a:buClr>
              <a:defRPr sz="2400">
                <a:latin typeface="Trebuchet MS" panose="020B0603020202020204" pitchFamily="34" charset="0"/>
              </a:defRPr>
            </a:lvl1pPr>
            <a:lvl2pPr>
              <a:buClr>
                <a:srgbClr val="00953A"/>
              </a:buClr>
              <a:defRPr sz="2000">
                <a:latin typeface="Trebuchet MS" panose="020B0603020202020204" pitchFamily="34" charset="0"/>
              </a:defRPr>
            </a:lvl2pPr>
            <a:lvl3pPr>
              <a:buClr>
                <a:srgbClr val="EF7521"/>
              </a:buClr>
              <a:defRPr sz="1800">
                <a:latin typeface="Trebuchet MS" panose="020B0603020202020204" pitchFamily="34" charset="0"/>
              </a:defRPr>
            </a:lvl3pPr>
            <a:lvl4pPr>
              <a:buClr>
                <a:srgbClr val="82BC00"/>
              </a:buClr>
              <a:defRPr sz="1800">
                <a:latin typeface="Trebuchet MS" panose="020B0603020202020204" pitchFamily="34" charset="0"/>
              </a:defRPr>
            </a:lvl4pPr>
            <a:lvl5pPr>
              <a:buClr>
                <a:srgbClr val="8FC6E8"/>
              </a:buClr>
              <a:defRPr sz="1800">
                <a:latin typeface="Trebuchet MS" panose="020B0603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4"/>
          <p:cNvSpPr>
            <a:spLocks noGrp="1"/>
          </p:cNvSpPr>
          <p:nvPr>
            <p:ph type="ftr" sz="quarter" idx="11"/>
          </p:nvPr>
        </p:nvSpPr>
        <p:spPr>
          <a:xfrm>
            <a:off x="3028950" y="6508800"/>
            <a:ext cx="3086100" cy="212676"/>
          </a:xfrm>
          <a:prstGeom prst="rect">
            <a:avLst/>
          </a:prstGeom>
        </p:spPr>
        <p:txBody>
          <a:bodyPr/>
          <a:lstStyle/>
          <a:p>
            <a:pPr>
              <a:buClrTx/>
              <a:buFontTx/>
              <a:buNone/>
            </a:pPr>
            <a:endParaRPr lang="en-US" sz="1800" kern="1200" dirty="0">
              <a:solidFill>
                <a:prstClr val="black"/>
              </a:solidFill>
              <a:latin typeface="Calibri" panose="020F0502020204030204"/>
              <a:ea typeface="+mn-ea"/>
              <a:cs typeface="+mn-cs"/>
            </a:endParaRPr>
          </a:p>
        </p:txBody>
      </p:sp>
      <p:sp>
        <p:nvSpPr>
          <p:cNvPr id="11" name="Date Placeholder 2"/>
          <p:cNvSpPr txBox="1">
            <a:spLocks/>
          </p:cNvSpPr>
          <p:nvPr userDrawn="1"/>
        </p:nvSpPr>
        <p:spPr>
          <a:xfrm>
            <a:off x="628650" y="6508800"/>
            <a:ext cx="2057400" cy="21267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buClrTx/>
              <a:buFontTx/>
              <a:buNone/>
            </a:pPr>
            <a:fld id="{49B24EC9-D412-49F8-B26B-B7E454A540B6}" type="datetimeFigureOut">
              <a:rPr lang="en-US" smtClean="0">
                <a:solidFill>
                  <a:prstClr val="black">
                    <a:tint val="75000"/>
                  </a:prstClr>
                </a:solidFill>
              </a:rPr>
              <a:pPr>
                <a:buClrTx/>
                <a:buFontTx/>
                <a:buNone/>
              </a:pPr>
              <a:t>8/24/2022</a:t>
            </a:fld>
            <a:endParaRPr lang="en-US">
              <a:solidFill>
                <a:prstClr val="black">
                  <a:tint val="75000"/>
                </a:prstClr>
              </a:solidFill>
            </a:endParaRPr>
          </a:p>
        </p:txBody>
      </p:sp>
      <p:sp>
        <p:nvSpPr>
          <p:cNvPr id="12" name="Rectangle 11"/>
          <p:cNvSpPr/>
          <p:nvPr userDrawn="1"/>
        </p:nvSpPr>
        <p:spPr>
          <a:xfrm>
            <a:off x="0" y="0"/>
            <a:ext cx="9144000" cy="793462"/>
          </a:xfrm>
          <a:prstGeom prst="rect">
            <a:avLst/>
          </a:prstGeom>
          <a:gradFill flip="none" rotWithShape="1">
            <a:gsLst>
              <a:gs pos="0">
                <a:srgbClr val="6EC4E8"/>
              </a:gs>
              <a:gs pos="81000">
                <a:srgbClr val="5C667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800" kern="1200" dirty="0">
              <a:solidFill>
                <a:prstClr val="white"/>
              </a:solidFill>
            </a:endParaRPr>
          </a:p>
        </p:txBody>
      </p:sp>
      <p:sp>
        <p:nvSpPr>
          <p:cNvPr id="14" name="Rectangle 13"/>
          <p:cNvSpPr/>
          <p:nvPr userDrawn="1"/>
        </p:nvSpPr>
        <p:spPr>
          <a:xfrm>
            <a:off x="0" y="787381"/>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800" kern="1200">
              <a:solidFill>
                <a:prstClr val="white"/>
              </a:solidFill>
            </a:endParaRPr>
          </a:p>
        </p:txBody>
      </p:sp>
      <p:sp>
        <p:nvSpPr>
          <p:cNvPr id="18" name="Rectangle 17"/>
          <p:cNvSpPr/>
          <p:nvPr userDrawn="1"/>
        </p:nvSpPr>
        <p:spPr>
          <a:xfrm>
            <a:off x="0" y="6806227"/>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800" kern="1200">
              <a:solidFill>
                <a:prstClr val="white"/>
              </a:solidFill>
            </a:endParaRPr>
          </a:p>
        </p:txBody>
      </p:sp>
      <p:sp>
        <p:nvSpPr>
          <p:cNvPr id="21" name="Slide Number Placeholder 5"/>
          <p:cNvSpPr txBox="1">
            <a:spLocks/>
          </p:cNvSpPr>
          <p:nvPr userDrawn="1"/>
        </p:nvSpPr>
        <p:spPr>
          <a:xfrm>
            <a:off x="6457950" y="6508800"/>
            <a:ext cx="1257674" cy="212676"/>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buClrTx/>
              <a:buFontTx/>
              <a:buNone/>
            </a:pPr>
            <a:fld id="{34A3F748-31DA-4297-96EF-69DC737B5DDE}" type="slidenum">
              <a:rPr lang="en-US" smtClean="0">
                <a:solidFill>
                  <a:prstClr val="black">
                    <a:tint val="75000"/>
                  </a:prstClr>
                </a:solidFill>
              </a:rPr>
              <a:pPr>
                <a:buClrTx/>
                <a:buFontTx/>
                <a:buNone/>
              </a:pPr>
              <a:t>‹#›</a:t>
            </a:fld>
            <a:endParaRPr lang="en-US" dirty="0">
              <a:solidFill>
                <a:prstClr val="black">
                  <a:tint val="75000"/>
                </a:prstClr>
              </a:solidFill>
            </a:endParaRPr>
          </a:p>
        </p:txBody>
      </p:sp>
      <p:sp>
        <p:nvSpPr>
          <p:cNvPr id="13" name="Title Placeholder 1"/>
          <p:cNvSpPr>
            <a:spLocks noGrp="1"/>
          </p:cNvSpPr>
          <p:nvPr>
            <p:ph type="title"/>
          </p:nvPr>
        </p:nvSpPr>
        <p:spPr>
          <a:xfrm>
            <a:off x="192024" y="192024"/>
            <a:ext cx="7886700" cy="521208"/>
          </a:xfrm>
          <a:prstGeom prst="rect">
            <a:avLst/>
          </a:prstGeom>
        </p:spPr>
        <p:txBody>
          <a:bodyPr vert="horz" lIns="91440" tIns="45720" rIns="91440" bIns="45720" rtlCol="0" anchor="ctr">
            <a:normAutofit/>
          </a:bodyPr>
          <a:lstStyle>
            <a:lvl1pPr>
              <a:defRPr>
                <a:solidFill>
                  <a:schemeClr val="bg1"/>
                </a:solidFill>
              </a:defRPr>
            </a:lvl1pPr>
          </a:lstStyle>
          <a:p>
            <a:r>
              <a:rPr lang="en-US" dirty="0"/>
              <a:t>Click to edit master title style</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Tree>
    <p:extLst>
      <p:ext uri="{BB962C8B-B14F-4D97-AF65-F5344CB8AC3E}">
        <p14:creationId xmlns:p14="http://schemas.microsoft.com/office/powerpoint/2010/main" val="378316555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 name="Rectangle 11"/>
          <p:cNvSpPr/>
          <p:nvPr userDrawn="1"/>
        </p:nvSpPr>
        <p:spPr>
          <a:xfrm>
            <a:off x="0" y="4675238"/>
            <a:ext cx="9144000" cy="2182761"/>
          </a:xfrm>
          <a:prstGeom prst="rect">
            <a:avLst/>
          </a:prstGeom>
          <a:gradFill>
            <a:gsLst>
              <a:gs pos="0">
                <a:schemeClr val="bg1"/>
              </a:gs>
              <a:gs pos="100000">
                <a:srgbClr val="488BC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800" kern="1200">
              <a:solidFill>
                <a:prstClr val="white"/>
              </a:solidFill>
            </a:endParaRPr>
          </a:p>
        </p:txBody>
      </p:sp>
      <p:sp>
        <p:nvSpPr>
          <p:cNvPr id="2" name="Title 1"/>
          <p:cNvSpPr>
            <a:spLocks noGrp="1"/>
          </p:cNvSpPr>
          <p:nvPr>
            <p:ph type="ctrTitle"/>
          </p:nvPr>
        </p:nvSpPr>
        <p:spPr>
          <a:xfrm>
            <a:off x="685800" y="3236239"/>
            <a:ext cx="7772400" cy="1216589"/>
          </a:xfrm>
        </p:spPr>
        <p:txBody>
          <a:bodyPr anchor="t" anchorCtr="0">
            <a:normAutofit/>
          </a:bodyPr>
          <a:lstStyle>
            <a:lvl1pPr algn="ctr">
              <a:defRPr sz="3600">
                <a:latin typeface="Museo Slab 500" panose="02000000000000000000" pitchFamily="50" charset="0"/>
              </a:defRPr>
            </a:lvl1pPr>
          </a:lstStyle>
          <a:p>
            <a:r>
              <a:rPr lang="en-US" dirty="0"/>
              <a:t>Click to edit Master title style</a:t>
            </a:r>
          </a:p>
        </p:txBody>
      </p:sp>
      <p:sp>
        <p:nvSpPr>
          <p:cNvPr id="3" name="Subtitle 2"/>
          <p:cNvSpPr>
            <a:spLocks noGrp="1"/>
          </p:cNvSpPr>
          <p:nvPr>
            <p:ph type="subTitle" idx="1"/>
          </p:nvPr>
        </p:nvSpPr>
        <p:spPr>
          <a:xfrm>
            <a:off x="685800" y="5073444"/>
            <a:ext cx="7772400" cy="1065925"/>
          </a:xfrm>
        </p:spPr>
        <p:txBody>
          <a:bodyPr>
            <a:normAutofit/>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65737" y="632706"/>
            <a:ext cx="2821173" cy="1762730"/>
          </a:xfrm>
          <a:prstGeom prst="rect">
            <a:avLst/>
          </a:prstGeom>
        </p:spPr>
      </p:pic>
      <p:cxnSp>
        <p:nvCxnSpPr>
          <p:cNvPr id="10" name="Straight Connector 9"/>
          <p:cNvCxnSpPr/>
          <p:nvPr userDrawn="1"/>
        </p:nvCxnSpPr>
        <p:spPr>
          <a:xfrm>
            <a:off x="685800" y="2772696"/>
            <a:ext cx="7801897" cy="0"/>
          </a:xfrm>
          <a:prstGeom prst="line">
            <a:avLst/>
          </a:prstGeom>
          <a:ln w="19050">
            <a:solidFill>
              <a:srgbClr val="488BC9"/>
            </a:solidFill>
          </a:ln>
        </p:spPr>
        <p:style>
          <a:lnRef idx="1">
            <a:schemeClr val="accent1"/>
          </a:lnRef>
          <a:fillRef idx="0">
            <a:schemeClr val="accent1"/>
          </a:fillRef>
          <a:effectRef idx="0">
            <a:schemeClr val="accent1"/>
          </a:effectRef>
          <a:fontRef idx="minor">
            <a:schemeClr val="tx1"/>
          </a:fontRef>
        </p:style>
      </p:cxnSp>
      <p:sp>
        <p:nvSpPr>
          <p:cNvPr id="13"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solidFill>
              </a:defRPr>
            </a:lvl1pPr>
          </a:lstStyle>
          <a:p>
            <a:fld id="{C479D5F6-EDCB-402A-AC08-4943A1820E8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3154999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Blank with Caption Left">
  <p:cSld name="Blank with Caption Left">
    <p:bg>
      <p:bgPr>
        <a:blipFill>
          <a:blip r:embed="rId2">
            <a:alphaModFix/>
          </a:blip>
          <a:stretch>
            <a:fillRect/>
          </a:stretch>
        </a:blipFill>
        <a:effectLst/>
      </p:bgPr>
    </p:bg>
    <p:spTree>
      <p:nvGrpSpPr>
        <p:cNvPr id="1" name="Shape 19"/>
        <p:cNvGrpSpPr/>
        <p:nvPr/>
      </p:nvGrpSpPr>
      <p:grpSpPr>
        <a:xfrm>
          <a:off x="0" y="0"/>
          <a:ext cx="0" cy="0"/>
          <a:chOff x="0" y="0"/>
          <a:chExt cx="0" cy="0"/>
        </a:xfrm>
      </p:grpSpPr>
      <p:sp>
        <p:nvSpPr>
          <p:cNvPr id="20" name="Google Shape;20;p3"/>
          <p:cNvSpPr txBox="1">
            <a:spLocks noGrp="1"/>
          </p:cNvSpPr>
          <p:nvPr>
            <p:ph type="body" idx="1"/>
          </p:nvPr>
        </p:nvSpPr>
        <p:spPr>
          <a:xfrm>
            <a:off x="60220" y="2232152"/>
            <a:ext cx="1910820" cy="2816352"/>
          </a:xfrm>
          <a:prstGeom prst="rect">
            <a:avLst/>
          </a:prstGeom>
          <a:noFill/>
          <a:ln>
            <a:noFill/>
          </a:ln>
        </p:spPr>
        <p:txBody>
          <a:bodyPr spcFirstLastPara="1" wrap="square" lIns="91425" tIns="0" rIns="91425" bIns="45700" anchor="t" anchorCtr="0"/>
          <a:lstStyle>
            <a:lvl1pPr marL="457200" marR="0" lvl="0" indent="-228600" algn="l" rtl="0">
              <a:spcBef>
                <a:spcPts val="360"/>
              </a:spcBef>
              <a:spcAft>
                <a:spcPts val="0"/>
              </a:spcAft>
              <a:buClr>
                <a:schemeClr val="accent1"/>
              </a:buClr>
              <a:buSzPts val="1980"/>
              <a:buFont typeface="Noto Sans Symbols"/>
              <a:buNone/>
              <a:defRPr sz="1800" b="0" i="0" u="none" strike="noStrike" cap="none">
                <a:solidFill>
                  <a:srgbClr val="FFFFFF"/>
                </a:solidFill>
                <a:latin typeface="Calibri"/>
                <a:ea typeface="Calibri"/>
                <a:cs typeface="Calibri"/>
                <a:sym typeface="Calibri"/>
              </a:defRPr>
            </a:lvl1pPr>
            <a:lvl2pPr marL="914400" marR="0" lvl="1" indent="-228600" algn="l" rtl="0">
              <a:spcBef>
                <a:spcPts val="240"/>
              </a:spcBef>
              <a:spcAft>
                <a:spcPts val="0"/>
              </a:spcAft>
              <a:buClr>
                <a:schemeClr val="accent2"/>
              </a:buClr>
              <a:buSzPts val="1320"/>
              <a:buFont typeface="Noto Sans Symbols"/>
              <a:buNone/>
              <a:defRPr sz="1200" b="0" i="0" u="none" strike="noStrike" cap="none">
                <a:solidFill>
                  <a:srgbClr val="5C6670"/>
                </a:solidFill>
                <a:latin typeface="Calibri"/>
                <a:ea typeface="Calibri"/>
                <a:cs typeface="Calibri"/>
                <a:sym typeface="Calibri"/>
              </a:defRPr>
            </a:lvl2pPr>
            <a:lvl3pPr marL="1371600" marR="0" lvl="2" indent="-228600" algn="l" rtl="0">
              <a:spcBef>
                <a:spcPts val="200"/>
              </a:spcBef>
              <a:spcAft>
                <a:spcPts val="0"/>
              </a:spcAft>
              <a:buClr>
                <a:schemeClr val="accent3"/>
              </a:buClr>
              <a:buSzPts val="1100"/>
              <a:buFont typeface="Noto Sans Symbols"/>
              <a:buNone/>
              <a:defRPr sz="1000" b="0" i="0" u="none" strike="noStrike" cap="none">
                <a:solidFill>
                  <a:srgbClr val="5C6670"/>
                </a:solidFill>
                <a:latin typeface="Calibri"/>
                <a:ea typeface="Calibri"/>
                <a:cs typeface="Calibri"/>
                <a:sym typeface="Calibri"/>
              </a:defRPr>
            </a:lvl3pPr>
            <a:lvl4pPr marL="1828800" marR="0" lvl="3" indent="-228600" algn="l" rtl="0">
              <a:spcBef>
                <a:spcPts val="180"/>
              </a:spcBef>
              <a:spcAft>
                <a:spcPts val="0"/>
              </a:spcAft>
              <a:buClr>
                <a:schemeClr val="accent4"/>
              </a:buClr>
              <a:buSzPts val="990"/>
              <a:buFont typeface="Noto Sans Symbols"/>
              <a:buNone/>
              <a:defRPr sz="900" b="0" i="0" u="none" strike="noStrike" cap="none">
                <a:solidFill>
                  <a:srgbClr val="5C6670"/>
                </a:solidFill>
                <a:latin typeface="Calibri"/>
                <a:ea typeface="Calibri"/>
                <a:cs typeface="Calibri"/>
                <a:sym typeface="Calibri"/>
              </a:defRPr>
            </a:lvl4pPr>
            <a:lvl5pPr marL="2286000" marR="0" lvl="4" indent="-228600" algn="l" rtl="0">
              <a:spcBef>
                <a:spcPts val="180"/>
              </a:spcBef>
              <a:spcAft>
                <a:spcPts val="0"/>
              </a:spcAft>
              <a:buClr>
                <a:schemeClr val="accent6"/>
              </a:buClr>
              <a:buSzPts val="990"/>
              <a:buFont typeface="Noto Sans Symbols"/>
              <a:buNone/>
              <a:defRPr sz="900" b="0" i="0" u="none" strike="noStrike" cap="none">
                <a:solidFill>
                  <a:srgbClr val="5C6670"/>
                </a:solidFill>
                <a:latin typeface="Calibri"/>
                <a:ea typeface="Calibri"/>
                <a:cs typeface="Calibri"/>
                <a:sym typeface="Calibri"/>
              </a:defRPr>
            </a:lvl5pPr>
            <a:lvl6pPr marL="2743200" marR="0" lvl="5" indent="-228600" algn="l" rtl="0">
              <a:spcBef>
                <a:spcPts val="180"/>
              </a:spcBef>
              <a:spcAft>
                <a:spcPts val="0"/>
              </a:spcAft>
              <a:buClr>
                <a:schemeClr val="accent1"/>
              </a:buClr>
              <a:buSzPts val="900"/>
              <a:buFont typeface="Noto Sans Symbols"/>
              <a:buNone/>
              <a:defRPr sz="900" b="0" i="0" u="none" strike="noStrike" cap="none">
                <a:solidFill>
                  <a:schemeClr val="dk2"/>
                </a:solidFill>
                <a:latin typeface="Calibri"/>
                <a:ea typeface="Calibri"/>
                <a:cs typeface="Calibri"/>
                <a:sym typeface="Calibri"/>
              </a:defRPr>
            </a:lvl6pPr>
            <a:lvl7pPr marL="3200400" marR="0" lvl="6" indent="-228600" algn="l" rtl="0">
              <a:spcBef>
                <a:spcPts val="180"/>
              </a:spcBef>
              <a:spcAft>
                <a:spcPts val="0"/>
              </a:spcAft>
              <a:buClr>
                <a:schemeClr val="accent2"/>
              </a:buClr>
              <a:buSzPts val="900"/>
              <a:buFont typeface="Noto Sans Symbols"/>
              <a:buNone/>
              <a:defRPr sz="900" b="0" i="0" u="none" strike="noStrike" cap="none">
                <a:solidFill>
                  <a:schemeClr val="dk2"/>
                </a:solidFill>
                <a:latin typeface="Calibri"/>
                <a:ea typeface="Calibri"/>
                <a:cs typeface="Calibri"/>
                <a:sym typeface="Calibri"/>
              </a:defRPr>
            </a:lvl7pPr>
            <a:lvl8pPr marL="3657600" marR="0" lvl="7" indent="-228600" algn="l" rtl="0">
              <a:spcBef>
                <a:spcPts val="180"/>
              </a:spcBef>
              <a:spcAft>
                <a:spcPts val="0"/>
              </a:spcAft>
              <a:buClr>
                <a:schemeClr val="accent3"/>
              </a:buClr>
              <a:buSzPts val="900"/>
              <a:buFont typeface="Noto Sans Symbols"/>
              <a:buNone/>
              <a:defRPr sz="900" b="0" i="0" u="none" strike="noStrike" cap="none">
                <a:solidFill>
                  <a:schemeClr val="dk2"/>
                </a:solidFill>
                <a:latin typeface="Calibri"/>
                <a:ea typeface="Calibri"/>
                <a:cs typeface="Calibri"/>
                <a:sym typeface="Calibri"/>
              </a:defRPr>
            </a:lvl8pPr>
            <a:lvl9pPr marL="4114800" marR="0" lvl="8" indent="-228600" algn="l" rtl="0">
              <a:spcBef>
                <a:spcPts val="180"/>
              </a:spcBef>
              <a:spcAft>
                <a:spcPts val="0"/>
              </a:spcAft>
              <a:buClr>
                <a:schemeClr val="accent5"/>
              </a:buClr>
              <a:buSzPts val="900"/>
              <a:buFont typeface="Noto Sans Symbols"/>
              <a:buNone/>
              <a:defRPr sz="900" b="0" i="0" u="none" strike="noStrike" cap="none">
                <a:solidFill>
                  <a:schemeClr val="dk2"/>
                </a:solidFill>
                <a:latin typeface="Calibri"/>
                <a:ea typeface="Calibri"/>
                <a:cs typeface="Calibri"/>
                <a:sym typeface="Calibri"/>
              </a:defRPr>
            </a:lvl9pPr>
          </a:lstStyle>
          <a:p>
            <a:endParaRPr/>
          </a:p>
        </p:txBody>
      </p:sp>
      <p:sp>
        <p:nvSpPr>
          <p:cNvPr id="21" name="Google Shape;21;p3"/>
          <p:cNvSpPr txBox="1">
            <a:spLocks noGrp="1"/>
          </p:cNvSpPr>
          <p:nvPr>
            <p:ph type="title"/>
          </p:nvPr>
        </p:nvSpPr>
        <p:spPr>
          <a:xfrm>
            <a:off x="57912" y="1096962"/>
            <a:ext cx="1913456" cy="103359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3" name="Google Shape;23;p3"/>
          <p:cNvSpPr txBox="1"/>
          <p:nvPr/>
        </p:nvSpPr>
        <p:spPr>
          <a:xfrm>
            <a:off x="3872711" y="6344721"/>
            <a:ext cx="2133600" cy="365125"/>
          </a:xfrm>
          <a:prstGeom prst="rect">
            <a:avLst/>
          </a:prstGeom>
          <a:noFill/>
          <a:ln>
            <a:noFill/>
          </a:ln>
        </p:spPr>
        <p:txBody>
          <a:bodyPr spcFirstLastPara="1" wrap="square" lIns="91425" tIns="45700" rIns="91425" bIns="45700" anchor="ctr" anchorCtr="0">
            <a:noAutofit/>
          </a:bodyPr>
          <a:lstStyle/>
          <a:p>
            <a:pPr algn="ctr">
              <a:buClr>
                <a:srgbClr val="000000"/>
              </a:buClr>
              <a:buFont typeface="Arial"/>
              <a:buNone/>
            </a:pPr>
            <a:fld id="{00000000-1234-1234-1234-123412341234}" type="slidenum">
              <a:rPr lang="en-US" sz="1400" kern="0">
                <a:solidFill>
                  <a:srgbClr val="5C6670"/>
                </a:solidFill>
                <a:latin typeface="Calibri"/>
                <a:ea typeface="Calibri"/>
                <a:cs typeface="Calibri"/>
                <a:sym typeface="Calibri"/>
              </a:rPr>
              <a:pPr algn="ctr">
                <a:buClr>
                  <a:srgbClr val="000000"/>
                </a:buClr>
                <a:buFont typeface="Arial"/>
                <a:buNone/>
              </a:pPr>
              <a:t>‹#›</a:t>
            </a:fld>
            <a:endParaRPr sz="1400" kern="0">
              <a:solidFill>
                <a:srgbClr val="5C6670"/>
              </a:solidFill>
              <a:latin typeface="Calibri"/>
              <a:ea typeface="Calibri"/>
              <a:cs typeface="Calibri"/>
              <a:sym typeface="Calibri"/>
            </a:endParaRP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Tree>
    <p:extLst>
      <p:ext uri="{BB962C8B-B14F-4D97-AF65-F5344CB8AC3E}">
        <p14:creationId xmlns:p14="http://schemas.microsoft.com/office/powerpoint/2010/main" val="235830089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200"/>
          </a:xfrm>
          <a:prstGeom prst="rect">
            <a:avLst/>
          </a:prstGeom>
        </p:spPr>
      </p:pic>
      <p:sp>
        <p:nvSpPr>
          <p:cNvPr id="2" name="Title 1"/>
          <p:cNvSpPr>
            <a:spLocks noGrp="1"/>
          </p:cNvSpPr>
          <p:nvPr>
            <p:ph type="title"/>
          </p:nvPr>
        </p:nvSpPr>
        <p:spPr>
          <a:xfrm>
            <a:off x="245193" y="254514"/>
            <a:ext cx="6081865" cy="756418"/>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solidFill>
                  <a:prstClr val="white">
                    <a:lumMod val="50000"/>
                  </a:prstClr>
                </a:solidFill>
              </a:rPr>
              <a:pPr/>
              <a:t>‹#›</a:t>
            </a:fld>
            <a:endParaRPr lang="en-US" dirty="0">
              <a:solidFill>
                <a:prstClr val="white">
                  <a:lumMod val="50000"/>
                </a:prstClr>
              </a:solidFill>
            </a:endParaRPr>
          </a:p>
        </p:txBody>
      </p:sp>
    </p:spTree>
    <p:extLst>
      <p:ext uri="{BB962C8B-B14F-4D97-AF65-F5344CB8AC3E}">
        <p14:creationId xmlns:p14="http://schemas.microsoft.com/office/powerpoint/2010/main" val="321250668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200"/>
          </a:xfrm>
          <a:prstGeom prst="rect">
            <a:avLst/>
          </a:prstGeom>
        </p:spPr>
      </p:pic>
      <p:sp>
        <p:nvSpPr>
          <p:cNvPr id="2" name="Title 1"/>
          <p:cNvSpPr>
            <a:spLocks noGrp="1"/>
          </p:cNvSpPr>
          <p:nvPr>
            <p:ph type="title"/>
          </p:nvPr>
        </p:nvSpPr>
        <p:spPr>
          <a:xfrm>
            <a:off x="1168811" y="420328"/>
            <a:ext cx="5158247" cy="590603"/>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solidFill>
                  <a:prstClr val="white">
                    <a:lumMod val="50000"/>
                  </a:prstClr>
                </a:solidFill>
              </a:rPr>
              <a:pPr/>
              <a:t>‹#›</a:t>
            </a:fld>
            <a:endParaRPr lang="en-US" dirty="0">
              <a:solidFill>
                <a:prstClr val="white">
                  <a:lumMod val="50000"/>
                </a:prstClr>
              </a:solidFill>
            </a:endParaRP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7219" y="41458"/>
            <a:ext cx="934373" cy="1068472"/>
          </a:xfrm>
          <a:prstGeom prst="rect">
            <a:avLst/>
          </a:prstGeom>
        </p:spPr>
      </p:pic>
    </p:spTree>
    <p:extLst>
      <p:ext uri="{BB962C8B-B14F-4D97-AF65-F5344CB8AC3E}">
        <p14:creationId xmlns:p14="http://schemas.microsoft.com/office/powerpoint/2010/main" val="206416589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199"/>
          </a:xfrm>
          <a:prstGeom prst="rect">
            <a:avLst/>
          </a:prstGeom>
        </p:spPr>
      </p:pic>
      <p:sp>
        <p:nvSpPr>
          <p:cNvPr id="2" name="Title 1"/>
          <p:cNvSpPr>
            <a:spLocks noGrp="1"/>
          </p:cNvSpPr>
          <p:nvPr>
            <p:ph type="title"/>
          </p:nvPr>
        </p:nvSpPr>
        <p:spPr>
          <a:xfrm>
            <a:off x="1168811" y="420328"/>
            <a:ext cx="5158247" cy="590603"/>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solidFill>
                  <a:prstClr val="white">
                    <a:lumMod val="50000"/>
                  </a:prstClr>
                </a:solidFill>
              </a:rPr>
              <a:pPr/>
              <a:t>‹#›</a:t>
            </a:fld>
            <a:endParaRPr lang="en-US" dirty="0">
              <a:solidFill>
                <a:prstClr val="white">
                  <a:lumMod val="50000"/>
                </a:prstClr>
              </a:solidFill>
            </a:endParaRP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7219" y="41458"/>
            <a:ext cx="934373" cy="1068472"/>
          </a:xfrm>
          <a:prstGeom prst="rect">
            <a:avLst/>
          </a:prstGeom>
        </p:spPr>
      </p:pic>
    </p:spTree>
    <p:extLst>
      <p:ext uri="{BB962C8B-B14F-4D97-AF65-F5344CB8AC3E}">
        <p14:creationId xmlns:p14="http://schemas.microsoft.com/office/powerpoint/2010/main" val="5014391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199"/>
          </a:xfrm>
          <a:prstGeom prst="rect">
            <a:avLst/>
          </a:prstGeom>
        </p:spPr>
      </p:pic>
      <p:sp>
        <p:nvSpPr>
          <p:cNvPr id="2" name="Title 1"/>
          <p:cNvSpPr>
            <a:spLocks noGrp="1"/>
          </p:cNvSpPr>
          <p:nvPr>
            <p:ph type="title"/>
          </p:nvPr>
        </p:nvSpPr>
        <p:spPr>
          <a:xfrm>
            <a:off x="1168811" y="420328"/>
            <a:ext cx="5158247" cy="590603"/>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solidFill>
                  <a:prstClr val="white">
                    <a:lumMod val="50000"/>
                  </a:prstClr>
                </a:solidFill>
              </a:rPr>
              <a:pPr/>
              <a:t>‹#›</a:t>
            </a:fld>
            <a:endParaRPr lang="en-US" dirty="0">
              <a:solidFill>
                <a:prstClr val="white">
                  <a:lumMod val="50000"/>
                </a:prstClr>
              </a:solidFill>
            </a:endParaRP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7219" y="41458"/>
            <a:ext cx="934373" cy="1068472"/>
          </a:xfrm>
          <a:prstGeom prst="rect">
            <a:avLst/>
          </a:prstGeom>
        </p:spPr>
      </p:pic>
    </p:spTree>
    <p:extLst>
      <p:ext uri="{BB962C8B-B14F-4D97-AF65-F5344CB8AC3E}">
        <p14:creationId xmlns:p14="http://schemas.microsoft.com/office/powerpoint/2010/main" val="269772788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199"/>
          </a:xfrm>
          <a:prstGeom prst="rect">
            <a:avLst/>
          </a:prstGeom>
        </p:spPr>
      </p:pic>
      <p:sp>
        <p:nvSpPr>
          <p:cNvPr id="2" name="Title 1"/>
          <p:cNvSpPr>
            <a:spLocks noGrp="1"/>
          </p:cNvSpPr>
          <p:nvPr>
            <p:ph type="title"/>
          </p:nvPr>
        </p:nvSpPr>
        <p:spPr>
          <a:xfrm>
            <a:off x="1168811" y="420328"/>
            <a:ext cx="5158247" cy="590603"/>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solidFill>
                  <a:prstClr val="white">
                    <a:lumMod val="50000"/>
                  </a:prstClr>
                </a:solidFill>
              </a:rPr>
              <a:pPr/>
              <a:t>‹#›</a:t>
            </a:fld>
            <a:endParaRPr lang="en-US" dirty="0">
              <a:solidFill>
                <a:prstClr val="white">
                  <a:lumMod val="50000"/>
                </a:prstClr>
              </a:solidFill>
            </a:endParaRP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7219" y="41458"/>
            <a:ext cx="934373" cy="1068472"/>
          </a:xfrm>
          <a:prstGeom prst="rect">
            <a:avLst/>
          </a:prstGeom>
        </p:spPr>
      </p:pic>
    </p:spTree>
    <p:extLst>
      <p:ext uri="{BB962C8B-B14F-4D97-AF65-F5344CB8AC3E}">
        <p14:creationId xmlns:p14="http://schemas.microsoft.com/office/powerpoint/2010/main" val="394523626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199"/>
          </a:xfrm>
          <a:prstGeom prst="rect">
            <a:avLst/>
          </a:prstGeom>
        </p:spPr>
      </p:pic>
      <p:sp>
        <p:nvSpPr>
          <p:cNvPr id="2" name="Title 1"/>
          <p:cNvSpPr>
            <a:spLocks noGrp="1"/>
          </p:cNvSpPr>
          <p:nvPr>
            <p:ph type="title"/>
          </p:nvPr>
        </p:nvSpPr>
        <p:spPr>
          <a:xfrm>
            <a:off x="1168811" y="420328"/>
            <a:ext cx="5158247" cy="590603"/>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solidFill>
                  <a:prstClr val="white">
                    <a:lumMod val="50000"/>
                  </a:prstClr>
                </a:solidFill>
              </a:rPr>
              <a:pPr/>
              <a:t>‹#›</a:t>
            </a:fld>
            <a:endParaRPr lang="en-US" dirty="0">
              <a:solidFill>
                <a:prstClr val="white">
                  <a:lumMod val="50000"/>
                </a:prstClr>
              </a:solidFill>
            </a:endParaRP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7219" y="41458"/>
            <a:ext cx="934373" cy="1068472"/>
          </a:xfrm>
          <a:prstGeom prst="rect">
            <a:avLst/>
          </a:prstGeom>
        </p:spPr>
      </p:pic>
    </p:spTree>
    <p:extLst>
      <p:ext uri="{BB962C8B-B14F-4D97-AF65-F5344CB8AC3E}">
        <p14:creationId xmlns:p14="http://schemas.microsoft.com/office/powerpoint/2010/main" val="224512052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199"/>
          </a:xfrm>
          <a:prstGeom prst="rect">
            <a:avLst/>
          </a:prstGeom>
        </p:spPr>
      </p:pic>
      <p:sp>
        <p:nvSpPr>
          <p:cNvPr id="2" name="Title 1"/>
          <p:cNvSpPr>
            <a:spLocks noGrp="1"/>
          </p:cNvSpPr>
          <p:nvPr>
            <p:ph type="title"/>
          </p:nvPr>
        </p:nvSpPr>
        <p:spPr>
          <a:xfrm>
            <a:off x="1168811" y="420328"/>
            <a:ext cx="5158247" cy="590603"/>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solidFill>
                  <a:prstClr val="white">
                    <a:lumMod val="50000"/>
                  </a:prstClr>
                </a:solidFill>
              </a:rPr>
              <a:pPr/>
              <a:t>‹#›</a:t>
            </a:fld>
            <a:endParaRPr lang="en-US" dirty="0">
              <a:solidFill>
                <a:prstClr val="white">
                  <a:lumMod val="50000"/>
                </a:prstClr>
              </a:solidFill>
            </a:endParaRP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7219" y="41458"/>
            <a:ext cx="934373" cy="1068472"/>
          </a:xfrm>
          <a:prstGeom prst="rect">
            <a:avLst/>
          </a:prstGeom>
        </p:spPr>
      </p:pic>
    </p:spTree>
    <p:extLst>
      <p:ext uri="{BB962C8B-B14F-4D97-AF65-F5344CB8AC3E}">
        <p14:creationId xmlns:p14="http://schemas.microsoft.com/office/powerpoint/2010/main" val="27905501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463040"/>
            <a:ext cx="3886200" cy="4583799"/>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4629150" y="1463040"/>
            <a:ext cx="3886200" cy="4583799"/>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200"/>
          </a:xfrm>
          <a:prstGeom prst="rect">
            <a:avLst/>
          </a:prstGeom>
        </p:spPr>
      </p:pic>
      <p:sp>
        <p:nvSpPr>
          <p:cNvPr id="9" name="Title 1"/>
          <p:cNvSpPr>
            <a:spLocks noGrp="1"/>
          </p:cNvSpPr>
          <p:nvPr>
            <p:ph type="title"/>
          </p:nvPr>
        </p:nvSpPr>
        <p:spPr>
          <a:xfrm>
            <a:off x="245193" y="254514"/>
            <a:ext cx="6081865" cy="756418"/>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sp>
        <p:nvSpPr>
          <p:cNvPr id="12"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solidFill>
                  <a:prstClr val="white">
                    <a:lumMod val="50000"/>
                  </a:prstClr>
                </a:solidFill>
              </a:rPr>
              <a:pPr/>
              <a:t>‹#›</a:t>
            </a:fld>
            <a:endParaRPr lang="en-US" dirty="0">
              <a:solidFill>
                <a:prstClr val="white">
                  <a:lumMod val="50000"/>
                </a:prstClr>
              </a:solidFill>
            </a:endParaRPr>
          </a:p>
        </p:txBody>
      </p:sp>
    </p:spTree>
    <p:extLst>
      <p:ext uri="{BB962C8B-B14F-4D97-AF65-F5344CB8AC3E}">
        <p14:creationId xmlns:p14="http://schemas.microsoft.com/office/powerpoint/2010/main" val="100716133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solidFill>
                  <a:prstClr val="white">
                    <a:lumMod val="50000"/>
                  </a:prstClr>
                </a:solidFill>
              </a:rPr>
              <a:pPr/>
              <a:t>‹#›</a:t>
            </a:fld>
            <a:endParaRPr lang="en-US" dirty="0">
              <a:solidFill>
                <a:prstClr val="white">
                  <a:lumMod val="50000"/>
                </a:prstClr>
              </a:solidFill>
            </a:endParaRPr>
          </a:p>
        </p:txBody>
      </p:sp>
      <p:sp>
        <p:nvSpPr>
          <p:cNvPr id="3" name="Title 1"/>
          <p:cNvSpPr>
            <a:spLocks noGrp="1"/>
          </p:cNvSpPr>
          <p:nvPr>
            <p:ph type="title"/>
          </p:nvPr>
        </p:nvSpPr>
        <p:spPr>
          <a:xfrm>
            <a:off x="245193" y="254514"/>
            <a:ext cx="6081865" cy="756418"/>
          </a:xfrm>
        </p:spPr>
        <p:txBody>
          <a:bodyPr lIns="0" tIns="0" rIns="0" bIns="0" anchor="t" anchorCtr="0">
            <a:normAutofit/>
          </a:bodyPr>
          <a:lstStyle>
            <a:lvl1pPr>
              <a:defRPr sz="2400">
                <a:solidFill>
                  <a:schemeClr val="tx1"/>
                </a:solidFill>
                <a:latin typeface="Museo Slab 500" panose="02000000000000000000" pitchFamily="50" charset="0"/>
              </a:defRPr>
            </a:lvl1pPr>
          </a:lstStyle>
          <a:p>
            <a:r>
              <a:rPr lang="en-US" dirty="0"/>
              <a:t>Click to edit Master title style</a:t>
            </a:r>
          </a:p>
        </p:txBody>
      </p:sp>
    </p:spTree>
    <p:extLst>
      <p:ext uri="{BB962C8B-B14F-4D97-AF65-F5344CB8AC3E}">
        <p14:creationId xmlns:p14="http://schemas.microsoft.com/office/powerpoint/2010/main" val="208022493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p:cNvSpPr>
            <a:spLocks noGrp="1"/>
          </p:cNvSpPr>
          <p:nvPr>
            <p:ph type="title"/>
          </p:nvPr>
        </p:nvSpPr>
        <p:spPr>
          <a:xfrm>
            <a:off x="245193" y="254514"/>
            <a:ext cx="6081865" cy="756418"/>
          </a:xfrm>
        </p:spPr>
        <p:txBody>
          <a:bodyPr lIns="0" tIns="0" rIns="0" bIns="0" anchor="t" anchorCtr="0">
            <a:normAutofit/>
          </a:bodyPr>
          <a:lstStyle>
            <a:lvl1pPr>
              <a:defRPr sz="2400">
                <a:solidFill>
                  <a:schemeClr val="tx1"/>
                </a:solidFill>
                <a:latin typeface="Museo Slab 500" panose="02000000000000000000" pitchFamily="50" charset="0"/>
              </a:defRPr>
            </a:lvl1pPr>
          </a:lstStyle>
          <a:p>
            <a:r>
              <a:rPr lang="en-US" dirty="0"/>
              <a:t>Click to edit Master title style</a:t>
            </a:r>
          </a:p>
        </p:txBody>
      </p:sp>
    </p:spTree>
    <p:extLst>
      <p:ext uri="{BB962C8B-B14F-4D97-AF65-F5344CB8AC3E}">
        <p14:creationId xmlns:p14="http://schemas.microsoft.com/office/powerpoint/2010/main" val="17601853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4"/>
        <p:cNvGrpSpPr/>
        <p:nvPr/>
      </p:nvGrpSpPr>
      <p:grpSpPr>
        <a:xfrm>
          <a:off x="0" y="0"/>
          <a:ext cx="0" cy="0"/>
          <a:chOff x="0" y="0"/>
          <a:chExt cx="0" cy="0"/>
        </a:xfrm>
      </p:grpSpPr>
      <p:sp>
        <p:nvSpPr>
          <p:cNvPr id="25" name="Google Shape;25;p4"/>
          <p:cNvSpPr txBox="1">
            <a:spLocks noGrp="1"/>
          </p:cNvSpPr>
          <p:nvPr>
            <p:ph type="title"/>
          </p:nvPr>
        </p:nvSpPr>
        <p:spPr>
          <a:xfrm>
            <a:off x="381000" y="355847"/>
            <a:ext cx="8381260" cy="1054394"/>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312217869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3" name="Title 1"/>
          <p:cNvSpPr>
            <a:spLocks noGrp="1"/>
          </p:cNvSpPr>
          <p:nvPr>
            <p:ph type="ctrTitle"/>
          </p:nvPr>
        </p:nvSpPr>
        <p:spPr>
          <a:xfrm>
            <a:off x="685800" y="2595716"/>
            <a:ext cx="7772400" cy="2337620"/>
          </a:xfrm>
        </p:spPr>
        <p:txBody>
          <a:bodyPr anchor="t" anchorCtr="0">
            <a:normAutofit/>
          </a:bodyPr>
          <a:lstStyle>
            <a:lvl1pPr algn="ctr">
              <a:defRPr sz="4000">
                <a:solidFill>
                  <a:schemeClr val="bg1"/>
                </a:solidFill>
                <a:latin typeface="Museo Slab 500" panose="02000000000000000000" pitchFamily="50" charset="0"/>
              </a:defRPr>
            </a:lvl1pPr>
          </a:lstStyle>
          <a:p>
            <a:r>
              <a:rPr lang="en-US" dirty="0"/>
              <a:t>Click to edit Master title style</a:t>
            </a:r>
          </a:p>
        </p:txBody>
      </p:sp>
      <p:sp>
        <p:nvSpPr>
          <p:cNvPr id="4" name="Slide Number Placeholder 5"/>
          <p:cNvSpPr>
            <a:spLocks noGrp="1"/>
          </p:cNvSpPr>
          <p:nvPr>
            <p:ph type="sldNum" sz="quarter" idx="12"/>
          </p:nvPr>
        </p:nvSpPr>
        <p:spPr>
          <a:xfrm>
            <a:off x="215697" y="6427018"/>
            <a:ext cx="2057400" cy="365125"/>
          </a:xfrm>
          <a:prstGeom prst="rect">
            <a:avLst/>
          </a:prstGeom>
        </p:spPr>
        <p:txBody>
          <a:bodyPr/>
          <a:lstStyle>
            <a:lvl1pPr algn="l">
              <a:defRPr sz="1600">
                <a:solidFill>
                  <a:schemeClr val="bg1"/>
                </a:solidFill>
              </a:defRPr>
            </a:lvl1pPr>
          </a:lstStyle>
          <a:p>
            <a:fld id="{C479D5F6-EDCB-402A-AC08-4943A1820E8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13201857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9" cy="6857999"/>
          </a:xfrm>
          <a:prstGeom prst="rect">
            <a:avLst/>
          </a:prstGeom>
        </p:spPr>
      </p:pic>
      <p:sp>
        <p:nvSpPr>
          <p:cNvPr id="3" name="Title 1"/>
          <p:cNvSpPr>
            <a:spLocks noGrp="1"/>
          </p:cNvSpPr>
          <p:nvPr>
            <p:ph type="ctrTitle"/>
          </p:nvPr>
        </p:nvSpPr>
        <p:spPr>
          <a:xfrm>
            <a:off x="685800" y="2595716"/>
            <a:ext cx="7772400" cy="2337620"/>
          </a:xfrm>
        </p:spPr>
        <p:txBody>
          <a:bodyPr anchor="t" anchorCtr="0">
            <a:normAutofit/>
          </a:bodyPr>
          <a:lstStyle>
            <a:lvl1pPr algn="ctr">
              <a:defRPr sz="4000">
                <a:solidFill>
                  <a:schemeClr val="bg1"/>
                </a:solidFill>
                <a:latin typeface="Museo Slab 500" panose="02000000000000000000" pitchFamily="50" charset="0"/>
              </a:defRPr>
            </a:lvl1pPr>
          </a:lstStyle>
          <a:p>
            <a:r>
              <a:rPr lang="en-US" dirty="0"/>
              <a:t>Click to edit Master title style</a:t>
            </a:r>
          </a:p>
        </p:txBody>
      </p:sp>
      <p:sp>
        <p:nvSpPr>
          <p:cNvPr id="4"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solidFill>
              </a:defRPr>
            </a:lvl1pPr>
          </a:lstStyle>
          <a:p>
            <a:fld id="{C479D5F6-EDCB-402A-AC08-4943A1820E8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69576922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matchingName="Blank with Caption Left">
  <p:cSld name="Blank with Caption Left">
    <p:bg>
      <p:bgPr>
        <a:blipFill>
          <a:blip r:embed="rId2">
            <a:alphaModFix/>
          </a:blip>
          <a:stretch>
            <a:fillRect/>
          </a:stretch>
        </a:blipFill>
        <a:effectLst/>
      </p:bgPr>
    </p:bg>
    <p:spTree>
      <p:nvGrpSpPr>
        <p:cNvPr id="1" name="Shape 19"/>
        <p:cNvGrpSpPr/>
        <p:nvPr/>
      </p:nvGrpSpPr>
      <p:grpSpPr>
        <a:xfrm>
          <a:off x="0" y="0"/>
          <a:ext cx="0" cy="0"/>
          <a:chOff x="0" y="0"/>
          <a:chExt cx="0" cy="0"/>
        </a:xfrm>
      </p:grpSpPr>
      <p:sp>
        <p:nvSpPr>
          <p:cNvPr id="20" name="Google Shape;20;p3"/>
          <p:cNvSpPr txBox="1">
            <a:spLocks noGrp="1"/>
          </p:cNvSpPr>
          <p:nvPr>
            <p:ph type="body" idx="1"/>
          </p:nvPr>
        </p:nvSpPr>
        <p:spPr>
          <a:xfrm>
            <a:off x="60220" y="2232152"/>
            <a:ext cx="1910820" cy="2816352"/>
          </a:xfrm>
          <a:prstGeom prst="rect">
            <a:avLst/>
          </a:prstGeom>
          <a:noFill/>
          <a:ln>
            <a:noFill/>
          </a:ln>
        </p:spPr>
        <p:txBody>
          <a:bodyPr spcFirstLastPara="1" wrap="square" lIns="91425" tIns="0" rIns="91425" bIns="45700" anchor="t" anchorCtr="0"/>
          <a:lstStyle>
            <a:lvl1pPr marL="457200" marR="0" lvl="0" indent="-228600" algn="l" rtl="0">
              <a:spcBef>
                <a:spcPts val="360"/>
              </a:spcBef>
              <a:spcAft>
                <a:spcPts val="0"/>
              </a:spcAft>
              <a:buClr>
                <a:schemeClr val="accent1"/>
              </a:buClr>
              <a:buSzPts val="1980"/>
              <a:buFont typeface="Noto Sans Symbols"/>
              <a:buNone/>
              <a:defRPr sz="1800" b="0" i="0" u="none" strike="noStrike" cap="none">
                <a:solidFill>
                  <a:srgbClr val="FFFFFF"/>
                </a:solidFill>
                <a:latin typeface="Calibri"/>
                <a:ea typeface="Calibri"/>
                <a:cs typeface="Calibri"/>
                <a:sym typeface="Calibri"/>
              </a:defRPr>
            </a:lvl1pPr>
            <a:lvl2pPr marL="914400" marR="0" lvl="1" indent="-228600" algn="l" rtl="0">
              <a:spcBef>
                <a:spcPts val="240"/>
              </a:spcBef>
              <a:spcAft>
                <a:spcPts val="0"/>
              </a:spcAft>
              <a:buClr>
                <a:schemeClr val="accent2"/>
              </a:buClr>
              <a:buSzPts val="1320"/>
              <a:buFont typeface="Noto Sans Symbols"/>
              <a:buNone/>
              <a:defRPr sz="1200" b="0" i="0" u="none" strike="noStrike" cap="none">
                <a:solidFill>
                  <a:srgbClr val="5C6670"/>
                </a:solidFill>
                <a:latin typeface="Calibri"/>
                <a:ea typeface="Calibri"/>
                <a:cs typeface="Calibri"/>
                <a:sym typeface="Calibri"/>
              </a:defRPr>
            </a:lvl2pPr>
            <a:lvl3pPr marL="1371600" marR="0" lvl="2" indent="-228600" algn="l" rtl="0">
              <a:spcBef>
                <a:spcPts val="200"/>
              </a:spcBef>
              <a:spcAft>
                <a:spcPts val="0"/>
              </a:spcAft>
              <a:buClr>
                <a:schemeClr val="accent3"/>
              </a:buClr>
              <a:buSzPts val="1100"/>
              <a:buFont typeface="Noto Sans Symbols"/>
              <a:buNone/>
              <a:defRPr sz="1000" b="0" i="0" u="none" strike="noStrike" cap="none">
                <a:solidFill>
                  <a:srgbClr val="5C6670"/>
                </a:solidFill>
                <a:latin typeface="Calibri"/>
                <a:ea typeface="Calibri"/>
                <a:cs typeface="Calibri"/>
                <a:sym typeface="Calibri"/>
              </a:defRPr>
            </a:lvl3pPr>
            <a:lvl4pPr marL="1828800" marR="0" lvl="3" indent="-228600" algn="l" rtl="0">
              <a:spcBef>
                <a:spcPts val="180"/>
              </a:spcBef>
              <a:spcAft>
                <a:spcPts val="0"/>
              </a:spcAft>
              <a:buClr>
                <a:schemeClr val="accent4"/>
              </a:buClr>
              <a:buSzPts val="990"/>
              <a:buFont typeface="Noto Sans Symbols"/>
              <a:buNone/>
              <a:defRPr sz="900" b="0" i="0" u="none" strike="noStrike" cap="none">
                <a:solidFill>
                  <a:srgbClr val="5C6670"/>
                </a:solidFill>
                <a:latin typeface="Calibri"/>
                <a:ea typeface="Calibri"/>
                <a:cs typeface="Calibri"/>
                <a:sym typeface="Calibri"/>
              </a:defRPr>
            </a:lvl4pPr>
            <a:lvl5pPr marL="2286000" marR="0" lvl="4" indent="-228600" algn="l" rtl="0">
              <a:spcBef>
                <a:spcPts val="180"/>
              </a:spcBef>
              <a:spcAft>
                <a:spcPts val="0"/>
              </a:spcAft>
              <a:buClr>
                <a:schemeClr val="accent6"/>
              </a:buClr>
              <a:buSzPts val="990"/>
              <a:buFont typeface="Noto Sans Symbols"/>
              <a:buNone/>
              <a:defRPr sz="900" b="0" i="0" u="none" strike="noStrike" cap="none">
                <a:solidFill>
                  <a:srgbClr val="5C6670"/>
                </a:solidFill>
                <a:latin typeface="Calibri"/>
                <a:ea typeface="Calibri"/>
                <a:cs typeface="Calibri"/>
                <a:sym typeface="Calibri"/>
              </a:defRPr>
            </a:lvl5pPr>
            <a:lvl6pPr marL="2743200" marR="0" lvl="5" indent="-228600" algn="l" rtl="0">
              <a:spcBef>
                <a:spcPts val="180"/>
              </a:spcBef>
              <a:spcAft>
                <a:spcPts val="0"/>
              </a:spcAft>
              <a:buClr>
                <a:schemeClr val="accent1"/>
              </a:buClr>
              <a:buSzPts val="900"/>
              <a:buFont typeface="Noto Sans Symbols"/>
              <a:buNone/>
              <a:defRPr sz="900" b="0" i="0" u="none" strike="noStrike" cap="none">
                <a:solidFill>
                  <a:schemeClr val="dk2"/>
                </a:solidFill>
                <a:latin typeface="Calibri"/>
                <a:ea typeface="Calibri"/>
                <a:cs typeface="Calibri"/>
                <a:sym typeface="Calibri"/>
              </a:defRPr>
            </a:lvl6pPr>
            <a:lvl7pPr marL="3200400" marR="0" lvl="6" indent="-228600" algn="l" rtl="0">
              <a:spcBef>
                <a:spcPts val="180"/>
              </a:spcBef>
              <a:spcAft>
                <a:spcPts val="0"/>
              </a:spcAft>
              <a:buClr>
                <a:schemeClr val="accent2"/>
              </a:buClr>
              <a:buSzPts val="900"/>
              <a:buFont typeface="Noto Sans Symbols"/>
              <a:buNone/>
              <a:defRPr sz="900" b="0" i="0" u="none" strike="noStrike" cap="none">
                <a:solidFill>
                  <a:schemeClr val="dk2"/>
                </a:solidFill>
                <a:latin typeface="Calibri"/>
                <a:ea typeface="Calibri"/>
                <a:cs typeface="Calibri"/>
                <a:sym typeface="Calibri"/>
              </a:defRPr>
            </a:lvl7pPr>
            <a:lvl8pPr marL="3657600" marR="0" lvl="7" indent="-228600" algn="l" rtl="0">
              <a:spcBef>
                <a:spcPts val="180"/>
              </a:spcBef>
              <a:spcAft>
                <a:spcPts val="0"/>
              </a:spcAft>
              <a:buClr>
                <a:schemeClr val="accent3"/>
              </a:buClr>
              <a:buSzPts val="900"/>
              <a:buFont typeface="Noto Sans Symbols"/>
              <a:buNone/>
              <a:defRPr sz="900" b="0" i="0" u="none" strike="noStrike" cap="none">
                <a:solidFill>
                  <a:schemeClr val="dk2"/>
                </a:solidFill>
                <a:latin typeface="Calibri"/>
                <a:ea typeface="Calibri"/>
                <a:cs typeface="Calibri"/>
                <a:sym typeface="Calibri"/>
              </a:defRPr>
            </a:lvl8pPr>
            <a:lvl9pPr marL="4114800" marR="0" lvl="8" indent="-228600" algn="l" rtl="0">
              <a:spcBef>
                <a:spcPts val="180"/>
              </a:spcBef>
              <a:spcAft>
                <a:spcPts val="0"/>
              </a:spcAft>
              <a:buClr>
                <a:schemeClr val="accent5"/>
              </a:buClr>
              <a:buSzPts val="900"/>
              <a:buFont typeface="Noto Sans Symbols"/>
              <a:buNone/>
              <a:defRPr sz="900" b="0" i="0" u="none" strike="noStrike" cap="none">
                <a:solidFill>
                  <a:schemeClr val="dk2"/>
                </a:solidFill>
                <a:latin typeface="Calibri"/>
                <a:ea typeface="Calibri"/>
                <a:cs typeface="Calibri"/>
                <a:sym typeface="Calibri"/>
              </a:defRPr>
            </a:lvl9pPr>
          </a:lstStyle>
          <a:p>
            <a:endParaRPr/>
          </a:p>
        </p:txBody>
      </p:sp>
      <p:sp>
        <p:nvSpPr>
          <p:cNvPr id="21" name="Google Shape;21;p3"/>
          <p:cNvSpPr txBox="1">
            <a:spLocks noGrp="1"/>
          </p:cNvSpPr>
          <p:nvPr>
            <p:ph type="title"/>
          </p:nvPr>
        </p:nvSpPr>
        <p:spPr>
          <a:xfrm>
            <a:off x="57912" y="1096962"/>
            <a:ext cx="1913456" cy="103359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3" name="Google Shape;23;p3"/>
          <p:cNvSpPr txBox="1"/>
          <p:nvPr/>
        </p:nvSpPr>
        <p:spPr>
          <a:xfrm>
            <a:off x="3872711" y="6344721"/>
            <a:ext cx="2133600" cy="365125"/>
          </a:xfrm>
          <a:prstGeom prst="rect">
            <a:avLst/>
          </a:prstGeom>
          <a:noFill/>
          <a:ln>
            <a:noFill/>
          </a:ln>
        </p:spPr>
        <p:txBody>
          <a:bodyPr spcFirstLastPara="1" wrap="square" lIns="91425" tIns="45700" rIns="91425" bIns="45700" anchor="ctr" anchorCtr="0">
            <a:noAutofit/>
          </a:bodyPr>
          <a:lstStyle/>
          <a:p>
            <a:pPr algn="ctr">
              <a:buClrTx/>
              <a:buFontTx/>
              <a:buNone/>
            </a:pPr>
            <a:fld id="{00000000-1234-1234-1234-123412341234}" type="slidenum">
              <a:rPr lang="en-US" kern="1200">
                <a:solidFill>
                  <a:prstClr val="black"/>
                </a:solidFill>
                <a:latin typeface="Calibri"/>
                <a:ea typeface="Calibri"/>
                <a:cs typeface="Calibri"/>
                <a:sym typeface="Calibri"/>
              </a:rPr>
              <a:pPr algn="ctr">
                <a:buClrTx/>
                <a:buFontTx/>
                <a:buNone/>
              </a:pPr>
              <a:t>‹#›</a:t>
            </a:fld>
            <a:endParaRPr kern="1200">
              <a:solidFill>
                <a:prstClr val="black"/>
              </a:solidFill>
              <a:latin typeface="Calibri"/>
              <a:ea typeface="Calibri"/>
              <a:cs typeface="Calibri"/>
              <a:sym typeface="Calibri"/>
            </a:endParaRP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Tree>
    <p:extLst>
      <p:ext uri="{BB962C8B-B14F-4D97-AF65-F5344CB8AC3E}">
        <p14:creationId xmlns:p14="http://schemas.microsoft.com/office/powerpoint/2010/main" val="383882932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24"/>
        <p:cNvGrpSpPr/>
        <p:nvPr/>
      </p:nvGrpSpPr>
      <p:grpSpPr>
        <a:xfrm>
          <a:off x="0" y="0"/>
          <a:ext cx="0" cy="0"/>
          <a:chOff x="0" y="0"/>
          <a:chExt cx="0" cy="0"/>
        </a:xfrm>
      </p:grpSpPr>
      <p:sp>
        <p:nvSpPr>
          <p:cNvPr id="25" name="Google Shape;25;p4"/>
          <p:cNvSpPr txBox="1">
            <a:spLocks noGrp="1"/>
          </p:cNvSpPr>
          <p:nvPr>
            <p:ph type="title"/>
          </p:nvPr>
        </p:nvSpPr>
        <p:spPr>
          <a:xfrm>
            <a:off x="381000" y="355847"/>
            <a:ext cx="8381260" cy="1054394"/>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154270798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matchingName="Blank" type="blank">
  <p:cSld name="3_Blank">
    <p:bg>
      <p:bgPr>
        <a:blipFill>
          <a:blip r:embed="rId2">
            <a:alphaModFix/>
          </a:blip>
          <a:stretch>
            <a:fillRect/>
          </a:stretch>
        </a:blipFill>
        <a:effectLst/>
      </p:bgPr>
    </p:bg>
    <p:spTree>
      <p:nvGrpSpPr>
        <p:cNvPr id="1" name="Shape 26"/>
        <p:cNvGrpSpPr/>
        <p:nvPr/>
      </p:nvGrpSpPr>
      <p:grpSpPr>
        <a:xfrm>
          <a:off x="0" y="0"/>
          <a:ext cx="0" cy="0"/>
          <a:chOff x="0" y="0"/>
          <a:chExt cx="0" cy="0"/>
        </a:xfrm>
      </p:grpSpPr>
      <p:sp>
        <p:nvSpPr>
          <p:cNvPr id="28" name="Google Shape;28;p5"/>
          <p:cNvSpPr txBox="1"/>
          <p:nvPr/>
        </p:nvSpPr>
        <p:spPr>
          <a:xfrm>
            <a:off x="3533629" y="6327537"/>
            <a:ext cx="2133600" cy="365125"/>
          </a:xfrm>
          <a:prstGeom prst="rect">
            <a:avLst/>
          </a:prstGeom>
          <a:noFill/>
          <a:ln>
            <a:noFill/>
          </a:ln>
        </p:spPr>
        <p:txBody>
          <a:bodyPr spcFirstLastPara="1" wrap="square" lIns="91425" tIns="45700" rIns="91425" bIns="45700" anchor="ctr" anchorCtr="0">
            <a:noAutofit/>
          </a:bodyPr>
          <a:lstStyle/>
          <a:p>
            <a:pPr algn="ctr">
              <a:buClrTx/>
              <a:buFontTx/>
              <a:buNone/>
            </a:pPr>
            <a:fld id="{00000000-1234-1234-1234-123412341234}" type="slidenum">
              <a:rPr lang="en-US" kern="1200">
                <a:solidFill>
                  <a:prstClr val="black"/>
                </a:solidFill>
                <a:latin typeface="Calibri"/>
                <a:ea typeface="Calibri"/>
                <a:cs typeface="Calibri"/>
                <a:sym typeface="Calibri"/>
              </a:rPr>
              <a:pPr algn="ctr">
                <a:buClrTx/>
                <a:buFontTx/>
                <a:buNone/>
              </a:pPr>
              <a:t>‹#›</a:t>
            </a:fld>
            <a:endParaRPr kern="1200">
              <a:solidFill>
                <a:prstClr val="black"/>
              </a:solidFill>
              <a:latin typeface="Calibri"/>
              <a:ea typeface="Calibri"/>
              <a:cs typeface="Calibri"/>
              <a:sym typeface="Calibri"/>
            </a:endParaRP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Tree>
    <p:extLst>
      <p:ext uri="{BB962C8B-B14F-4D97-AF65-F5344CB8AC3E}">
        <p14:creationId xmlns:p14="http://schemas.microsoft.com/office/powerpoint/2010/main" val="92315717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1_Two Content" type="twoObj">
  <p:cSld name="1_Two Content">
    <p:bg>
      <p:bgPr>
        <a:blipFill>
          <a:blip r:embed="rId2">
            <a:alphaModFix/>
          </a:blip>
          <a:stretch>
            <a:fillRect/>
          </a:stretch>
        </a:blipFill>
        <a:effectLst/>
      </p:bgPr>
    </p:bg>
    <p:spTree>
      <p:nvGrpSpPr>
        <p:cNvPr id="1" name="Shape 29"/>
        <p:cNvGrpSpPr/>
        <p:nvPr/>
      </p:nvGrpSpPr>
      <p:grpSpPr>
        <a:xfrm>
          <a:off x="0" y="0"/>
          <a:ext cx="0" cy="0"/>
          <a:chOff x="0" y="0"/>
          <a:chExt cx="0" cy="0"/>
        </a:xfrm>
      </p:grpSpPr>
      <p:sp>
        <p:nvSpPr>
          <p:cNvPr id="30" name="Google Shape;30;p6"/>
          <p:cNvSpPr txBox="1">
            <a:spLocks noGrp="1"/>
          </p:cNvSpPr>
          <p:nvPr>
            <p:ph type="body" idx="1"/>
          </p:nvPr>
        </p:nvSpPr>
        <p:spPr>
          <a:xfrm>
            <a:off x="391159" y="1719072"/>
            <a:ext cx="4038600" cy="4407408"/>
          </a:xfrm>
          <a:prstGeom prst="rect">
            <a:avLst/>
          </a:prstGeom>
          <a:noFill/>
          <a:ln>
            <a:noFill/>
          </a:ln>
        </p:spPr>
        <p:txBody>
          <a:bodyPr spcFirstLastPara="1" wrap="square" lIns="91425" tIns="45700" rIns="91425" bIns="45700" anchor="t" anchorCtr="0"/>
          <a:lstStyle>
            <a:lvl1pPr marL="457200" marR="0" lvl="0" indent="-396240" algn="l" rtl="0">
              <a:spcBef>
                <a:spcPts val="480"/>
              </a:spcBef>
              <a:spcAft>
                <a:spcPts val="0"/>
              </a:spcAft>
              <a:buClr>
                <a:schemeClr val="accent1"/>
              </a:buClr>
              <a:buSzPts val="2640"/>
              <a:buFont typeface="Noto Sans Symbols"/>
              <a:buChar char="▪"/>
              <a:defRPr sz="2400" b="0" i="0" u="none" strike="noStrike" cap="none">
                <a:solidFill>
                  <a:srgbClr val="5C6670"/>
                </a:solidFill>
                <a:latin typeface="Calibri"/>
                <a:ea typeface="Calibri"/>
                <a:cs typeface="Calibri"/>
                <a:sym typeface="Calibri"/>
              </a:defRPr>
            </a:lvl1pPr>
            <a:lvl2pPr marL="914400" marR="0" lvl="1" indent="-382269" algn="l" rtl="0">
              <a:spcBef>
                <a:spcPts val="440"/>
              </a:spcBef>
              <a:spcAft>
                <a:spcPts val="0"/>
              </a:spcAft>
              <a:buClr>
                <a:schemeClr val="accent2"/>
              </a:buClr>
              <a:buSzPts val="2420"/>
              <a:buFont typeface="Noto Sans Symbols"/>
              <a:buChar char="▪"/>
              <a:defRPr sz="2200" b="0" i="0" u="none" strike="noStrike" cap="none">
                <a:solidFill>
                  <a:srgbClr val="5C6670"/>
                </a:solidFill>
                <a:latin typeface="Calibri"/>
                <a:ea typeface="Calibri"/>
                <a:cs typeface="Calibri"/>
                <a:sym typeface="Calibri"/>
              </a:defRPr>
            </a:lvl2pPr>
            <a:lvl3pPr marL="1371600" marR="0" lvl="2" indent="-368300" algn="l" rtl="0">
              <a:spcBef>
                <a:spcPts val="400"/>
              </a:spcBef>
              <a:spcAft>
                <a:spcPts val="0"/>
              </a:spcAft>
              <a:buClr>
                <a:schemeClr val="accent3"/>
              </a:buClr>
              <a:buSzPts val="2200"/>
              <a:buFont typeface="Noto Sans Symbols"/>
              <a:buChar char="▪"/>
              <a:defRPr sz="2000" b="0" i="0" u="none" strike="noStrike" cap="none">
                <a:solidFill>
                  <a:srgbClr val="5C6670"/>
                </a:solidFill>
                <a:latin typeface="Calibri"/>
                <a:ea typeface="Calibri"/>
                <a:cs typeface="Calibri"/>
                <a:sym typeface="Calibri"/>
              </a:defRPr>
            </a:lvl3pPr>
            <a:lvl4pPr marL="1828800" marR="0" lvl="3" indent="-354330" algn="l" rtl="0">
              <a:spcBef>
                <a:spcPts val="360"/>
              </a:spcBef>
              <a:spcAft>
                <a:spcPts val="0"/>
              </a:spcAft>
              <a:buClr>
                <a:schemeClr val="accent4"/>
              </a:buClr>
              <a:buSzPts val="1980"/>
              <a:buFont typeface="Noto Sans Symbols"/>
              <a:buChar char="▪"/>
              <a:defRPr sz="1800" b="0" i="0" u="none" strike="noStrike" cap="none">
                <a:solidFill>
                  <a:srgbClr val="5C6670"/>
                </a:solidFill>
                <a:latin typeface="Calibri"/>
                <a:ea typeface="Calibri"/>
                <a:cs typeface="Calibri"/>
                <a:sym typeface="Calibri"/>
              </a:defRPr>
            </a:lvl4pPr>
            <a:lvl5pPr marL="2286000" marR="0" lvl="4" indent="-340360" algn="l" rtl="0">
              <a:spcBef>
                <a:spcPts val="320"/>
              </a:spcBef>
              <a:spcAft>
                <a:spcPts val="0"/>
              </a:spcAft>
              <a:buClr>
                <a:schemeClr val="accent6"/>
              </a:buClr>
              <a:buSzPts val="1760"/>
              <a:buFont typeface="Noto Sans Symbols"/>
              <a:buChar char="▪"/>
              <a:defRPr sz="1600" b="0" i="0" u="none" strike="noStrike" cap="none">
                <a:solidFill>
                  <a:srgbClr val="5C6670"/>
                </a:solidFill>
                <a:latin typeface="Calibri"/>
                <a:ea typeface="Calibri"/>
                <a:cs typeface="Calibri"/>
                <a:sym typeface="Calibri"/>
              </a:defRPr>
            </a:lvl5pPr>
            <a:lvl6pPr marL="2743200" marR="0" lvl="5" indent="-342900" algn="l" rtl="0">
              <a:spcBef>
                <a:spcPts val="360"/>
              </a:spcBef>
              <a:spcAft>
                <a:spcPts val="0"/>
              </a:spcAft>
              <a:buClr>
                <a:schemeClr val="accent1"/>
              </a:buClr>
              <a:buSzPts val="1800"/>
              <a:buFont typeface="Noto Sans Symbols"/>
              <a:buChar char="▪"/>
              <a:defRPr sz="1800" b="0" i="0" u="none" strike="noStrike" cap="none">
                <a:solidFill>
                  <a:schemeClr val="dk2"/>
                </a:solidFill>
                <a:latin typeface="Calibri"/>
                <a:ea typeface="Calibri"/>
                <a:cs typeface="Calibri"/>
                <a:sym typeface="Calibri"/>
              </a:defRPr>
            </a:lvl6pPr>
            <a:lvl7pPr marL="3200400" marR="0" lvl="6" indent="-342900" algn="l" rtl="0">
              <a:spcBef>
                <a:spcPts val="360"/>
              </a:spcBef>
              <a:spcAft>
                <a:spcPts val="0"/>
              </a:spcAft>
              <a:buClr>
                <a:schemeClr val="accent2"/>
              </a:buClr>
              <a:buSzPts val="1800"/>
              <a:buFont typeface="Noto Sans Symbols"/>
              <a:buChar char="▪"/>
              <a:defRPr sz="1800" b="0" i="0" u="none" strike="noStrike" cap="none">
                <a:solidFill>
                  <a:schemeClr val="dk2"/>
                </a:solidFill>
                <a:latin typeface="Calibri"/>
                <a:ea typeface="Calibri"/>
                <a:cs typeface="Calibri"/>
                <a:sym typeface="Calibri"/>
              </a:defRPr>
            </a:lvl7pPr>
            <a:lvl8pPr marL="3657600" marR="0" lvl="7" indent="-342900" algn="l" rtl="0">
              <a:spcBef>
                <a:spcPts val="360"/>
              </a:spcBef>
              <a:spcAft>
                <a:spcPts val="0"/>
              </a:spcAft>
              <a:buClr>
                <a:schemeClr val="accent3"/>
              </a:buClr>
              <a:buSzPts val="1800"/>
              <a:buFont typeface="Noto Sans Symbols"/>
              <a:buChar char="▪"/>
              <a:defRPr sz="1800" b="0" i="0" u="none" strike="noStrike" cap="none">
                <a:solidFill>
                  <a:schemeClr val="dk2"/>
                </a:solidFill>
                <a:latin typeface="Calibri"/>
                <a:ea typeface="Calibri"/>
                <a:cs typeface="Calibri"/>
                <a:sym typeface="Calibri"/>
              </a:defRPr>
            </a:lvl8pPr>
            <a:lvl9pPr marL="4114800" marR="0" lvl="8" indent="-342900" algn="l" rtl="0">
              <a:spcBef>
                <a:spcPts val="360"/>
              </a:spcBef>
              <a:spcAft>
                <a:spcPts val="0"/>
              </a:spcAft>
              <a:buClr>
                <a:schemeClr val="accent5"/>
              </a:buClr>
              <a:buSzPts val="1800"/>
              <a:buFont typeface="Noto Sans Symbols"/>
              <a:buChar char="▪"/>
              <a:defRPr sz="1800" b="0" i="0" u="none" strike="noStrike" cap="none">
                <a:solidFill>
                  <a:schemeClr val="dk2"/>
                </a:solidFill>
                <a:latin typeface="Calibri"/>
                <a:ea typeface="Calibri"/>
                <a:cs typeface="Calibri"/>
                <a:sym typeface="Calibri"/>
              </a:defRPr>
            </a:lvl9pPr>
          </a:lstStyle>
          <a:p>
            <a:endParaRPr/>
          </a:p>
        </p:txBody>
      </p:sp>
      <p:sp>
        <p:nvSpPr>
          <p:cNvPr id="31" name="Google Shape;31;p6"/>
          <p:cNvSpPr txBox="1">
            <a:spLocks noGrp="1"/>
          </p:cNvSpPr>
          <p:nvPr>
            <p:ph type="body" idx="2"/>
          </p:nvPr>
        </p:nvSpPr>
        <p:spPr>
          <a:xfrm>
            <a:off x="4723660" y="1719072"/>
            <a:ext cx="4038600" cy="4407408"/>
          </a:xfrm>
          <a:prstGeom prst="rect">
            <a:avLst/>
          </a:prstGeom>
          <a:noFill/>
          <a:ln>
            <a:noFill/>
          </a:ln>
        </p:spPr>
        <p:txBody>
          <a:bodyPr spcFirstLastPara="1" wrap="square" lIns="91425" tIns="45700" rIns="91425" bIns="45700" anchor="t" anchorCtr="0"/>
          <a:lstStyle>
            <a:lvl1pPr marL="457200" marR="0" lvl="0" indent="-396240" algn="l" rtl="0">
              <a:spcBef>
                <a:spcPts val="480"/>
              </a:spcBef>
              <a:spcAft>
                <a:spcPts val="0"/>
              </a:spcAft>
              <a:buClr>
                <a:schemeClr val="accent1"/>
              </a:buClr>
              <a:buSzPts val="2640"/>
              <a:buFont typeface="Noto Sans Symbols"/>
              <a:buChar char="▪"/>
              <a:defRPr sz="2400" b="1" i="0" u="none" strike="noStrike" cap="none">
                <a:solidFill>
                  <a:srgbClr val="5C6670"/>
                </a:solidFill>
                <a:latin typeface="Calibri"/>
                <a:ea typeface="Calibri"/>
                <a:cs typeface="Calibri"/>
                <a:sym typeface="Calibri"/>
              </a:defRPr>
            </a:lvl1pPr>
            <a:lvl2pPr marL="914400" marR="0" lvl="1" indent="-382269" algn="l" rtl="0">
              <a:spcBef>
                <a:spcPts val="440"/>
              </a:spcBef>
              <a:spcAft>
                <a:spcPts val="0"/>
              </a:spcAft>
              <a:buClr>
                <a:schemeClr val="accent2"/>
              </a:buClr>
              <a:buSzPts val="2420"/>
              <a:buFont typeface="Noto Sans Symbols"/>
              <a:buChar char="▪"/>
              <a:defRPr sz="2200" b="0" i="0" u="none" strike="noStrike" cap="none">
                <a:solidFill>
                  <a:srgbClr val="5C6670"/>
                </a:solidFill>
                <a:latin typeface="Calibri"/>
                <a:ea typeface="Calibri"/>
                <a:cs typeface="Calibri"/>
                <a:sym typeface="Calibri"/>
              </a:defRPr>
            </a:lvl2pPr>
            <a:lvl3pPr marL="1371600" marR="0" lvl="2" indent="-368300" algn="l" rtl="0">
              <a:spcBef>
                <a:spcPts val="400"/>
              </a:spcBef>
              <a:spcAft>
                <a:spcPts val="0"/>
              </a:spcAft>
              <a:buClr>
                <a:schemeClr val="accent3"/>
              </a:buClr>
              <a:buSzPts val="2200"/>
              <a:buFont typeface="Noto Sans Symbols"/>
              <a:buChar char="▪"/>
              <a:defRPr sz="2000" b="0" i="0" u="none" strike="noStrike" cap="none">
                <a:solidFill>
                  <a:srgbClr val="5C6670"/>
                </a:solidFill>
                <a:latin typeface="Calibri"/>
                <a:ea typeface="Calibri"/>
                <a:cs typeface="Calibri"/>
                <a:sym typeface="Calibri"/>
              </a:defRPr>
            </a:lvl3pPr>
            <a:lvl4pPr marL="1828800" marR="0" lvl="3" indent="-354330" algn="l" rtl="0">
              <a:spcBef>
                <a:spcPts val="360"/>
              </a:spcBef>
              <a:spcAft>
                <a:spcPts val="0"/>
              </a:spcAft>
              <a:buClr>
                <a:schemeClr val="accent4"/>
              </a:buClr>
              <a:buSzPts val="1980"/>
              <a:buFont typeface="Noto Sans Symbols"/>
              <a:buChar char="▪"/>
              <a:defRPr sz="1800" b="0" i="0" u="none" strike="noStrike" cap="none">
                <a:solidFill>
                  <a:srgbClr val="5C6670"/>
                </a:solidFill>
                <a:latin typeface="Calibri"/>
                <a:ea typeface="Calibri"/>
                <a:cs typeface="Calibri"/>
                <a:sym typeface="Calibri"/>
              </a:defRPr>
            </a:lvl4pPr>
            <a:lvl5pPr marL="2286000" marR="0" lvl="4" indent="-340360" algn="l" rtl="0">
              <a:spcBef>
                <a:spcPts val="320"/>
              </a:spcBef>
              <a:spcAft>
                <a:spcPts val="0"/>
              </a:spcAft>
              <a:buClr>
                <a:schemeClr val="accent6"/>
              </a:buClr>
              <a:buSzPts val="1760"/>
              <a:buFont typeface="Noto Sans Symbols"/>
              <a:buChar char="▪"/>
              <a:defRPr sz="1600" b="0" i="0" u="none" strike="noStrike" cap="none">
                <a:solidFill>
                  <a:srgbClr val="5C6670"/>
                </a:solidFill>
                <a:latin typeface="Calibri"/>
                <a:ea typeface="Calibri"/>
                <a:cs typeface="Calibri"/>
                <a:sym typeface="Calibri"/>
              </a:defRPr>
            </a:lvl5pPr>
            <a:lvl6pPr marL="2743200" marR="0" lvl="5" indent="-342900" algn="l" rtl="0">
              <a:spcBef>
                <a:spcPts val="360"/>
              </a:spcBef>
              <a:spcAft>
                <a:spcPts val="0"/>
              </a:spcAft>
              <a:buClr>
                <a:schemeClr val="accent1"/>
              </a:buClr>
              <a:buSzPts val="1800"/>
              <a:buFont typeface="Noto Sans Symbols"/>
              <a:buChar char="▪"/>
              <a:defRPr sz="1800" b="0" i="0" u="none" strike="noStrike" cap="none">
                <a:solidFill>
                  <a:schemeClr val="dk2"/>
                </a:solidFill>
                <a:latin typeface="Calibri"/>
                <a:ea typeface="Calibri"/>
                <a:cs typeface="Calibri"/>
                <a:sym typeface="Calibri"/>
              </a:defRPr>
            </a:lvl6pPr>
            <a:lvl7pPr marL="3200400" marR="0" lvl="6" indent="-342900" algn="l" rtl="0">
              <a:spcBef>
                <a:spcPts val="360"/>
              </a:spcBef>
              <a:spcAft>
                <a:spcPts val="0"/>
              </a:spcAft>
              <a:buClr>
                <a:schemeClr val="accent2"/>
              </a:buClr>
              <a:buSzPts val="1800"/>
              <a:buFont typeface="Noto Sans Symbols"/>
              <a:buChar char="▪"/>
              <a:defRPr sz="1800" b="0" i="0" u="none" strike="noStrike" cap="none">
                <a:solidFill>
                  <a:schemeClr val="dk2"/>
                </a:solidFill>
                <a:latin typeface="Calibri"/>
                <a:ea typeface="Calibri"/>
                <a:cs typeface="Calibri"/>
                <a:sym typeface="Calibri"/>
              </a:defRPr>
            </a:lvl7pPr>
            <a:lvl8pPr marL="3657600" marR="0" lvl="7" indent="-342900" algn="l" rtl="0">
              <a:spcBef>
                <a:spcPts val="360"/>
              </a:spcBef>
              <a:spcAft>
                <a:spcPts val="0"/>
              </a:spcAft>
              <a:buClr>
                <a:schemeClr val="accent3"/>
              </a:buClr>
              <a:buSzPts val="1800"/>
              <a:buFont typeface="Noto Sans Symbols"/>
              <a:buChar char="▪"/>
              <a:defRPr sz="1800" b="0" i="0" u="none" strike="noStrike" cap="none">
                <a:solidFill>
                  <a:schemeClr val="dk2"/>
                </a:solidFill>
                <a:latin typeface="Calibri"/>
                <a:ea typeface="Calibri"/>
                <a:cs typeface="Calibri"/>
                <a:sym typeface="Calibri"/>
              </a:defRPr>
            </a:lvl8pPr>
            <a:lvl9pPr marL="4114800" marR="0" lvl="8" indent="-342900" algn="l" rtl="0">
              <a:spcBef>
                <a:spcPts val="360"/>
              </a:spcBef>
              <a:spcAft>
                <a:spcPts val="0"/>
              </a:spcAft>
              <a:buClr>
                <a:schemeClr val="accent5"/>
              </a:buClr>
              <a:buSzPts val="1800"/>
              <a:buFont typeface="Noto Sans Symbols"/>
              <a:buChar char="▪"/>
              <a:defRPr sz="1800" b="0" i="0" u="none" strike="noStrike" cap="none">
                <a:solidFill>
                  <a:schemeClr val="dk2"/>
                </a:solidFill>
                <a:latin typeface="Calibri"/>
                <a:ea typeface="Calibri"/>
                <a:cs typeface="Calibri"/>
                <a:sym typeface="Calibri"/>
              </a:defRPr>
            </a:lvl9pPr>
          </a:lstStyle>
          <a:p>
            <a:endParaRPr/>
          </a:p>
        </p:txBody>
      </p:sp>
      <p:sp>
        <p:nvSpPr>
          <p:cNvPr id="32" name="Google Shape;32;p6"/>
          <p:cNvSpPr txBox="1">
            <a:spLocks noGrp="1"/>
          </p:cNvSpPr>
          <p:nvPr>
            <p:ph type="title"/>
          </p:nvPr>
        </p:nvSpPr>
        <p:spPr>
          <a:xfrm>
            <a:off x="381000" y="355847"/>
            <a:ext cx="8381260" cy="1054394"/>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108414834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Statement with Two-Level Tag, 2">
  <p:cSld name="Statement with Two-Level Tag, 2">
    <p:spTree>
      <p:nvGrpSpPr>
        <p:cNvPr id="1" name="Shape 33"/>
        <p:cNvGrpSpPr/>
        <p:nvPr/>
      </p:nvGrpSpPr>
      <p:grpSpPr>
        <a:xfrm>
          <a:off x="0" y="0"/>
          <a:ext cx="0" cy="0"/>
          <a:chOff x="0" y="0"/>
          <a:chExt cx="0" cy="0"/>
        </a:xfrm>
      </p:grpSpPr>
      <p:sp>
        <p:nvSpPr>
          <p:cNvPr id="34" name="Google Shape;34;p7"/>
          <p:cNvSpPr txBox="1">
            <a:spLocks noGrp="1"/>
          </p:cNvSpPr>
          <p:nvPr>
            <p:ph type="title"/>
          </p:nvPr>
        </p:nvSpPr>
        <p:spPr>
          <a:xfrm>
            <a:off x="533400" y="1676400"/>
            <a:ext cx="8077200" cy="20574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lt1"/>
              </a:buClr>
              <a:buSzPts val="6600"/>
              <a:buFont typeface="Arial"/>
              <a:buNone/>
              <a:defRPr sz="6600" b="1"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5" name="Google Shape;35;p7"/>
          <p:cNvSpPr txBox="1">
            <a:spLocks noGrp="1"/>
          </p:cNvSpPr>
          <p:nvPr>
            <p:ph type="body" idx="1"/>
          </p:nvPr>
        </p:nvSpPr>
        <p:spPr>
          <a:xfrm>
            <a:off x="533400" y="3733802"/>
            <a:ext cx="8077200" cy="1500188"/>
          </a:xfrm>
          <a:prstGeom prst="rect">
            <a:avLst/>
          </a:prstGeom>
          <a:noFill/>
          <a:ln>
            <a:noFill/>
          </a:ln>
        </p:spPr>
        <p:txBody>
          <a:bodyPr spcFirstLastPara="1" wrap="square" lIns="91425" tIns="45700" rIns="91425" bIns="45700" anchor="t" anchorCtr="0"/>
          <a:lstStyle>
            <a:lvl1pPr marL="457200" marR="0" lvl="0" indent="-228600" algn="l" rtl="0">
              <a:spcBef>
                <a:spcPts val="640"/>
              </a:spcBef>
              <a:spcAft>
                <a:spcPts val="0"/>
              </a:spcAft>
              <a:buClr>
                <a:schemeClr val="accent1"/>
              </a:buClr>
              <a:buSzPts val="3520"/>
              <a:buFont typeface="Noto Sans Symbols"/>
              <a:buNone/>
              <a:defRPr sz="3200" b="1" i="0" u="none" strike="noStrike" cap="none">
                <a:solidFill>
                  <a:schemeClr val="accent2"/>
                </a:solidFill>
                <a:latin typeface="Calibri"/>
                <a:ea typeface="Calibri"/>
                <a:cs typeface="Calibri"/>
                <a:sym typeface="Calibri"/>
              </a:defRPr>
            </a:lvl1pPr>
            <a:lvl2pPr marL="914400" marR="0" lvl="1" indent="-228600" algn="l" rtl="0">
              <a:spcBef>
                <a:spcPts val="360"/>
              </a:spcBef>
              <a:spcAft>
                <a:spcPts val="0"/>
              </a:spcAft>
              <a:buClr>
                <a:schemeClr val="accent2"/>
              </a:buClr>
              <a:buSzPts val="1980"/>
              <a:buFont typeface="Noto Sans Symbols"/>
              <a:buNone/>
              <a:defRPr sz="1800" b="0" i="0" u="none" strike="noStrike" cap="none">
                <a:solidFill>
                  <a:srgbClr val="9A9EA3"/>
                </a:solidFill>
                <a:latin typeface="Calibri"/>
                <a:ea typeface="Calibri"/>
                <a:cs typeface="Calibri"/>
                <a:sym typeface="Calibri"/>
              </a:defRPr>
            </a:lvl2pPr>
            <a:lvl3pPr marL="1371600" marR="0" lvl="2" indent="-228600" algn="l" rtl="0">
              <a:spcBef>
                <a:spcPts val="320"/>
              </a:spcBef>
              <a:spcAft>
                <a:spcPts val="0"/>
              </a:spcAft>
              <a:buClr>
                <a:schemeClr val="accent3"/>
              </a:buClr>
              <a:buSzPts val="1760"/>
              <a:buFont typeface="Noto Sans Symbols"/>
              <a:buNone/>
              <a:defRPr sz="1600" b="0" i="0" u="none" strike="noStrike" cap="none">
                <a:solidFill>
                  <a:srgbClr val="9A9EA3"/>
                </a:solidFill>
                <a:latin typeface="Calibri"/>
                <a:ea typeface="Calibri"/>
                <a:cs typeface="Calibri"/>
                <a:sym typeface="Calibri"/>
              </a:defRPr>
            </a:lvl3pPr>
            <a:lvl4pPr marL="1828800" marR="0" lvl="3" indent="-228600" algn="l" rtl="0">
              <a:spcBef>
                <a:spcPts val="280"/>
              </a:spcBef>
              <a:spcAft>
                <a:spcPts val="0"/>
              </a:spcAft>
              <a:buClr>
                <a:schemeClr val="accent4"/>
              </a:buClr>
              <a:buSzPts val="1540"/>
              <a:buFont typeface="Noto Sans Symbols"/>
              <a:buNone/>
              <a:defRPr sz="1400" b="0" i="0" u="none" strike="noStrike" cap="none">
                <a:solidFill>
                  <a:srgbClr val="9A9EA3"/>
                </a:solidFill>
                <a:latin typeface="Calibri"/>
                <a:ea typeface="Calibri"/>
                <a:cs typeface="Calibri"/>
                <a:sym typeface="Calibri"/>
              </a:defRPr>
            </a:lvl4pPr>
            <a:lvl5pPr marL="2286000" marR="0" lvl="4" indent="-228600" algn="l" rtl="0">
              <a:spcBef>
                <a:spcPts val="280"/>
              </a:spcBef>
              <a:spcAft>
                <a:spcPts val="0"/>
              </a:spcAft>
              <a:buClr>
                <a:schemeClr val="accent6"/>
              </a:buClr>
              <a:buSzPts val="1540"/>
              <a:buFont typeface="Noto Sans Symbols"/>
              <a:buNone/>
              <a:defRPr sz="1400" b="0" i="0" u="none" strike="noStrike" cap="none">
                <a:solidFill>
                  <a:srgbClr val="9A9EA3"/>
                </a:solidFill>
                <a:latin typeface="Calibri"/>
                <a:ea typeface="Calibri"/>
                <a:cs typeface="Calibri"/>
                <a:sym typeface="Calibri"/>
              </a:defRPr>
            </a:lvl5pPr>
            <a:lvl6pPr marL="2743200" marR="0" lvl="5" indent="-228600" algn="l" rtl="0">
              <a:spcBef>
                <a:spcPts val="280"/>
              </a:spcBef>
              <a:spcAft>
                <a:spcPts val="0"/>
              </a:spcAft>
              <a:buClr>
                <a:schemeClr val="accent1"/>
              </a:buClr>
              <a:buSzPts val="1400"/>
              <a:buFont typeface="Noto Sans Symbols"/>
              <a:buNone/>
              <a:defRPr sz="1400" b="0" i="0" u="none" strike="noStrike" cap="none">
                <a:solidFill>
                  <a:srgbClr val="9A9EA3"/>
                </a:solidFill>
                <a:latin typeface="Calibri"/>
                <a:ea typeface="Calibri"/>
                <a:cs typeface="Calibri"/>
                <a:sym typeface="Calibri"/>
              </a:defRPr>
            </a:lvl6pPr>
            <a:lvl7pPr marL="3200400" marR="0" lvl="6" indent="-228600" algn="l" rtl="0">
              <a:spcBef>
                <a:spcPts val="280"/>
              </a:spcBef>
              <a:spcAft>
                <a:spcPts val="0"/>
              </a:spcAft>
              <a:buClr>
                <a:schemeClr val="accent2"/>
              </a:buClr>
              <a:buSzPts val="1400"/>
              <a:buFont typeface="Noto Sans Symbols"/>
              <a:buNone/>
              <a:defRPr sz="1400" b="0" i="0" u="none" strike="noStrike" cap="none">
                <a:solidFill>
                  <a:srgbClr val="9A9EA3"/>
                </a:solidFill>
                <a:latin typeface="Calibri"/>
                <a:ea typeface="Calibri"/>
                <a:cs typeface="Calibri"/>
                <a:sym typeface="Calibri"/>
              </a:defRPr>
            </a:lvl7pPr>
            <a:lvl8pPr marL="3657600" marR="0" lvl="7" indent="-228600" algn="l" rtl="0">
              <a:spcBef>
                <a:spcPts val="280"/>
              </a:spcBef>
              <a:spcAft>
                <a:spcPts val="0"/>
              </a:spcAft>
              <a:buClr>
                <a:schemeClr val="accent3"/>
              </a:buClr>
              <a:buSzPts val="1400"/>
              <a:buFont typeface="Noto Sans Symbols"/>
              <a:buNone/>
              <a:defRPr sz="1400" b="0" i="0" u="none" strike="noStrike" cap="none">
                <a:solidFill>
                  <a:srgbClr val="9A9EA3"/>
                </a:solidFill>
                <a:latin typeface="Calibri"/>
                <a:ea typeface="Calibri"/>
                <a:cs typeface="Calibri"/>
                <a:sym typeface="Calibri"/>
              </a:defRPr>
            </a:lvl8pPr>
            <a:lvl9pPr marL="4114800" marR="0" lvl="8" indent="-228600" algn="l" rtl="0">
              <a:spcBef>
                <a:spcPts val="280"/>
              </a:spcBef>
              <a:spcAft>
                <a:spcPts val="0"/>
              </a:spcAft>
              <a:buClr>
                <a:schemeClr val="accent5"/>
              </a:buClr>
              <a:buSzPts val="1400"/>
              <a:buFont typeface="Noto Sans Symbols"/>
              <a:buNone/>
              <a:defRPr sz="1400" b="0" i="0" u="none" strike="noStrike" cap="none">
                <a:solidFill>
                  <a:srgbClr val="9A9EA3"/>
                </a:solidFill>
                <a:latin typeface="Calibri"/>
                <a:ea typeface="Calibri"/>
                <a:cs typeface="Calibri"/>
                <a:sym typeface="Calibri"/>
              </a:defRPr>
            </a:lvl9pPr>
          </a:lstStyle>
          <a:p>
            <a:endParaRPr/>
          </a:p>
        </p:txBody>
      </p:sp>
      <p:sp>
        <p:nvSpPr>
          <p:cNvPr id="36" name="Google Shape;36;p7"/>
          <p:cNvSpPr txBox="1">
            <a:spLocks noGrp="1"/>
          </p:cNvSpPr>
          <p:nvPr>
            <p:ph type="body" idx="2"/>
          </p:nvPr>
        </p:nvSpPr>
        <p:spPr>
          <a:xfrm>
            <a:off x="6053143" y="304800"/>
            <a:ext cx="2505075" cy="533400"/>
          </a:xfrm>
          <a:prstGeom prst="rect">
            <a:avLst/>
          </a:prstGeom>
          <a:noFill/>
          <a:ln>
            <a:noFill/>
          </a:ln>
        </p:spPr>
        <p:txBody>
          <a:bodyPr spcFirstLastPara="1" wrap="square" lIns="91425" tIns="45700" rIns="91425" bIns="45700" anchor="b" anchorCtr="0"/>
          <a:lstStyle>
            <a:lvl1pPr marL="457200" marR="0" lvl="0" indent="-228600" algn="ctr" rtl="0">
              <a:spcBef>
                <a:spcPts val="640"/>
              </a:spcBef>
              <a:spcAft>
                <a:spcPts val="0"/>
              </a:spcAft>
              <a:buClr>
                <a:schemeClr val="accent1"/>
              </a:buClr>
              <a:buSzPts val="3520"/>
              <a:buFont typeface="Noto Sans Symbols"/>
              <a:buNone/>
              <a:defRPr sz="3200" b="1" i="0" u="none" strike="noStrike" cap="none">
                <a:solidFill>
                  <a:srgbClr val="5C6670"/>
                </a:solidFill>
                <a:latin typeface="Calibri"/>
                <a:ea typeface="Calibri"/>
                <a:cs typeface="Calibri"/>
                <a:sym typeface="Calibri"/>
              </a:defRPr>
            </a:lvl1pPr>
            <a:lvl2pPr marL="914400" marR="0" lvl="1" indent="-228600" algn="l" rtl="0">
              <a:spcBef>
                <a:spcPts val="640"/>
              </a:spcBef>
              <a:spcAft>
                <a:spcPts val="0"/>
              </a:spcAft>
              <a:buClr>
                <a:schemeClr val="accent2"/>
              </a:buClr>
              <a:buSzPts val="3520"/>
              <a:buFont typeface="Noto Sans Symbols"/>
              <a:buNone/>
              <a:defRPr sz="3200" b="1" i="0" u="none" strike="noStrike" cap="none">
                <a:solidFill>
                  <a:srgbClr val="5C6670"/>
                </a:solidFill>
                <a:latin typeface="Calibri"/>
                <a:ea typeface="Calibri"/>
                <a:cs typeface="Calibri"/>
                <a:sym typeface="Calibri"/>
              </a:defRPr>
            </a:lvl2pPr>
            <a:lvl3pPr marL="1371600" marR="0" lvl="2" indent="-228600" algn="l" rtl="0">
              <a:spcBef>
                <a:spcPts val="640"/>
              </a:spcBef>
              <a:spcAft>
                <a:spcPts val="0"/>
              </a:spcAft>
              <a:buClr>
                <a:schemeClr val="accent3"/>
              </a:buClr>
              <a:buSzPts val="3520"/>
              <a:buFont typeface="Noto Sans Symbols"/>
              <a:buNone/>
              <a:defRPr sz="3200" b="1" i="0" u="none" strike="noStrike" cap="none">
                <a:solidFill>
                  <a:srgbClr val="5C6670"/>
                </a:solidFill>
                <a:latin typeface="Calibri"/>
                <a:ea typeface="Calibri"/>
                <a:cs typeface="Calibri"/>
                <a:sym typeface="Calibri"/>
              </a:defRPr>
            </a:lvl3pPr>
            <a:lvl4pPr marL="1828800" marR="0" lvl="3" indent="-228600" algn="l" rtl="0">
              <a:spcBef>
                <a:spcPts val="640"/>
              </a:spcBef>
              <a:spcAft>
                <a:spcPts val="0"/>
              </a:spcAft>
              <a:buClr>
                <a:schemeClr val="accent4"/>
              </a:buClr>
              <a:buSzPts val="3520"/>
              <a:buFont typeface="Noto Sans Symbols"/>
              <a:buNone/>
              <a:defRPr sz="3200" b="1" i="0" u="none" strike="noStrike" cap="none">
                <a:solidFill>
                  <a:srgbClr val="5C6670"/>
                </a:solidFill>
                <a:latin typeface="Calibri"/>
                <a:ea typeface="Calibri"/>
                <a:cs typeface="Calibri"/>
                <a:sym typeface="Calibri"/>
              </a:defRPr>
            </a:lvl4pPr>
            <a:lvl5pPr marL="2286000" marR="0" lvl="4" indent="-228600" algn="l" rtl="0">
              <a:spcBef>
                <a:spcPts val="640"/>
              </a:spcBef>
              <a:spcAft>
                <a:spcPts val="0"/>
              </a:spcAft>
              <a:buClr>
                <a:schemeClr val="accent6"/>
              </a:buClr>
              <a:buSzPts val="3520"/>
              <a:buFont typeface="Noto Sans Symbols"/>
              <a:buNone/>
              <a:defRPr sz="3200" b="1" i="0" u="none" strike="noStrike" cap="none">
                <a:solidFill>
                  <a:srgbClr val="5C6670"/>
                </a:solidFill>
                <a:latin typeface="Calibri"/>
                <a:ea typeface="Calibri"/>
                <a:cs typeface="Calibri"/>
                <a:sym typeface="Calibri"/>
              </a:defRPr>
            </a:lvl5pPr>
            <a:lvl6pPr marL="2743200" marR="0" lvl="5" indent="-304800" algn="l" rtl="0">
              <a:spcBef>
                <a:spcPts val="240"/>
              </a:spcBef>
              <a:spcAft>
                <a:spcPts val="0"/>
              </a:spcAft>
              <a:buClr>
                <a:schemeClr val="accent1"/>
              </a:buClr>
              <a:buSzPts val="1200"/>
              <a:buFont typeface="Noto Sans Symbols"/>
              <a:buChar char="▪"/>
              <a:defRPr sz="1200" b="0" i="0" u="none" strike="noStrike" cap="none">
                <a:solidFill>
                  <a:schemeClr val="dk2"/>
                </a:solidFill>
                <a:latin typeface="Calibri"/>
                <a:ea typeface="Calibri"/>
                <a:cs typeface="Calibri"/>
                <a:sym typeface="Calibri"/>
              </a:defRPr>
            </a:lvl6pPr>
            <a:lvl7pPr marL="3200400" marR="0" lvl="6" indent="-304800" algn="l" rtl="0">
              <a:spcBef>
                <a:spcPts val="240"/>
              </a:spcBef>
              <a:spcAft>
                <a:spcPts val="0"/>
              </a:spcAft>
              <a:buClr>
                <a:schemeClr val="accent2"/>
              </a:buClr>
              <a:buSzPts val="1200"/>
              <a:buFont typeface="Noto Sans Symbols"/>
              <a:buChar char="▪"/>
              <a:defRPr sz="1200" b="0" i="0" u="none" strike="noStrike" cap="none">
                <a:solidFill>
                  <a:schemeClr val="dk2"/>
                </a:solidFill>
                <a:latin typeface="Calibri"/>
                <a:ea typeface="Calibri"/>
                <a:cs typeface="Calibri"/>
                <a:sym typeface="Calibri"/>
              </a:defRPr>
            </a:lvl7pPr>
            <a:lvl8pPr marL="3657600" marR="0" lvl="7" indent="-304800" algn="l" rtl="0">
              <a:spcBef>
                <a:spcPts val="240"/>
              </a:spcBef>
              <a:spcAft>
                <a:spcPts val="0"/>
              </a:spcAft>
              <a:buClr>
                <a:schemeClr val="accent3"/>
              </a:buClr>
              <a:buSzPts val="1200"/>
              <a:buFont typeface="Noto Sans Symbols"/>
              <a:buChar char="▪"/>
              <a:defRPr sz="1200" b="0" i="0" u="none" strike="noStrike" cap="none">
                <a:solidFill>
                  <a:schemeClr val="dk2"/>
                </a:solidFill>
                <a:latin typeface="Calibri"/>
                <a:ea typeface="Calibri"/>
                <a:cs typeface="Calibri"/>
                <a:sym typeface="Calibri"/>
              </a:defRPr>
            </a:lvl8pPr>
            <a:lvl9pPr marL="4114800" marR="0" lvl="8" indent="-304800" algn="l" rtl="0">
              <a:spcBef>
                <a:spcPts val="240"/>
              </a:spcBef>
              <a:spcAft>
                <a:spcPts val="0"/>
              </a:spcAft>
              <a:buClr>
                <a:schemeClr val="accent5"/>
              </a:buClr>
              <a:buSzPts val="1200"/>
              <a:buFont typeface="Noto Sans Symbols"/>
              <a:buChar char="▪"/>
              <a:defRPr sz="1200" b="0" i="0" u="none" strike="noStrike" cap="none">
                <a:solidFill>
                  <a:schemeClr val="dk2"/>
                </a:solidFill>
                <a:latin typeface="Calibri"/>
                <a:ea typeface="Calibri"/>
                <a:cs typeface="Calibri"/>
                <a:sym typeface="Calibri"/>
              </a:defRPr>
            </a:lvl9pPr>
          </a:lstStyle>
          <a:p>
            <a:endParaRPr/>
          </a:p>
        </p:txBody>
      </p:sp>
      <p:sp>
        <p:nvSpPr>
          <p:cNvPr id="37" name="Google Shape;37;p7"/>
          <p:cNvSpPr txBox="1">
            <a:spLocks noGrp="1"/>
          </p:cNvSpPr>
          <p:nvPr>
            <p:ph type="body" idx="3"/>
          </p:nvPr>
        </p:nvSpPr>
        <p:spPr>
          <a:xfrm>
            <a:off x="6053143" y="838200"/>
            <a:ext cx="2505075" cy="533400"/>
          </a:xfrm>
          <a:prstGeom prst="rect">
            <a:avLst/>
          </a:prstGeom>
          <a:noFill/>
          <a:ln>
            <a:noFill/>
          </a:ln>
        </p:spPr>
        <p:txBody>
          <a:bodyPr spcFirstLastPara="1" wrap="square" lIns="91425" tIns="45700" rIns="91425" bIns="45700" anchor="t" anchorCtr="0"/>
          <a:lstStyle>
            <a:lvl1pPr marL="457200" marR="0" lvl="0" indent="-228600" algn="ctr" rtl="0">
              <a:spcBef>
                <a:spcPts val="400"/>
              </a:spcBef>
              <a:spcAft>
                <a:spcPts val="0"/>
              </a:spcAft>
              <a:buClr>
                <a:schemeClr val="accent1"/>
              </a:buClr>
              <a:buSzPts val="2200"/>
              <a:buFont typeface="Noto Sans Symbols"/>
              <a:buNone/>
              <a:defRPr sz="2000" b="0" i="0" u="none" strike="noStrike" cap="none">
                <a:solidFill>
                  <a:srgbClr val="5C6670"/>
                </a:solidFill>
                <a:latin typeface="Calibri"/>
                <a:ea typeface="Calibri"/>
                <a:cs typeface="Calibri"/>
                <a:sym typeface="Calibri"/>
              </a:defRPr>
            </a:lvl1pPr>
            <a:lvl2pPr marL="914400" marR="0" lvl="1" indent="-228600" algn="l" rtl="0">
              <a:spcBef>
                <a:spcPts val="400"/>
              </a:spcBef>
              <a:spcAft>
                <a:spcPts val="0"/>
              </a:spcAft>
              <a:buClr>
                <a:schemeClr val="accent2"/>
              </a:buClr>
              <a:buSzPts val="2200"/>
              <a:buFont typeface="Noto Sans Symbols"/>
              <a:buNone/>
              <a:defRPr sz="2000" b="0" i="0" u="none" strike="noStrike" cap="none">
                <a:solidFill>
                  <a:srgbClr val="5C6670"/>
                </a:solidFill>
                <a:latin typeface="Calibri"/>
                <a:ea typeface="Calibri"/>
                <a:cs typeface="Calibri"/>
                <a:sym typeface="Calibri"/>
              </a:defRPr>
            </a:lvl2pPr>
            <a:lvl3pPr marL="1371600" marR="0" lvl="2" indent="-228600" algn="l" rtl="0">
              <a:spcBef>
                <a:spcPts val="400"/>
              </a:spcBef>
              <a:spcAft>
                <a:spcPts val="0"/>
              </a:spcAft>
              <a:buClr>
                <a:schemeClr val="accent3"/>
              </a:buClr>
              <a:buSzPts val="2200"/>
              <a:buFont typeface="Noto Sans Symbols"/>
              <a:buNone/>
              <a:defRPr sz="2000" b="0" i="0" u="none" strike="noStrike" cap="none">
                <a:solidFill>
                  <a:srgbClr val="5C6670"/>
                </a:solidFill>
                <a:latin typeface="Calibri"/>
                <a:ea typeface="Calibri"/>
                <a:cs typeface="Calibri"/>
                <a:sym typeface="Calibri"/>
              </a:defRPr>
            </a:lvl3pPr>
            <a:lvl4pPr marL="1828800" marR="0" lvl="3" indent="-228600" algn="l" rtl="0">
              <a:spcBef>
                <a:spcPts val="400"/>
              </a:spcBef>
              <a:spcAft>
                <a:spcPts val="0"/>
              </a:spcAft>
              <a:buClr>
                <a:schemeClr val="accent4"/>
              </a:buClr>
              <a:buSzPts val="2200"/>
              <a:buFont typeface="Noto Sans Symbols"/>
              <a:buNone/>
              <a:defRPr sz="2000" b="0" i="0" u="none" strike="noStrike" cap="none">
                <a:solidFill>
                  <a:srgbClr val="5C6670"/>
                </a:solidFill>
                <a:latin typeface="Calibri"/>
                <a:ea typeface="Calibri"/>
                <a:cs typeface="Calibri"/>
                <a:sym typeface="Calibri"/>
              </a:defRPr>
            </a:lvl4pPr>
            <a:lvl5pPr marL="2286000" marR="0" lvl="4" indent="-228600" algn="l" rtl="0">
              <a:spcBef>
                <a:spcPts val="400"/>
              </a:spcBef>
              <a:spcAft>
                <a:spcPts val="0"/>
              </a:spcAft>
              <a:buClr>
                <a:schemeClr val="accent6"/>
              </a:buClr>
              <a:buSzPts val="2200"/>
              <a:buFont typeface="Noto Sans Symbols"/>
              <a:buNone/>
              <a:defRPr sz="2000" b="0" i="0" u="none" strike="noStrike" cap="none">
                <a:solidFill>
                  <a:srgbClr val="5C6670"/>
                </a:solidFill>
                <a:latin typeface="Calibri"/>
                <a:ea typeface="Calibri"/>
                <a:cs typeface="Calibri"/>
                <a:sym typeface="Calibri"/>
              </a:defRPr>
            </a:lvl5pPr>
            <a:lvl6pPr marL="2743200" marR="0" lvl="5" indent="-304800" algn="l" rtl="0">
              <a:spcBef>
                <a:spcPts val="240"/>
              </a:spcBef>
              <a:spcAft>
                <a:spcPts val="0"/>
              </a:spcAft>
              <a:buClr>
                <a:schemeClr val="accent1"/>
              </a:buClr>
              <a:buSzPts val="1200"/>
              <a:buFont typeface="Noto Sans Symbols"/>
              <a:buChar char="▪"/>
              <a:defRPr sz="1200" b="0" i="0" u="none" strike="noStrike" cap="none">
                <a:solidFill>
                  <a:schemeClr val="dk2"/>
                </a:solidFill>
                <a:latin typeface="Calibri"/>
                <a:ea typeface="Calibri"/>
                <a:cs typeface="Calibri"/>
                <a:sym typeface="Calibri"/>
              </a:defRPr>
            </a:lvl6pPr>
            <a:lvl7pPr marL="3200400" marR="0" lvl="6" indent="-304800" algn="l" rtl="0">
              <a:spcBef>
                <a:spcPts val="240"/>
              </a:spcBef>
              <a:spcAft>
                <a:spcPts val="0"/>
              </a:spcAft>
              <a:buClr>
                <a:schemeClr val="accent2"/>
              </a:buClr>
              <a:buSzPts val="1200"/>
              <a:buFont typeface="Noto Sans Symbols"/>
              <a:buChar char="▪"/>
              <a:defRPr sz="1200" b="0" i="0" u="none" strike="noStrike" cap="none">
                <a:solidFill>
                  <a:schemeClr val="dk2"/>
                </a:solidFill>
                <a:latin typeface="Calibri"/>
                <a:ea typeface="Calibri"/>
                <a:cs typeface="Calibri"/>
                <a:sym typeface="Calibri"/>
              </a:defRPr>
            </a:lvl7pPr>
            <a:lvl8pPr marL="3657600" marR="0" lvl="7" indent="-304800" algn="l" rtl="0">
              <a:spcBef>
                <a:spcPts val="240"/>
              </a:spcBef>
              <a:spcAft>
                <a:spcPts val="0"/>
              </a:spcAft>
              <a:buClr>
                <a:schemeClr val="accent3"/>
              </a:buClr>
              <a:buSzPts val="1200"/>
              <a:buFont typeface="Noto Sans Symbols"/>
              <a:buChar char="▪"/>
              <a:defRPr sz="1200" b="0" i="0" u="none" strike="noStrike" cap="none">
                <a:solidFill>
                  <a:schemeClr val="dk2"/>
                </a:solidFill>
                <a:latin typeface="Calibri"/>
                <a:ea typeface="Calibri"/>
                <a:cs typeface="Calibri"/>
                <a:sym typeface="Calibri"/>
              </a:defRPr>
            </a:lvl8pPr>
            <a:lvl9pPr marL="4114800" marR="0" lvl="8" indent="-304800" algn="l" rtl="0">
              <a:spcBef>
                <a:spcPts val="240"/>
              </a:spcBef>
              <a:spcAft>
                <a:spcPts val="0"/>
              </a:spcAft>
              <a:buClr>
                <a:schemeClr val="accent5"/>
              </a:buClr>
              <a:buSzPts val="1200"/>
              <a:buFont typeface="Noto Sans Symbols"/>
              <a:buChar char="▪"/>
              <a:defRPr sz="1200" b="0" i="0" u="none" strike="noStrike" cap="none">
                <a:solidFill>
                  <a:schemeClr val="dk2"/>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03730036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Title and Content">
  <p:cSld name="7_Title and Content">
    <p:spTree>
      <p:nvGrpSpPr>
        <p:cNvPr id="1" name="Shape 38"/>
        <p:cNvGrpSpPr/>
        <p:nvPr/>
      </p:nvGrpSpPr>
      <p:grpSpPr>
        <a:xfrm>
          <a:off x="0" y="0"/>
          <a:ext cx="0" cy="0"/>
          <a:chOff x="0" y="0"/>
          <a:chExt cx="0" cy="0"/>
        </a:xfrm>
      </p:grpSpPr>
      <p:sp>
        <p:nvSpPr>
          <p:cNvPr id="39" name="Google Shape;39;p8"/>
          <p:cNvSpPr txBox="1">
            <a:spLocks noGrp="1"/>
          </p:cNvSpPr>
          <p:nvPr>
            <p:ph type="body" idx="1"/>
          </p:nvPr>
        </p:nvSpPr>
        <p:spPr>
          <a:xfrm>
            <a:off x="380999" y="1719071"/>
            <a:ext cx="8407893" cy="4407408"/>
          </a:xfrm>
          <a:prstGeom prst="rect">
            <a:avLst/>
          </a:prstGeom>
          <a:noFill/>
          <a:ln>
            <a:noFill/>
          </a:ln>
        </p:spPr>
        <p:txBody>
          <a:bodyPr spcFirstLastPara="1" wrap="square" lIns="91425" tIns="45700" rIns="91425" bIns="45700" anchor="t" anchorCtr="0"/>
          <a:lstStyle>
            <a:lvl1pPr marL="457200" marR="0" lvl="0" indent="-424180" algn="l" rtl="0">
              <a:spcBef>
                <a:spcPts val="560"/>
              </a:spcBef>
              <a:spcAft>
                <a:spcPts val="0"/>
              </a:spcAft>
              <a:buClr>
                <a:schemeClr val="accent1"/>
              </a:buClr>
              <a:buSzPts val="3080"/>
              <a:buFont typeface="Noto Sans Symbols"/>
              <a:buChar char="▪"/>
              <a:defRPr sz="2800" b="0" i="0" u="none" strike="noStrike" cap="none">
                <a:solidFill>
                  <a:srgbClr val="5C6670"/>
                </a:solidFill>
                <a:latin typeface="Calibri"/>
                <a:ea typeface="Calibri"/>
                <a:cs typeface="Calibri"/>
                <a:sym typeface="Calibri"/>
              </a:defRPr>
            </a:lvl1pPr>
            <a:lvl2pPr marL="914400" marR="0" lvl="1" indent="-396240" algn="l" rtl="0">
              <a:spcBef>
                <a:spcPts val="480"/>
              </a:spcBef>
              <a:spcAft>
                <a:spcPts val="0"/>
              </a:spcAft>
              <a:buClr>
                <a:schemeClr val="accent2"/>
              </a:buClr>
              <a:buSzPts val="2640"/>
              <a:buFont typeface="Noto Sans Symbols"/>
              <a:buChar char="▪"/>
              <a:defRPr sz="2400" b="0" i="0" u="none" strike="noStrike" cap="none">
                <a:solidFill>
                  <a:srgbClr val="5C6670"/>
                </a:solidFill>
                <a:latin typeface="Calibri"/>
                <a:ea typeface="Calibri"/>
                <a:cs typeface="Calibri"/>
                <a:sym typeface="Calibri"/>
              </a:defRPr>
            </a:lvl2pPr>
            <a:lvl3pPr marL="1371600" marR="0" lvl="2" indent="-368300" algn="l" rtl="0">
              <a:spcBef>
                <a:spcPts val="400"/>
              </a:spcBef>
              <a:spcAft>
                <a:spcPts val="0"/>
              </a:spcAft>
              <a:buClr>
                <a:schemeClr val="accent3"/>
              </a:buClr>
              <a:buSzPts val="2200"/>
              <a:buFont typeface="Noto Sans Symbols"/>
              <a:buChar char="▪"/>
              <a:defRPr sz="2000" b="0" i="0" u="none" strike="noStrike" cap="none">
                <a:solidFill>
                  <a:srgbClr val="5C6670"/>
                </a:solidFill>
                <a:latin typeface="Calibri"/>
                <a:ea typeface="Calibri"/>
                <a:cs typeface="Calibri"/>
                <a:sym typeface="Calibri"/>
              </a:defRPr>
            </a:lvl3pPr>
            <a:lvl4pPr marL="1828800" marR="0" lvl="3" indent="-354330" algn="l" rtl="0">
              <a:spcBef>
                <a:spcPts val="360"/>
              </a:spcBef>
              <a:spcAft>
                <a:spcPts val="0"/>
              </a:spcAft>
              <a:buClr>
                <a:schemeClr val="accent4"/>
              </a:buClr>
              <a:buSzPts val="1980"/>
              <a:buFont typeface="Noto Sans Symbols"/>
              <a:buChar char="▪"/>
              <a:defRPr sz="1800" b="0" i="0" u="none" strike="noStrike" cap="none">
                <a:solidFill>
                  <a:srgbClr val="5C6670"/>
                </a:solidFill>
                <a:latin typeface="Calibri"/>
                <a:ea typeface="Calibri"/>
                <a:cs typeface="Calibri"/>
                <a:sym typeface="Calibri"/>
              </a:defRPr>
            </a:lvl4pPr>
            <a:lvl5pPr marL="2286000" marR="0" lvl="4" indent="-340360" algn="l" rtl="0">
              <a:spcBef>
                <a:spcPts val="320"/>
              </a:spcBef>
              <a:spcAft>
                <a:spcPts val="0"/>
              </a:spcAft>
              <a:buClr>
                <a:schemeClr val="accent6"/>
              </a:buClr>
              <a:buSzPts val="1760"/>
              <a:buFont typeface="Noto Sans Symbols"/>
              <a:buChar char="▪"/>
              <a:defRPr sz="1600" b="0" i="0" u="none" strike="noStrike" cap="none">
                <a:solidFill>
                  <a:srgbClr val="5C6670"/>
                </a:solidFill>
                <a:latin typeface="Calibri"/>
                <a:ea typeface="Calibri"/>
                <a:cs typeface="Calibri"/>
                <a:sym typeface="Calibri"/>
              </a:defRPr>
            </a:lvl5pPr>
            <a:lvl6pPr marL="2743200" marR="0" lvl="5" indent="-304800" algn="l" rtl="0">
              <a:spcBef>
                <a:spcPts val="240"/>
              </a:spcBef>
              <a:spcAft>
                <a:spcPts val="0"/>
              </a:spcAft>
              <a:buClr>
                <a:schemeClr val="accent1"/>
              </a:buClr>
              <a:buSzPts val="1200"/>
              <a:buFont typeface="Noto Sans Symbols"/>
              <a:buChar char="▪"/>
              <a:defRPr sz="1200" b="0" i="0" u="none" strike="noStrike" cap="none">
                <a:solidFill>
                  <a:schemeClr val="dk2"/>
                </a:solidFill>
                <a:latin typeface="Calibri"/>
                <a:ea typeface="Calibri"/>
                <a:cs typeface="Calibri"/>
                <a:sym typeface="Calibri"/>
              </a:defRPr>
            </a:lvl6pPr>
            <a:lvl7pPr marL="3200400" marR="0" lvl="6" indent="-304800" algn="l" rtl="0">
              <a:spcBef>
                <a:spcPts val="240"/>
              </a:spcBef>
              <a:spcAft>
                <a:spcPts val="0"/>
              </a:spcAft>
              <a:buClr>
                <a:schemeClr val="accent2"/>
              </a:buClr>
              <a:buSzPts val="1200"/>
              <a:buFont typeface="Noto Sans Symbols"/>
              <a:buChar char="▪"/>
              <a:defRPr sz="1200" b="0" i="0" u="none" strike="noStrike" cap="none">
                <a:solidFill>
                  <a:schemeClr val="dk2"/>
                </a:solidFill>
                <a:latin typeface="Calibri"/>
                <a:ea typeface="Calibri"/>
                <a:cs typeface="Calibri"/>
                <a:sym typeface="Calibri"/>
              </a:defRPr>
            </a:lvl7pPr>
            <a:lvl8pPr marL="3657600" marR="0" lvl="7" indent="-304800" algn="l" rtl="0">
              <a:spcBef>
                <a:spcPts val="240"/>
              </a:spcBef>
              <a:spcAft>
                <a:spcPts val="0"/>
              </a:spcAft>
              <a:buClr>
                <a:schemeClr val="accent3"/>
              </a:buClr>
              <a:buSzPts val="1200"/>
              <a:buFont typeface="Noto Sans Symbols"/>
              <a:buChar char="▪"/>
              <a:defRPr sz="1200" b="0" i="0" u="none" strike="noStrike" cap="none">
                <a:solidFill>
                  <a:schemeClr val="dk2"/>
                </a:solidFill>
                <a:latin typeface="Calibri"/>
                <a:ea typeface="Calibri"/>
                <a:cs typeface="Calibri"/>
                <a:sym typeface="Calibri"/>
              </a:defRPr>
            </a:lvl8pPr>
            <a:lvl9pPr marL="4114800" marR="0" lvl="8" indent="-304800" algn="l" rtl="0">
              <a:spcBef>
                <a:spcPts val="240"/>
              </a:spcBef>
              <a:spcAft>
                <a:spcPts val="0"/>
              </a:spcAft>
              <a:buClr>
                <a:schemeClr val="accent5"/>
              </a:buClr>
              <a:buSzPts val="1200"/>
              <a:buFont typeface="Noto Sans Symbols"/>
              <a:buChar char="▪"/>
              <a:defRPr sz="1200" b="0" i="0" u="none" strike="noStrike" cap="none">
                <a:solidFill>
                  <a:schemeClr val="dk2"/>
                </a:solidFill>
                <a:latin typeface="Calibri"/>
                <a:ea typeface="Calibri"/>
                <a:cs typeface="Calibri"/>
                <a:sym typeface="Calibri"/>
              </a:defRPr>
            </a:lvl9pPr>
          </a:lstStyle>
          <a:p>
            <a:endParaRPr/>
          </a:p>
        </p:txBody>
      </p:sp>
      <p:sp>
        <p:nvSpPr>
          <p:cNvPr id="40" name="Google Shape;40;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fld id="{00000000-1234-1234-1234-123412341234}" type="slidenum">
              <a:rPr lang="en-US">
                <a:solidFill>
                  <a:prstClr val="black"/>
                </a:solidFill>
              </a:rPr>
              <a:pPr/>
              <a:t>‹#›</a:t>
            </a:fld>
            <a:endParaRPr>
              <a:solidFill>
                <a:prstClr val="black"/>
              </a:solidFill>
            </a:endParaRPr>
          </a:p>
        </p:txBody>
      </p:sp>
      <p:sp>
        <p:nvSpPr>
          <p:cNvPr id="41" name="Google Shape;41;p8"/>
          <p:cNvSpPr txBox="1">
            <a:spLocks noGrp="1"/>
          </p:cNvSpPr>
          <p:nvPr>
            <p:ph type="title"/>
          </p:nvPr>
        </p:nvSpPr>
        <p:spPr>
          <a:xfrm>
            <a:off x="381000" y="355847"/>
            <a:ext cx="8381260" cy="1054394"/>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304743814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userDrawn="1">
  <p:cSld name="1_Content with Caption Left">
    <p:bg>
      <p:bgPr>
        <a:blipFill rotWithShape="1">
          <a:blip r:embed="rId2"/>
          <a:stretch>
            <a:fillRect/>
          </a:stretch>
        </a:blipFill>
        <a:effectLst/>
      </p:bgPr>
    </p:bg>
    <p:spTree>
      <p:nvGrpSpPr>
        <p:cNvPr id="1" name=""/>
        <p:cNvGrpSpPr/>
        <p:nvPr/>
      </p:nvGrpSpPr>
      <p:grpSpPr>
        <a:xfrm>
          <a:off x="0" y="0"/>
          <a:ext cx="0" cy="0"/>
          <a:chOff x="0" y="0"/>
          <a:chExt cx="0" cy="0"/>
        </a:xfrm>
      </p:grpSpPr>
      <p:sp>
        <p:nvSpPr>
          <p:cNvPr id="9" name="Content Placeholder 2"/>
          <p:cNvSpPr>
            <a:spLocks noGrp="1"/>
          </p:cNvSpPr>
          <p:nvPr>
            <p:ph idx="1"/>
          </p:nvPr>
        </p:nvSpPr>
        <p:spPr>
          <a:xfrm>
            <a:off x="2199640" y="1036321"/>
            <a:ext cx="6589252" cy="4969193"/>
          </a:xfrm>
        </p:spPr>
        <p:txBody>
          <a:bodyPr/>
          <a:lstStyle>
            <a:lvl1pPr>
              <a:defRPr sz="2400" spc="0"/>
            </a:lvl1pPr>
            <a:lvl2pPr>
              <a:defRPr sz="2200" spc="0"/>
            </a:lvl2pPr>
            <a:lvl3pPr>
              <a:defRPr sz="2000" spc="0"/>
            </a:lvl3pPr>
            <a:lvl4pPr>
              <a:defRPr sz="1800" spc="0"/>
            </a:lvl4pPr>
            <a:lvl5pPr>
              <a:defRPr sz="1600" spc="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2"/>
          <p:cNvSpPr>
            <a:spLocks noGrp="1"/>
          </p:cNvSpPr>
          <p:nvPr>
            <p:ph type="body" idx="10"/>
          </p:nvPr>
        </p:nvSpPr>
        <p:spPr>
          <a:xfrm>
            <a:off x="2199639" y="304800"/>
            <a:ext cx="6589252" cy="639763"/>
          </a:xfrm>
        </p:spPr>
        <p:txBody>
          <a:bodyPr anchor="ctr" anchorCtr="0">
            <a:normAutofit/>
          </a:bodyPr>
          <a:lstStyle>
            <a:lvl1pPr marL="0" indent="0" algn="l">
              <a:buNone/>
              <a:defRPr sz="2800" b="0" i="0" spc="0">
                <a:solidFill>
                  <a:schemeClr val="tx1"/>
                </a:solidFill>
                <a:latin typeface="Museo Slab 500"/>
                <a:cs typeface="Museo Slab 50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Text Placeholder 3"/>
          <p:cNvSpPr>
            <a:spLocks noGrp="1"/>
          </p:cNvSpPr>
          <p:nvPr>
            <p:ph type="body" sz="half" idx="2"/>
          </p:nvPr>
        </p:nvSpPr>
        <p:spPr>
          <a:xfrm>
            <a:off x="60220" y="2171511"/>
            <a:ext cx="1910820" cy="2816352"/>
          </a:xfrm>
        </p:spPr>
        <p:txBody>
          <a:bodyPr tIns="0"/>
          <a:lstStyle>
            <a:lvl1pPr marL="0" indent="0">
              <a:buNone/>
              <a:defRPr sz="1800" b="0" spc="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4" name="Title 10"/>
          <p:cNvSpPr>
            <a:spLocks noGrp="1"/>
          </p:cNvSpPr>
          <p:nvPr>
            <p:ph type="title"/>
          </p:nvPr>
        </p:nvSpPr>
        <p:spPr>
          <a:xfrm>
            <a:off x="57912" y="1036321"/>
            <a:ext cx="1913456" cy="1033591"/>
          </a:xfrm>
        </p:spPr>
        <p:txBody>
          <a:bodyPr anchor="b"/>
          <a:lstStyle>
            <a:lvl1pPr algn="l">
              <a:defRPr sz="2000" spc="0" baseline="0"/>
            </a:lvl1pPr>
          </a:lstStyle>
          <a:p>
            <a:r>
              <a:rPr lang="en-US" dirty="0"/>
              <a:t>Click to edit Master title style</a:t>
            </a:r>
          </a:p>
        </p:txBody>
      </p:sp>
      <p:sp>
        <p:nvSpPr>
          <p:cNvPr id="8" name="Slide Number Placeholder 3"/>
          <p:cNvSpPr>
            <a:spLocks noGrp="1"/>
          </p:cNvSpPr>
          <p:nvPr>
            <p:ph type="sldNum" sz="quarter" idx="4"/>
          </p:nvPr>
        </p:nvSpPr>
        <p:spPr>
          <a:xfrm>
            <a:off x="381000" y="639552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D743B0-83BE-2241-8094-07BB909BF0D4}" type="slidenum">
              <a:rPr lang="en-US" smtClean="0">
                <a:solidFill>
                  <a:prstClr val="black">
                    <a:tint val="75000"/>
                  </a:prstClr>
                </a:solidFill>
              </a:rPr>
              <a:pPr/>
              <a:t>‹#›</a:t>
            </a:fld>
            <a:endParaRPr lang="en-US">
              <a:solidFill>
                <a:prstClr val="black">
                  <a:tint val="75000"/>
                </a:prstClr>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Tree>
    <p:extLst>
      <p:ext uri="{BB962C8B-B14F-4D97-AF65-F5344CB8AC3E}">
        <p14:creationId xmlns:p14="http://schemas.microsoft.com/office/powerpoint/2010/main" val="3804796009"/>
      </p:ext>
    </p:extLst>
  </p:cSld>
  <p:clrMapOvr>
    <a:overrideClrMapping bg1="lt1" tx1="dk1" bg2="lt2" tx2="dk2" accent1="accent1" accent2="accent2" accent3="accent3" accent4="accent4" accent5="accent5" accent6="accent6" hlink="hlink" folHlink="folHlink"/>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matchingName="Section Divider Orange" type="secHead">
  <p:cSld name="Section Divider Orange">
    <p:bg>
      <p:bgPr>
        <a:solidFill>
          <a:schemeClr val="accent1"/>
        </a:solidFill>
        <a:effectLst/>
      </p:bgPr>
    </p:bg>
    <p:spTree>
      <p:nvGrpSpPr>
        <p:cNvPr id="1" name="Shape 74"/>
        <p:cNvGrpSpPr/>
        <p:nvPr/>
      </p:nvGrpSpPr>
      <p:grpSpPr>
        <a:xfrm>
          <a:off x="0" y="0"/>
          <a:ext cx="0" cy="0"/>
          <a:chOff x="0" y="0"/>
          <a:chExt cx="0" cy="0"/>
        </a:xfrm>
      </p:grpSpPr>
      <p:sp>
        <p:nvSpPr>
          <p:cNvPr id="75" name="Google Shape;75;p17"/>
          <p:cNvSpPr txBox="1">
            <a:spLocks noGrp="1"/>
          </p:cNvSpPr>
          <p:nvPr>
            <p:ph type="body" idx="1"/>
          </p:nvPr>
        </p:nvSpPr>
        <p:spPr>
          <a:xfrm>
            <a:off x="380999" y="3412607"/>
            <a:ext cx="8341851" cy="1645920"/>
          </a:xfrm>
          <a:prstGeom prst="rect">
            <a:avLst/>
          </a:prstGeom>
          <a:noFill/>
          <a:ln>
            <a:noFill/>
          </a:ln>
        </p:spPr>
        <p:txBody>
          <a:bodyPr spcFirstLastPara="1" wrap="square" lIns="91425" tIns="45700" rIns="91425" bIns="45700" anchor="ctr" anchorCtr="0"/>
          <a:lstStyle>
            <a:lvl1pPr marL="457200" marR="0" lvl="0" indent="-228600" algn="ctr" rtl="0">
              <a:spcBef>
                <a:spcPts val="480"/>
              </a:spcBef>
              <a:spcAft>
                <a:spcPts val="0"/>
              </a:spcAft>
              <a:buClr>
                <a:schemeClr val="accent1"/>
              </a:buClr>
              <a:buSzPts val="2640"/>
              <a:buFont typeface="Noto Sans Symbols"/>
              <a:buNone/>
              <a:defRPr sz="2400" b="0" i="0" u="none" strike="noStrike" cap="none">
                <a:solidFill>
                  <a:srgbClr val="404040"/>
                </a:solidFill>
                <a:latin typeface="Calibri"/>
                <a:ea typeface="Calibri"/>
                <a:cs typeface="Calibri"/>
                <a:sym typeface="Calibri"/>
              </a:defRPr>
            </a:lvl1pPr>
            <a:lvl2pPr marL="914400" marR="0" lvl="1" indent="-228600" algn="l" rtl="0">
              <a:spcBef>
                <a:spcPts val="360"/>
              </a:spcBef>
              <a:spcAft>
                <a:spcPts val="0"/>
              </a:spcAft>
              <a:buClr>
                <a:schemeClr val="accent2"/>
              </a:buClr>
              <a:buSzPts val="1980"/>
              <a:buFont typeface="Noto Sans Symbols"/>
              <a:buNone/>
              <a:defRPr sz="1800" b="0" i="0" u="none" strike="noStrike" cap="none">
                <a:solidFill>
                  <a:srgbClr val="9A9EA3"/>
                </a:solidFill>
                <a:latin typeface="Calibri"/>
                <a:ea typeface="Calibri"/>
                <a:cs typeface="Calibri"/>
                <a:sym typeface="Calibri"/>
              </a:defRPr>
            </a:lvl2pPr>
            <a:lvl3pPr marL="1371600" marR="0" lvl="2" indent="-228600" algn="l" rtl="0">
              <a:spcBef>
                <a:spcPts val="320"/>
              </a:spcBef>
              <a:spcAft>
                <a:spcPts val="0"/>
              </a:spcAft>
              <a:buClr>
                <a:schemeClr val="accent3"/>
              </a:buClr>
              <a:buSzPts val="1760"/>
              <a:buFont typeface="Noto Sans Symbols"/>
              <a:buNone/>
              <a:defRPr sz="1600" b="0" i="0" u="none" strike="noStrike" cap="none">
                <a:solidFill>
                  <a:srgbClr val="9A9EA3"/>
                </a:solidFill>
                <a:latin typeface="Calibri"/>
                <a:ea typeface="Calibri"/>
                <a:cs typeface="Calibri"/>
                <a:sym typeface="Calibri"/>
              </a:defRPr>
            </a:lvl3pPr>
            <a:lvl4pPr marL="1828800" marR="0" lvl="3" indent="-228600" algn="l" rtl="0">
              <a:spcBef>
                <a:spcPts val="280"/>
              </a:spcBef>
              <a:spcAft>
                <a:spcPts val="0"/>
              </a:spcAft>
              <a:buClr>
                <a:schemeClr val="accent4"/>
              </a:buClr>
              <a:buSzPts val="1540"/>
              <a:buFont typeface="Noto Sans Symbols"/>
              <a:buNone/>
              <a:defRPr sz="1400" b="0" i="0" u="none" strike="noStrike" cap="none">
                <a:solidFill>
                  <a:srgbClr val="9A9EA3"/>
                </a:solidFill>
                <a:latin typeface="Calibri"/>
                <a:ea typeface="Calibri"/>
                <a:cs typeface="Calibri"/>
                <a:sym typeface="Calibri"/>
              </a:defRPr>
            </a:lvl4pPr>
            <a:lvl5pPr marL="2286000" marR="0" lvl="4" indent="-228600" algn="l" rtl="0">
              <a:spcBef>
                <a:spcPts val="280"/>
              </a:spcBef>
              <a:spcAft>
                <a:spcPts val="0"/>
              </a:spcAft>
              <a:buClr>
                <a:schemeClr val="accent6"/>
              </a:buClr>
              <a:buSzPts val="1540"/>
              <a:buFont typeface="Noto Sans Symbols"/>
              <a:buNone/>
              <a:defRPr sz="1400" b="0" i="0" u="none" strike="noStrike" cap="none">
                <a:solidFill>
                  <a:srgbClr val="9A9EA3"/>
                </a:solidFill>
                <a:latin typeface="Calibri"/>
                <a:ea typeface="Calibri"/>
                <a:cs typeface="Calibri"/>
                <a:sym typeface="Calibri"/>
              </a:defRPr>
            </a:lvl5pPr>
            <a:lvl6pPr marL="2743200" marR="0" lvl="5" indent="-228600" algn="l" rtl="0">
              <a:spcBef>
                <a:spcPts val="280"/>
              </a:spcBef>
              <a:spcAft>
                <a:spcPts val="0"/>
              </a:spcAft>
              <a:buClr>
                <a:schemeClr val="accent1"/>
              </a:buClr>
              <a:buSzPts val="1400"/>
              <a:buFont typeface="Noto Sans Symbols"/>
              <a:buNone/>
              <a:defRPr sz="1400" b="0" i="0" u="none" strike="noStrike" cap="none">
                <a:solidFill>
                  <a:srgbClr val="9A9EA3"/>
                </a:solidFill>
                <a:latin typeface="Calibri"/>
                <a:ea typeface="Calibri"/>
                <a:cs typeface="Calibri"/>
                <a:sym typeface="Calibri"/>
              </a:defRPr>
            </a:lvl6pPr>
            <a:lvl7pPr marL="3200400" marR="0" lvl="6" indent="-228600" algn="l" rtl="0">
              <a:spcBef>
                <a:spcPts val="280"/>
              </a:spcBef>
              <a:spcAft>
                <a:spcPts val="0"/>
              </a:spcAft>
              <a:buClr>
                <a:schemeClr val="accent2"/>
              </a:buClr>
              <a:buSzPts val="1400"/>
              <a:buFont typeface="Noto Sans Symbols"/>
              <a:buNone/>
              <a:defRPr sz="1400" b="0" i="0" u="none" strike="noStrike" cap="none">
                <a:solidFill>
                  <a:srgbClr val="9A9EA3"/>
                </a:solidFill>
                <a:latin typeface="Calibri"/>
                <a:ea typeface="Calibri"/>
                <a:cs typeface="Calibri"/>
                <a:sym typeface="Calibri"/>
              </a:defRPr>
            </a:lvl7pPr>
            <a:lvl8pPr marL="3657600" marR="0" lvl="7" indent="-228600" algn="l" rtl="0">
              <a:spcBef>
                <a:spcPts val="280"/>
              </a:spcBef>
              <a:spcAft>
                <a:spcPts val="0"/>
              </a:spcAft>
              <a:buClr>
                <a:schemeClr val="accent3"/>
              </a:buClr>
              <a:buSzPts val="1400"/>
              <a:buFont typeface="Noto Sans Symbols"/>
              <a:buNone/>
              <a:defRPr sz="1400" b="0" i="0" u="none" strike="noStrike" cap="none">
                <a:solidFill>
                  <a:srgbClr val="9A9EA3"/>
                </a:solidFill>
                <a:latin typeface="Calibri"/>
                <a:ea typeface="Calibri"/>
                <a:cs typeface="Calibri"/>
                <a:sym typeface="Calibri"/>
              </a:defRPr>
            </a:lvl8pPr>
            <a:lvl9pPr marL="4114800" marR="0" lvl="8" indent="-228600" algn="l" rtl="0">
              <a:spcBef>
                <a:spcPts val="280"/>
              </a:spcBef>
              <a:spcAft>
                <a:spcPts val="0"/>
              </a:spcAft>
              <a:buClr>
                <a:schemeClr val="accent5"/>
              </a:buClr>
              <a:buSzPts val="1400"/>
              <a:buFont typeface="Noto Sans Symbols"/>
              <a:buNone/>
              <a:defRPr sz="1400" b="0" i="0" u="none" strike="noStrike" cap="none">
                <a:solidFill>
                  <a:srgbClr val="9A9EA3"/>
                </a:solidFill>
                <a:latin typeface="Calibri"/>
                <a:ea typeface="Calibri"/>
                <a:cs typeface="Calibri"/>
                <a:sym typeface="Calibri"/>
              </a:defRPr>
            </a:lvl9pPr>
          </a:lstStyle>
          <a:p>
            <a:endParaRPr/>
          </a:p>
        </p:txBody>
      </p:sp>
      <p:sp>
        <p:nvSpPr>
          <p:cNvPr id="76" name="Google Shape;76;p17"/>
          <p:cNvSpPr txBox="1">
            <a:spLocks noGrp="1"/>
          </p:cNvSpPr>
          <p:nvPr>
            <p:ph type="title"/>
          </p:nvPr>
        </p:nvSpPr>
        <p:spPr>
          <a:xfrm>
            <a:off x="380999" y="1740195"/>
            <a:ext cx="8341851" cy="164592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rgbClr val="FFFFFF"/>
              </a:buClr>
              <a:buSzPts val="4200"/>
              <a:buFont typeface="Arial"/>
              <a:buNone/>
              <a:defRPr sz="4200" b="0" i="0" u="none" strike="noStrike" cap="none">
                <a:solidFill>
                  <a:srgbClr val="FFFFFF"/>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8" name="Google Shape;78;p17"/>
          <p:cNvSpPr txBox="1"/>
          <p:nvPr/>
        </p:nvSpPr>
        <p:spPr>
          <a:xfrm>
            <a:off x="3675969" y="6344721"/>
            <a:ext cx="2133600" cy="365125"/>
          </a:xfrm>
          <a:prstGeom prst="rect">
            <a:avLst/>
          </a:prstGeom>
          <a:noFill/>
          <a:ln>
            <a:noFill/>
          </a:ln>
        </p:spPr>
        <p:txBody>
          <a:bodyPr spcFirstLastPara="1" wrap="square" lIns="91425" tIns="45700" rIns="91425" bIns="45700" anchor="ctr" anchorCtr="0">
            <a:noAutofit/>
          </a:bodyPr>
          <a:lstStyle/>
          <a:p>
            <a:pPr algn="ctr">
              <a:buClrTx/>
              <a:buFontTx/>
              <a:buNone/>
            </a:pPr>
            <a:fld id="{00000000-1234-1234-1234-123412341234}" type="slidenum">
              <a:rPr lang="en-US" kern="1200">
                <a:solidFill>
                  <a:prstClr val="black"/>
                </a:solidFill>
                <a:latin typeface="Calibri"/>
                <a:ea typeface="Calibri"/>
                <a:cs typeface="Calibri"/>
                <a:sym typeface="Calibri"/>
              </a:rPr>
              <a:pPr algn="ctr">
                <a:buClrTx/>
                <a:buFontTx/>
                <a:buNone/>
              </a:pPr>
              <a:t>‹#›</a:t>
            </a:fld>
            <a:endParaRPr kern="1200">
              <a:solidFill>
                <a:prstClr val="black"/>
              </a:solidFill>
              <a:latin typeface="Calibri"/>
              <a:ea typeface="Calibri"/>
              <a:cs typeface="Calibri"/>
              <a:sym typeface="Calibri"/>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Tree>
    <p:extLst>
      <p:ext uri="{BB962C8B-B14F-4D97-AF65-F5344CB8AC3E}">
        <p14:creationId xmlns:p14="http://schemas.microsoft.com/office/powerpoint/2010/main" val="37478640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Blank" type="blank">
  <p:cSld name="Blank">
    <p:bg>
      <p:bgPr>
        <a:blipFill>
          <a:blip r:embed="rId2">
            <a:alphaModFix/>
          </a:blip>
          <a:stretch>
            <a:fillRect/>
          </a:stretch>
        </a:blipFill>
        <a:effectLst/>
      </p:bgPr>
    </p:bg>
    <p:spTree>
      <p:nvGrpSpPr>
        <p:cNvPr id="1" name="Shape 26"/>
        <p:cNvGrpSpPr/>
        <p:nvPr/>
      </p:nvGrpSpPr>
      <p:grpSpPr>
        <a:xfrm>
          <a:off x="0" y="0"/>
          <a:ext cx="0" cy="0"/>
          <a:chOff x="0" y="0"/>
          <a:chExt cx="0" cy="0"/>
        </a:xfrm>
      </p:grpSpPr>
      <p:sp>
        <p:nvSpPr>
          <p:cNvPr id="28" name="Google Shape;28;p5"/>
          <p:cNvSpPr txBox="1"/>
          <p:nvPr/>
        </p:nvSpPr>
        <p:spPr>
          <a:xfrm>
            <a:off x="3533629" y="6327537"/>
            <a:ext cx="2133600" cy="365125"/>
          </a:xfrm>
          <a:prstGeom prst="rect">
            <a:avLst/>
          </a:prstGeom>
          <a:noFill/>
          <a:ln>
            <a:noFill/>
          </a:ln>
        </p:spPr>
        <p:txBody>
          <a:bodyPr spcFirstLastPara="1" wrap="square" lIns="91425" tIns="45700" rIns="91425" bIns="45700" anchor="ctr" anchorCtr="0">
            <a:noAutofit/>
          </a:bodyPr>
          <a:lstStyle/>
          <a:p>
            <a:pPr algn="ctr">
              <a:buClr>
                <a:srgbClr val="000000"/>
              </a:buClr>
              <a:buFont typeface="Arial"/>
              <a:buNone/>
            </a:pPr>
            <a:fld id="{00000000-1234-1234-1234-123412341234}" type="slidenum">
              <a:rPr lang="en-US" sz="1400" kern="0">
                <a:solidFill>
                  <a:srgbClr val="5C6670"/>
                </a:solidFill>
                <a:latin typeface="Calibri"/>
                <a:ea typeface="Calibri"/>
                <a:cs typeface="Calibri"/>
                <a:sym typeface="Calibri"/>
              </a:rPr>
              <a:pPr algn="ctr">
                <a:buClr>
                  <a:srgbClr val="000000"/>
                </a:buClr>
                <a:buFont typeface="Arial"/>
                <a:buNone/>
              </a:pPr>
              <a:t>‹#›</a:t>
            </a:fld>
            <a:endParaRPr sz="1400" kern="0">
              <a:solidFill>
                <a:srgbClr val="5C6670"/>
              </a:solidFill>
              <a:latin typeface="Calibri"/>
              <a:ea typeface="Calibri"/>
              <a:cs typeface="Calibri"/>
              <a:sym typeface="Calibri"/>
            </a:endParaRP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Tree>
    <p:extLst>
      <p:ext uri="{BB962C8B-B14F-4D97-AF65-F5344CB8AC3E}">
        <p14:creationId xmlns:p14="http://schemas.microsoft.com/office/powerpoint/2010/main" val="183791015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matchingName="Content with Caption Left">
  <p:cSld name="Content with Caption Left">
    <p:bg>
      <p:bgPr>
        <a:blipFill>
          <a:blip r:embed="rId2">
            <a:alphaModFix/>
          </a:blip>
          <a:stretch>
            <a:fillRect/>
          </a:stretch>
        </a:blipFill>
        <a:effectLst/>
      </p:bgPr>
    </p:bg>
    <p:spTree>
      <p:nvGrpSpPr>
        <p:cNvPr id="1" name="Shape 46"/>
        <p:cNvGrpSpPr/>
        <p:nvPr/>
      </p:nvGrpSpPr>
      <p:grpSpPr>
        <a:xfrm>
          <a:off x="0" y="0"/>
          <a:ext cx="0" cy="0"/>
          <a:chOff x="0" y="0"/>
          <a:chExt cx="0" cy="0"/>
        </a:xfrm>
      </p:grpSpPr>
      <p:sp>
        <p:nvSpPr>
          <p:cNvPr id="47" name="Google Shape;47;p10"/>
          <p:cNvSpPr txBox="1">
            <a:spLocks noGrp="1"/>
          </p:cNvSpPr>
          <p:nvPr>
            <p:ph type="body" idx="1"/>
          </p:nvPr>
        </p:nvSpPr>
        <p:spPr>
          <a:xfrm>
            <a:off x="2199640" y="1036320"/>
            <a:ext cx="6589252" cy="4969193"/>
          </a:xfrm>
          <a:prstGeom prst="rect">
            <a:avLst/>
          </a:prstGeom>
          <a:noFill/>
          <a:ln>
            <a:noFill/>
          </a:ln>
        </p:spPr>
        <p:txBody>
          <a:bodyPr spcFirstLastPara="1" wrap="square" lIns="91425" tIns="45700" rIns="91425" bIns="45700" anchor="t" anchorCtr="0"/>
          <a:lstStyle>
            <a:lvl1pPr marL="457200" marR="0" lvl="0" indent="-424180" algn="l" rtl="0">
              <a:spcBef>
                <a:spcPts val="560"/>
              </a:spcBef>
              <a:spcAft>
                <a:spcPts val="0"/>
              </a:spcAft>
              <a:buClr>
                <a:schemeClr val="accent1"/>
              </a:buClr>
              <a:buSzPts val="3080"/>
              <a:buFont typeface="Noto Sans Symbols"/>
              <a:buChar char="▪"/>
              <a:defRPr sz="2800" b="0" i="0" u="none" strike="noStrike" cap="none">
                <a:solidFill>
                  <a:srgbClr val="5C6670"/>
                </a:solidFill>
                <a:latin typeface="Calibri"/>
                <a:ea typeface="Calibri"/>
                <a:cs typeface="Calibri"/>
                <a:sym typeface="Calibri"/>
              </a:defRPr>
            </a:lvl1pPr>
            <a:lvl2pPr marL="914400" marR="0" lvl="1" indent="-396240" algn="l" rtl="0">
              <a:spcBef>
                <a:spcPts val="480"/>
              </a:spcBef>
              <a:spcAft>
                <a:spcPts val="0"/>
              </a:spcAft>
              <a:buClr>
                <a:schemeClr val="accent2"/>
              </a:buClr>
              <a:buSzPts val="2640"/>
              <a:buFont typeface="Noto Sans Symbols"/>
              <a:buChar char="▪"/>
              <a:defRPr sz="2400" b="0" i="0" u="none" strike="noStrike" cap="none">
                <a:solidFill>
                  <a:srgbClr val="5C6670"/>
                </a:solidFill>
                <a:latin typeface="Calibri"/>
                <a:ea typeface="Calibri"/>
                <a:cs typeface="Calibri"/>
                <a:sym typeface="Calibri"/>
              </a:defRPr>
            </a:lvl2pPr>
            <a:lvl3pPr marL="1371600" marR="0" lvl="2" indent="-368300" algn="l" rtl="0">
              <a:spcBef>
                <a:spcPts val="400"/>
              </a:spcBef>
              <a:spcAft>
                <a:spcPts val="0"/>
              </a:spcAft>
              <a:buClr>
                <a:schemeClr val="accent3"/>
              </a:buClr>
              <a:buSzPts val="2200"/>
              <a:buFont typeface="Noto Sans Symbols"/>
              <a:buChar char="▪"/>
              <a:defRPr sz="2000" b="0" i="0" u="none" strike="noStrike" cap="none">
                <a:solidFill>
                  <a:srgbClr val="5C6670"/>
                </a:solidFill>
                <a:latin typeface="Calibri"/>
                <a:ea typeface="Calibri"/>
                <a:cs typeface="Calibri"/>
                <a:sym typeface="Calibri"/>
              </a:defRPr>
            </a:lvl3pPr>
            <a:lvl4pPr marL="1828800" marR="0" lvl="3" indent="-354330" algn="l" rtl="0">
              <a:spcBef>
                <a:spcPts val="360"/>
              </a:spcBef>
              <a:spcAft>
                <a:spcPts val="0"/>
              </a:spcAft>
              <a:buClr>
                <a:schemeClr val="accent4"/>
              </a:buClr>
              <a:buSzPts val="1980"/>
              <a:buFont typeface="Noto Sans Symbols"/>
              <a:buChar char="▪"/>
              <a:defRPr sz="1800" b="0" i="0" u="none" strike="noStrike" cap="none">
                <a:solidFill>
                  <a:srgbClr val="5C6670"/>
                </a:solidFill>
                <a:latin typeface="Calibri"/>
                <a:ea typeface="Calibri"/>
                <a:cs typeface="Calibri"/>
                <a:sym typeface="Calibri"/>
              </a:defRPr>
            </a:lvl4pPr>
            <a:lvl5pPr marL="2286000" marR="0" lvl="4" indent="-340360" algn="l" rtl="0">
              <a:spcBef>
                <a:spcPts val="320"/>
              </a:spcBef>
              <a:spcAft>
                <a:spcPts val="0"/>
              </a:spcAft>
              <a:buClr>
                <a:schemeClr val="accent6"/>
              </a:buClr>
              <a:buSzPts val="1760"/>
              <a:buFont typeface="Noto Sans Symbols"/>
              <a:buChar char="▪"/>
              <a:defRPr sz="1600" b="0" i="0" u="none" strike="noStrike" cap="none">
                <a:solidFill>
                  <a:srgbClr val="5C6670"/>
                </a:solidFill>
                <a:latin typeface="Calibri"/>
                <a:ea typeface="Calibri"/>
                <a:cs typeface="Calibri"/>
                <a:sym typeface="Calibri"/>
              </a:defRPr>
            </a:lvl5pPr>
            <a:lvl6pPr marL="2743200" marR="0" lvl="5" indent="-355600" algn="l" rtl="0">
              <a:spcBef>
                <a:spcPts val="400"/>
              </a:spcBef>
              <a:spcAft>
                <a:spcPts val="0"/>
              </a:spcAft>
              <a:buClr>
                <a:schemeClr val="accent1"/>
              </a:buClr>
              <a:buSzPts val="2000"/>
              <a:buFont typeface="Noto Sans Symbols"/>
              <a:buChar char="▪"/>
              <a:defRPr sz="2000" b="0" i="0" u="none" strike="noStrike" cap="none">
                <a:solidFill>
                  <a:schemeClr val="dk2"/>
                </a:solidFill>
                <a:latin typeface="Calibri"/>
                <a:ea typeface="Calibri"/>
                <a:cs typeface="Calibri"/>
                <a:sym typeface="Calibri"/>
              </a:defRPr>
            </a:lvl6pPr>
            <a:lvl7pPr marL="3200400" marR="0" lvl="6" indent="-355600" algn="l" rtl="0">
              <a:spcBef>
                <a:spcPts val="400"/>
              </a:spcBef>
              <a:spcAft>
                <a:spcPts val="0"/>
              </a:spcAft>
              <a:buClr>
                <a:schemeClr val="accent2"/>
              </a:buClr>
              <a:buSzPts val="2000"/>
              <a:buFont typeface="Noto Sans Symbols"/>
              <a:buChar char="▪"/>
              <a:defRPr sz="2000" b="0" i="0" u="none" strike="noStrike" cap="none">
                <a:solidFill>
                  <a:schemeClr val="dk2"/>
                </a:solidFill>
                <a:latin typeface="Calibri"/>
                <a:ea typeface="Calibri"/>
                <a:cs typeface="Calibri"/>
                <a:sym typeface="Calibri"/>
              </a:defRPr>
            </a:lvl7pPr>
            <a:lvl8pPr marL="3657600" marR="0" lvl="7" indent="-355600" algn="l" rtl="0">
              <a:spcBef>
                <a:spcPts val="400"/>
              </a:spcBef>
              <a:spcAft>
                <a:spcPts val="0"/>
              </a:spcAft>
              <a:buClr>
                <a:schemeClr val="accent3"/>
              </a:buClr>
              <a:buSzPts val="2000"/>
              <a:buFont typeface="Noto Sans Symbols"/>
              <a:buChar char="▪"/>
              <a:defRPr sz="2000" b="0" i="0" u="none" strike="noStrike" cap="none">
                <a:solidFill>
                  <a:schemeClr val="dk2"/>
                </a:solidFill>
                <a:latin typeface="Calibri"/>
                <a:ea typeface="Calibri"/>
                <a:cs typeface="Calibri"/>
                <a:sym typeface="Calibri"/>
              </a:defRPr>
            </a:lvl8pPr>
            <a:lvl9pPr marL="4114800" marR="0" lvl="8" indent="-355600" algn="l" rtl="0">
              <a:spcBef>
                <a:spcPts val="400"/>
              </a:spcBef>
              <a:spcAft>
                <a:spcPts val="0"/>
              </a:spcAft>
              <a:buClr>
                <a:schemeClr val="accent5"/>
              </a:buClr>
              <a:buSzPts val="2000"/>
              <a:buFont typeface="Noto Sans Symbols"/>
              <a:buChar char="▪"/>
              <a:defRPr sz="2000" b="0" i="0" u="none" strike="noStrike" cap="none">
                <a:solidFill>
                  <a:schemeClr val="dk2"/>
                </a:solidFill>
                <a:latin typeface="Calibri"/>
                <a:ea typeface="Calibri"/>
                <a:cs typeface="Calibri"/>
                <a:sym typeface="Calibri"/>
              </a:defRPr>
            </a:lvl9pPr>
          </a:lstStyle>
          <a:p>
            <a:endParaRPr/>
          </a:p>
        </p:txBody>
      </p:sp>
      <p:sp>
        <p:nvSpPr>
          <p:cNvPr id="48" name="Google Shape;48;p10"/>
          <p:cNvSpPr txBox="1">
            <a:spLocks noGrp="1"/>
          </p:cNvSpPr>
          <p:nvPr>
            <p:ph type="body" idx="2"/>
          </p:nvPr>
        </p:nvSpPr>
        <p:spPr>
          <a:xfrm>
            <a:off x="2199639" y="304800"/>
            <a:ext cx="6589252" cy="639762"/>
          </a:xfrm>
          <a:prstGeom prst="rect">
            <a:avLst/>
          </a:prstGeom>
          <a:noFill/>
          <a:ln>
            <a:noFill/>
          </a:ln>
        </p:spPr>
        <p:txBody>
          <a:bodyPr spcFirstLastPara="1" wrap="square" lIns="91425" tIns="45700" rIns="91425" bIns="45700" anchor="ctr" anchorCtr="0"/>
          <a:lstStyle>
            <a:lvl1pPr marL="457200" marR="0" lvl="0" indent="-228600" algn="l" rtl="0">
              <a:spcBef>
                <a:spcPts val="560"/>
              </a:spcBef>
              <a:spcAft>
                <a:spcPts val="0"/>
              </a:spcAft>
              <a:buClr>
                <a:schemeClr val="accent1"/>
              </a:buClr>
              <a:buSzPts val="3080"/>
              <a:buFont typeface="Noto Sans Symbols"/>
              <a:buNone/>
              <a:defRPr sz="2800" b="0"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accent2"/>
              </a:buClr>
              <a:buSzPts val="2200"/>
              <a:buFont typeface="Noto Sans Symbols"/>
              <a:buNone/>
              <a:defRPr sz="2000" b="1" i="0" u="none" strike="noStrike" cap="none">
                <a:solidFill>
                  <a:srgbClr val="5C6670"/>
                </a:solidFill>
                <a:latin typeface="Calibri"/>
                <a:ea typeface="Calibri"/>
                <a:cs typeface="Calibri"/>
                <a:sym typeface="Calibri"/>
              </a:defRPr>
            </a:lvl2pPr>
            <a:lvl3pPr marL="1371600" marR="0" lvl="2" indent="-228600" algn="l" rtl="0">
              <a:spcBef>
                <a:spcPts val="360"/>
              </a:spcBef>
              <a:spcAft>
                <a:spcPts val="0"/>
              </a:spcAft>
              <a:buClr>
                <a:schemeClr val="accent3"/>
              </a:buClr>
              <a:buSzPts val="1980"/>
              <a:buFont typeface="Noto Sans Symbols"/>
              <a:buNone/>
              <a:defRPr sz="1800" b="1" i="0" u="none" strike="noStrike" cap="none">
                <a:solidFill>
                  <a:srgbClr val="5C6670"/>
                </a:solidFill>
                <a:latin typeface="Calibri"/>
                <a:ea typeface="Calibri"/>
                <a:cs typeface="Calibri"/>
                <a:sym typeface="Calibri"/>
              </a:defRPr>
            </a:lvl3pPr>
            <a:lvl4pPr marL="1828800" marR="0" lvl="3" indent="-228600" algn="l" rtl="0">
              <a:spcBef>
                <a:spcPts val="320"/>
              </a:spcBef>
              <a:spcAft>
                <a:spcPts val="0"/>
              </a:spcAft>
              <a:buClr>
                <a:schemeClr val="accent4"/>
              </a:buClr>
              <a:buSzPts val="1760"/>
              <a:buFont typeface="Noto Sans Symbols"/>
              <a:buNone/>
              <a:defRPr sz="1600" b="1" i="0" u="none" strike="noStrike" cap="none">
                <a:solidFill>
                  <a:srgbClr val="5C6670"/>
                </a:solidFill>
                <a:latin typeface="Calibri"/>
                <a:ea typeface="Calibri"/>
                <a:cs typeface="Calibri"/>
                <a:sym typeface="Calibri"/>
              </a:defRPr>
            </a:lvl4pPr>
            <a:lvl5pPr marL="2286000" marR="0" lvl="4" indent="-228600" algn="l" rtl="0">
              <a:spcBef>
                <a:spcPts val="320"/>
              </a:spcBef>
              <a:spcAft>
                <a:spcPts val="0"/>
              </a:spcAft>
              <a:buClr>
                <a:schemeClr val="accent6"/>
              </a:buClr>
              <a:buSzPts val="1760"/>
              <a:buFont typeface="Noto Sans Symbols"/>
              <a:buNone/>
              <a:defRPr sz="1600" b="1" i="0" u="none" strike="noStrike" cap="none">
                <a:solidFill>
                  <a:srgbClr val="5C6670"/>
                </a:solidFill>
                <a:latin typeface="Calibri"/>
                <a:ea typeface="Calibri"/>
                <a:cs typeface="Calibri"/>
                <a:sym typeface="Calibri"/>
              </a:defRPr>
            </a:lvl5pPr>
            <a:lvl6pPr marL="2743200" marR="0" lvl="5" indent="-228600" algn="l" rtl="0">
              <a:spcBef>
                <a:spcPts val="320"/>
              </a:spcBef>
              <a:spcAft>
                <a:spcPts val="0"/>
              </a:spcAft>
              <a:buClr>
                <a:schemeClr val="accent1"/>
              </a:buClr>
              <a:buSzPts val="1600"/>
              <a:buFont typeface="Noto Sans Symbols"/>
              <a:buNone/>
              <a:defRPr sz="1600" b="1" i="0" u="none" strike="noStrike" cap="none">
                <a:solidFill>
                  <a:schemeClr val="dk2"/>
                </a:solidFill>
                <a:latin typeface="Calibri"/>
                <a:ea typeface="Calibri"/>
                <a:cs typeface="Calibri"/>
                <a:sym typeface="Calibri"/>
              </a:defRPr>
            </a:lvl6pPr>
            <a:lvl7pPr marL="3200400" marR="0" lvl="6" indent="-228600" algn="l" rtl="0">
              <a:spcBef>
                <a:spcPts val="320"/>
              </a:spcBef>
              <a:spcAft>
                <a:spcPts val="0"/>
              </a:spcAft>
              <a:buClr>
                <a:schemeClr val="accent2"/>
              </a:buClr>
              <a:buSzPts val="1600"/>
              <a:buFont typeface="Noto Sans Symbols"/>
              <a:buNone/>
              <a:defRPr sz="1600" b="1" i="0" u="none" strike="noStrike" cap="none">
                <a:solidFill>
                  <a:schemeClr val="dk2"/>
                </a:solidFill>
                <a:latin typeface="Calibri"/>
                <a:ea typeface="Calibri"/>
                <a:cs typeface="Calibri"/>
                <a:sym typeface="Calibri"/>
              </a:defRPr>
            </a:lvl7pPr>
            <a:lvl8pPr marL="3657600" marR="0" lvl="7" indent="-228600" algn="l" rtl="0">
              <a:spcBef>
                <a:spcPts val="320"/>
              </a:spcBef>
              <a:spcAft>
                <a:spcPts val="0"/>
              </a:spcAft>
              <a:buClr>
                <a:schemeClr val="accent3"/>
              </a:buClr>
              <a:buSzPts val="1600"/>
              <a:buFont typeface="Noto Sans Symbols"/>
              <a:buNone/>
              <a:defRPr sz="1600" b="1" i="0" u="none" strike="noStrike" cap="none">
                <a:solidFill>
                  <a:schemeClr val="dk2"/>
                </a:solidFill>
                <a:latin typeface="Calibri"/>
                <a:ea typeface="Calibri"/>
                <a:cs typeface="Calibri"/>
                <a:sym typeface="Calibri"/>
              </a:defRPr>
            </a:lvl8pPr>
            <a:lvl9pPr marL="4114800" marR="0" lvl="8" indent="-228600" algn="l" rtl="0">
              <a:spcBef>
                <a:spcPts val="320"/>
              </a:spcBef>
              <a:spcAft>
                <a:spcPts val="0"/>
              </a:spcAft>
              <a:buClr>
                <a:schemeClr val="accent5"/>
              </a:buClr>
              <a:buSzPts val="1600"/>
              <a:buFont typeface="Noto Sans Symbols"/>
              <a:buNone/>
              <a:defRPr sz="1600" b="1" i="0" u="none" strike="noStrike" cap="none">
                <a:solidFill>
                  <a:schemeClr val="dk2"/>
                </a:solidFill>
                <a:latin typeface="Calibri"/>
                <a:ea typeface="Calibri"/>
                <a:cs typeface="Calibri"/>
                <a:sym typeface="Calibri"/>
              </a:defRPr>
            </a:lvl9pPr>
          </a:lstStyle>
          <a:p>
            <a:endParaRPr/>
          </a:p>
        </p:txBody>
      </p:sp>
      <p:sp>
        <p:nvSpPr>
          <p:cNvPr id="49" name="Google Shape;49;p10"/>
          <p:cNvSpPr txBox="1">
            <a:spLocks noGrp="1"/>
          </p:cNvSpPr>
          <p:nvPr>
            <p:ph type="body" idx="3"/>
          </p:nvPr>
        </p:nvSpPr>
        <p:spPr>
          <a:xfrm>
            <a:off x="60220" y="2171510"/>
            <a:ext cx="1910820" cy="2816352"/>
          </a:xfrm>
          <a:prstGeom prst="rect">
            <a:avLst/>
          </a:prstGeom>
          <a:noFill/>
          <a:ln>
            <a:noFill/>
          </a:ln>
        </p:spPr>
        <p:txBody>
          <a:bodyPr spcFirstLastPara="1" wrap="square" lIns="91425" tIns="0" rIns="91425" bIns="45700" anchor="t" anchorCtr="0"/>
          <a:lstStyle>
            <a:lvl1pPr marL="457200" marR="0" lvl="0" indent="-228600" algn="l" rtl="0">
              <a:spcBef>
                <a:spcPts val="360"/>
              </a:spcBef>
              <a:spcAft>
                <a:spcPts val="0"/>
              </a:spcAft>
              <a:buClr>
                <a:schemeClr val="accent1"/>
              </a:buClr>
              <a:buSzPts val="1980"/>
              <a:buFont typeface="Noto Sans Symbols"/>
              <a:buNone/>
              <a:defRPr sz="1800" b="0" i="0" u="none" strike="noStrike" cap="none">
                <a:solidFill>
                  <a:srgbClr val="FFFFFF"/>
                </a:solidFill>
                <a:latin typeface="Calibri"/>
                <a:ea typeface="Calibri"/>
                <a:cs typeface="Calibri"/>
                <a:sym typeface="Calibri"/>
              </a:defRPr>
            </a:lvl1pPr>
            <a:lvl2pPr marL="914400" marR="0" lvl="1" indent="-228600" algn="l" rtl="0">
              <a:spcBef>
                <a:spcPts val="240"/>
              </a:spcBef>
              <a:spcAft>
                <a:spcPts val="0"/>
              </a:spcAft>
              <a:buClr>
                <a:schemeClr val="accent2"/>
              </a:buClr>
              <a:buSzPts val="1320"/>
              <a:buFont typeface="Noto Sans Symbols"/>
              <a:buNone/>
              <a:defRPr sz="1200" b="0" i="0" u="none" strike="noStrike" cap="none">
                <a:solidFill>
                  <a:srgbClr val="5C6670"/>
                </a:solidFill>
                <a:latin typeface="Calibri"/>
                <a:ea typeface="Calibri"/>
                <a:cs typeface="Calibri"/>
                <a:sym typeface="Calibri"/>
              </a:defRPr>
            </a:lvl2pPr>
            <a:lvl3pPr marL="1371600" marR="0" lvl="2" indent="-228600" algn="l" rtl="0">
              <a:spcBef>
                <a:spcPts val="200"/>
              </a:spcBef>
              <a:spcAft>
                <a:spcPts val="0"/>
              </a:spcAft>
              <a:buClr>
                <a:schemeClr val="accent3"/>
              </a:buClr>
              <a:buSzPts val="1100"/>
              <a:buFont typeface="Noto Sans Symbols"/>
              <a:buNone/>
              <a:defRPr sz="1000" b="0" i="0" u="none" strike="noStrike" cap="none">
                <a:solidFill>
                  <a:srgbClr val="5C6670"/>
                </a:solidFill>
                <a:latin typeface="Calibri"/>
                <a:ea typeface="Calibri"/>
                <a:cs typeface="Calibri"/>
                <a:sym typeface="Calibri"/>
              </a:defRPr>
            </a:lvl3pPr>
            <a:lvl4pPr marL="1828800" marR="0" lvl="3" indent="-228600" algn="l" rtl="0">
              <a:spcBef>
                <a:spcPts val="180"/>
              </a:spcBef>
              <a:spcAft>
                <a:spcPts val="0"/>
              </a:spcAft>
              <a:buClr>
                <a:schemeClr val="accent4"/>
              </a:buClr>
              <a:buSzPts val="990"/>
              <a:buFont typeface="Noto Sans Symbols"/>
              <a:buNone/>
              <a:defRPr sz="900" b="0" i="0" u="none" strike="noStrike" cap="none">
                <a:solidFill>
                  <a:srgbClr val="5C6670"/>
                </a:solidFill>
                <a:latin typeface="Calibri"/>
                <a:ea typeface="Calibri"/>
                <a:cs typeface="Calibri"/>
                <a:sym typeface="Calibri"/>
              </a:defRPr>
            </a:lvl4pPr>
            <a:lvl5pPr marL="2286000" marR="0" lvl="4" indent="-228600" algn="l" rtl="0">
              <a:spcBef>
                <a:spcPts val="180"/>
              </a:spcBef>
              <a:spcAft>
                <a:spcPts val="0"/>
              </a:spcAft>
              <a:buClr>
                <a:schemeClr val="accent6"/>
              </a:buClr>
              <a:buSzPts val="990"/>
              <a:buFont typeface="Noto Sans Symbols"/>
              <a:buNone/>
              <a:defRPr sz="900" b="0" i="0" u="none" strike="noStrike" cap="none">
                <a:solidFill>
                  <a:srgbClr val="5C6670"/>
                </a:solidFill>
                <a:latin typeface="Calibri"/>
                <a:ea typeface="Calibri"/>
                <a:cs typeface="Calibri"/>
                <a:sym typeface="Calibri"/>
              </a:defRPr>
            </a:lvl5pPr>
            <a:lvl6pPr marL="2743200" marR="0" lvl="5" indent="-228600" algn="l" rtl="0">
              <a:spcBef>
                <a:spcPts val="180"/>
              </a:spcBef>
              <a:spcAft>
                <a:spcPts val="0"/>
              </a:spcAft>
              <a:buClr>
                <a:schemeClr val="accent1"/>
              </a:buClr>
              <a:buSzPts val="900"/>
              <a:buFont typeface="Noto Sans Symbols"/>
              <a:buNone/>
              <a:defRPr sz="900" b="0" i="0" u="none" strike="noStrike" cap="none">
                <a:solidFill>
                  <a:schemeClr val="dk2"/>
                </a:solidFill>
                <a:latin typeface="Calibri"/>
                <a:ea typeface="Calibri"/>
                <a:cs typeface="Calibri"/>
                <a:sym typeface="Calibri"/>
              </a:defRPr>
            </a:lvl6pPr>
            <a:lvl7pPr marL="3200400" marR="0" lvl="6" indent="-228600" algn="l" rtl="0">
              <a:spcBef>
                <a:spcPts val="180"/>
              </a:spcBef>
              <a:spcAft>
                <a:spcPts val="0"/>
              </a:spcAft>
              <a:buClr>
                <a:schemeClr val="accent2"/>
              </a:buClr>
              <a:buSzPts val="900"/>
              <a:buFont typeface="Noto Sans Symbols"/>
              <a:buNone/>
              <a:defRPr sz="900" b="0" i="0" u="none" strike="noStrike" cap="none">
                <a:solidFill>
                  <a:schemeClr val="dk2"/>
                </a:solidFill>
                <a:latin typeface="Calibri"/>
                <a:ea typeface="Calibri"/>
                <a:cs typeface="Calibri"/>
                <a:sym typeface="Calibri"/>
              </a:defRPr>
            </a:lvl7pPr>
            <a:lvl8pPr marL="3657600" marR="0" lvl="7" indent="-228600" algn="l" rtl="0">
              <a:spcBef>
                <a:spcPts val="180"/>
              </a:spcBef>
              <a:spcAft>
                <a:spcPts val="0"/>
              </a:spcAft>
              <a:buClr>
                <a:schemeClr val="accent3"/>
              </a:buClr>
              <a:buSzPts val="900"/>
              <a:buFont typeface="Noto Sans Symbols"/>
              <a:buNone/>
              <a:defRPr sz="900" b="0" i="0" u="none" strike="noStrike" cap="none">
                <a:solidFill>
                  <a:schemeClr val="dk2"/>
                </a:solidFill>
                <a:latin typeface="Calibri"/>
                <a:ea typeface="Calibri"/>
                <a:cs typeface="Calibri"/>
                <a:sym typeface="Calibri"/>
              </a:defRPr>
            </a:lvl8pPr>
            <a:lvl9pPr marL="4114800" marR="0" lvl="8" indent="-228600" algn="l" rtl="0">
              <a:spcBef>
                <a:spcPts val="180"/>
              </a:spcBef>
              <a:spcAft>
                <a:spcPts val="0"/>
              </a:spcAft>
              <a:buClr>
                <a:schemeClr val="accent5"/>
              </a:buClr>
              <a:buSzPts val="900"/>
              <a:buFont typeface="Noto Sans Symbols"/>
              <a:buNone/>
              <a:defRPr sz="900" b="0" i="0" u="none" strike="noStrike" cap="none">
                <a:solidFill>
                  <a:schemeClr val="dk2"/>
                </a:solidFill>
                <a:latin typeface="Calibri"/>
                <a:ea typeface="Calibri"/>
                <a:cs typeface="Calibri"/>
                <a:sym typeface="Calibri"/>
              </a:defRPr>
            </a:lvl9pPr>
          </a:lstStyle>
          <a:p>
            <a:endParaRPr/>
          </a:p>
        </p:txBody>
      </p:sp>
      <p:sp>
        <p:nvSpPr>
          <p:cNvPr id="50" name="Google Shape;50;p10"/>
          <p:cNvSpPr txBox="1">
            <a:spLocks noGrp="1"/>
          </p:cNvSpPr>
          <p:nvPr>
            <p:ph type="title"/>
          </p:nvPr>
        </p:nvSpPr>
        <p:spPr>
          <a:xfrm>
            <a:off x="57912" y="1036320"/>
            <a:ext cx="1913456" cy="103359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2" name="Google Shape;52;p10"/>
          <p:cNvSpPr txBox="1"/>
          <p:nvPr/>
        </p:nvSpPr>
        <p:spPr>
          <a:xfrm>
            <a:off x="3675969" y="6344721"/>
            <a:ext cx="2133600" cy="365125"/>
          </a:xfrm>
          <a:prstGeom prst="rect">
            <a:avLst/>
          </a:prstGeom>
          <a:noFill/>
          <a:ln>
            <a:noFill/>
          </a:ln>
        </p:spPr>
        <p:txBody>
          <a:bodyPr spcFirstLastPara="1" wrap="square" lIns="91425" tIns="45700" rIns="91425" bIns="45700" anchor="ctr" anchorCtr="0">
            <a:noAutofit/>
          </a:bodyPr>
          <a:lstStyle/>
          <a:p>
            <a:pPr algn="ctr">
              <a:buClrTx/>
              <a:buFontTx/>
              <a:buNone/>
            </a:pPr>
            <a:fld id="{00000000-1234-1234-1234-123412341234}" type="slidenum">
              <a:rPr lang="en-US" kern="1200">
                <a:solidFill>
                  <a:prstClr val="black"/>
                </a:solidFill>
                <a:latin typeface="Calibri"/>
                <a:ea typeface="Calibri"/>
                <a:cs typeface="Calibri"/>
                <a:sym typeface="Calibri"/>
              </a:rPr>
              <a:pPr algn="ctr">
                <a:buClrTx/>
                <a:buFontTx/>
                <a:buNone/>
              </a:pPr>
              <a:t>‹#›</a:t>
            </a:fld>
            <a:endParaRPr kern="1200">
              <a:solidFill>
                <a:prstClr val="black"/>
              </a:solidFill>
              <a:latin typeface="Calibri"/>
              <a:ea typeface="Calibri"/>
              <a:cs typeface="Calibri"/>
              <a:sym typeface="Calibri"/>
            </a:endParaRP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Tree>
    <p:extLst>
      <p:ext uri="{BB962C8B-B14F-4D97-AF65-F5344CB8AC3E}">
        <p14:creationId xmlns:p14="http://schemas.microsoft.com/office/powerpoint/2010/main" val="62159380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Statement with Tag, 2">
  <p:cSld name="Statement with Tag, 2">
    <p:spTree>
      <p:nvGrpSpPr>
        <p:cNvPr id="1" name="Shape 53"/>
        <p:cNvGrpSpPr/>
        <p:nvPr/>
      </p:nvGrpSpPr>
      <p:grpSpPr>
        <a:xfrm>
          <a:off x="0" y="0"/>
          <a:ext cx="0" cy="0"/>
          <a:chOff x="0" y="0"/>
          <a:chExt cx="0" cy="0"/>
        </a:xfrm>
      </p:grpSpPr>
      <p:sp>
        <p:nvSpPr>
          <p:cNvPr id="54" name="Google Shape;54;p11"/>
          <p:cNvSpPr txBox="1">
            <a:spLocks noGrp="1"/>
          </p:cNvSpPr>
          <p:nvPr>
            <p:ph type="title"/>
          </p:nvPr>
        </p:nvSpPr>
        <p:spPr>
          <a:xfrm>
            <a:off x="533400" y="2233613"/>
            <a:ext cx="8077200" cy="2057400"/>
          </a:xfrm>
          <a:prstGeom prst="rect">
            <a:avLst/>
          </a:prstGeom>
          <a:noFill/>
          <a:ln>
            <a:noFill/>
          </a:ln>
        </p:spPr>
        <p:txBody>
          <a:bodyPr spcFirstLastPara="1" wrap="square" lIns="91425" tIns="45700" rIns="91425" bIns="45700" anchor="b" anchorCtr="0"/>
          <a:lstStyle>
            <a:lvl1pPr marR="0" lvl="0" algn="ctr" rtl="0">
              <a:spcBef>
                <a:spcPts val="0"/>
              </a:spcBef>
              <a:spcAft>
                <a:spcPts val="0"/>
              </a:spcAft>
              <a:buClr>
                <a:schemeClr val="lt1"/>
              </a:buClr>
              <a:buSzPts val="7200"/>
              <a:buFont typeface="Arial"/>
              <a:buNone/>
              <a:defRPr sz="7200" b="1"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5" name="Google Shape;55;p11"/>
          <p:cNvSpPr txBox="1">
            <a:spLocks noGrp="1"/>
          </p:cNvSpPr>
          <p:nvPr>
            <p:ph type="body" idx="1"/>
          </p:nvPr>
        </p:nvSpPr>
        <p:spPr>
          <a:xfrm>
            <a:off x="533400" y="4291015"/>
            <a:ext cx="8077200" cy="1500188"/>
          </a:xfrm>
          <a:prstGeom prst="rect">
            <a:avLst/>
          </a:prstGeom>
          <a:noFill/>
          <a:ln>
            <a:noFill/>
          </a:ln>
        </p:spPr>
        <p:txBody>
          <a:bodyPr spcFirstLastPara="1" wrap="square" lIns="91425" tIns="45700" rIns="91425" bIns="45700" anchor="t" anchorCtr="0"/>
          <a:lstStyle>
            <a:lvl1pPr marL="457200" marR="0" lvl="0" indent="-228600" algn="ctr" rtl="0">
              <a:spcBef>
                <a:spcPts val="860"/>
              </a:spcBef>
              <a:spcAft>
                <a:spcPts val="0"/>
              </a:spcAft>
              <a:buClr>
                <a:schemeClr val="accent1"/>
              </a:buClr>
              <a:buSzPts val="4730"/>
              <a:buFont typeface="Noto Sans Symbols"/>
              <a:buNone/>
              <a:defRPr sz="4300" b="1" i="0" u="none" strike="noStrike" cap="none">
                <a:solidFill>
                  <a:schemeClr val="accent2"/>
                </a:solidFill>
                <a:latin typeface="Calibri"/>
                <a:ea typeface="Calibri"/>
                <a:cs typeface="Calibri"/>
                <a:sym typeface="Calibri"/>
              </a:defRPr>
            </a:lvl1pPr>
            <a:lvl2pPr marL="914400" marR="0" lvl="1" indent="-228600" algn="l" rtl="0">
              <a:spcBef>
                <a:spcPts val="480"/>
              </a:spcBef>
              <a:spcAft>
                <a:spcPts val="0"/>
              </a:spcAft>
              <a:buClr>
                <a:schemeClr val="accent2"/>
              </a:buClr>
              <a:buSzPts val="2640"/>
              <a:buFont typeface="Noto Sans Symbols"/>
              <a:buNone/>
              <a:defRPr sz="2400" b="0" i="0" u="none" strike="noStrike" cap="none">
                <a:solidFill>
                  <a:srgbClr val="9A9EA3"/>
                </a:solidFill>
                <a:latin typeface="Calibri"/>
                <a:ea typeface="Calibri"/>
                <a:cs typeface="Calibri"/>
                <a:sym typeface="Calibri"/>
              </a:defRPr>
            </a:lvl2pPr>
            <a:lvl3pPr marL="1371600" marR="0" lvl="2" indent="-228600" algn="l" rtl="0">
              <a:spcBef>
                <a:spcPts val="420"/>
              </a:spcBef>
              <a:spcAft>
                <a:spcPts val="0"/>
              </a:spcAft>
              <a:buClr>
                <a:schemeClr val="accent3"/>
              </a:buClr>
              <a:buSzPts val="2310"/>
              <a:buFont typeface="Noto Sans Symbols"/>
              <a:buNone/>
              <a:defRPr sz="2100" b="0" i="0" u="none" strike="noStrike" cap="none">
                <a:solidFill>
                  <a:srgbClr val="9A9EA3"/>
                </a:solidFill>
                <a:latin typeface="Calibri"/>
                <a:ea typeface="Calibri"/>
                <a:cs typeface="Calibri"/>
                <a:sym typeface="Calibri"/>
              </a:defRPr>
            </a:lvl3pPr>
            <a:lvl4pPr marL="1828800" marR="0" lvl="3" indent="-228600" algn="l" rtl="0">
              <a:spcBef>
                <a:spcPts val="380"/>
              </a:spcBef>
              <a:spcAft>
                <a:spcPts val="0"/>
              </a:spcAft>
              <a:buClr>
                <a:schemeClr val="accent4"/>
              </a:buClr>
              <a:buSzPts val="2090"/>
              <a:buFont typeface="Noto Sans Symbols"/>
              <a:buNone/>
              <a:defRPr sz="1900" b="0" i="0" u="none" strike="noStrike" cap="none">
                <a:solidFill>
                  <a:srgbClr val="9A9EA3"/>
                </a:solidFill>
                <a:latin typeface="Calibri"/>
                <a:ea typeface="Calibri"/>
                <a:cs typeface="Calibri"/>
                <a:sym typeface="Calibri"/>
              </a:defRPr>
            </a:lvl4pPr>
            <a:lvl5pPr marL="2286000" marR="0" lvl="4" indent="-228600" algn="l" rtl="0">
              <a:spcBef>
                <a:spcPts val="380"/>
              </a:spcBef>
              <a:spcAft>
                <a:spcPts val="0"/>
              </a:spcAft>
              <a:buClr>
                <a:schemeClr val="accent6"/>
              </a:buClr>
              <a:buSzPts val="2090"/>
              <a:buFont typeface="Noto Sans Symbols"/>
              <a:buNone/>
              <a:defRPr sz="1900" b="0" i="0" u="none" strike="noStrike" cap="none">
                <a:solidFill>
                  <a:srgbClr val="9A9EA3"/>
                </a:solidFill>
                <a:latin typeface="Calibri"/>
                <a:ea typeface="Calibri"/>
                <a:cs typeface="Calibri"/>
                <a:sym typeface="Calibri"/>
              </a:defRPr>
            </a:lvl5pPr>
            <a:lvl6pPr marL="2743200" marR="0" lvl="5" indent="-228600" algn="l" rtl="0">
              <a:spcBef>
                <a:spcPts val="380"/>
              </a:spcBef>
              <a:spcAft>
                <a:spcPts val="0"/>
              </a:spcAft>
              <a:buClr>
                <a:schemeClr val="accent1"/>
              </a:buClr>
              <a:buSzPts val="1900"/>
              <a:buFont typeface="Noto Sans Symbols"/>
              <a:buNone/>
              <a:defRPr sz="1900" b="0" i="0" u="none" strike="noStrike" cap="none">
                <a:solidFill>
                  <a:srgbClr val="9A9EA3"/>
                </a:solidFill>
                <a:latin typeface="Calibri"/>
                <a:ea typeface="Calibri"/>
                <a:cs typeface="Calibri"/>
                <a:sym typeface="Calibri"/>
              </a:defRPr>
            </a:lvl6pPr>
            <a:lvl7pPr marL="3200400" marR="0" lvl="6" indent="-228600" algn="l" rtl="0">
              <a:spcBef>
                <a:spcPts val="380"/>
              </a:spcBef>
              <a:spcAft>
                <a:spcPts val="0"/>
              </a:spcAft>
              <a:buClr>
                <a:schemeClr val="accent2"/>
              </a:buClr>
              <a:buSzPts val="1900"/>
              <a:buFont typeface="Noto Sans Symbols"/>
              <a:buNone/>
              <a:defRPr sz="1900" b="0" i="0" u="none" strike="noStrike" cap="none">
                <a:solidFill>
                  <a:srgbClr val="9A9EA3"/>
                </a:solidFill>
                <a:latin typeface="Calibri"/>
                <a:ea typeface="Calibri"/>
                <a:cs typeface="Calibri"/>
                <a:sym typeface="Calibri"/>
              </a:defRPr>
            </a:lvl7pPr>
            <a:lvl8pPr marL="3657600" marR="0" lvl="7" indent="-228600" algn="l" rtl="0">
              <a:spcBef>
                <a:spcPts val="380"/>
              </a:spcBef>
              <a:spcAft>
                <a:spcPts val="0"/>
              </a:spcAft>
              <a:buClr>
                <a:schemeClr val="accent3"/>
              </a:buClr>
              <a:buSzPts val="1900"/>
              <a:buFont typeface="Noto Sans Symbols"/>
              <a:buNone/>
              <a:defRPr sz="1900" b="0" i="0" u="none" strike="noStrike" cap="none">
                <a:solidFill>
                  <a:srgbClr val="9A9EA3"/>
                </a:solidFill>
                <a:latin typeface="Calibri"/>
                <a:ea typeface="Calibri"/>
                <a:cs typeface="Calibri"/>
                <a:sym typeface="Calibri"/>
              </a:defRPr>
            </a:lvl8pPr>
            <a:lvl9pPr marL="4114800" marR="0" lvl="8" indent="-228600" algn="l" rtl="0">
              <a:spcBef>
                <a:spcPts val="380"/>
              </a:spcBef>
              <a:spcAft>
                <a:spcPts val="0"/>
              </a:spcAft>
              <a:buClr>
                <a:schemeClr val="accent5"/>
              </a:buClr>
              <a:buSzPts val="1900"/>
              <a:buFont typeface="Noto Sans Symbols"/>
              <a:buNone/>
              <a:defRPr sz="1900" b="0" i="0" u="none" strike="noStrike" cap="none">
                <a:solidFill>
                  <a:srgbClr val="9A9EA3"/>
                </a:solidFill>
                <a:latin typeface="Calibri"/>
                <a:ea typeface="Calibri"/>
                <a:cs typeface="Calibri"/>
                <a:sym typeface="Calibri"/>
              </a:defRPr>
            </a:lvl9pPr>
          </a:lstStyle>
          <a:p>
            <a:endParaRPr/>
          </a:p>
        </p:txBody>
      </p:sp>
      <p:sp>
        <p:nvSpPr>
          <p:cNvPr id="56" name="Google Shape;56;p11"/>
          <p:cNvSpPr txBox="1">
            <a:spLocks noGrp="1"/>
          </p:cNvSpPr>
          <p:nvPr>
            <p:ph type="body" idx="2"/>
          </p:nvPr>
        </p:nvSpPr>
        <p:spPr>
          <a:xfrm>
            <a:off x="6858001" y="304800"/>
            <a:ext cx="1655064" cy="533400"/>
          </a:xfrm>
          <a:prstGeom prst="rect">
            <a:avLst/>
          </a:prstGeom>
          <a:noFill/>
          <a:ln>
            <a:noFill/>
          </a:ln>
        </p:spPr>
        <p:txBody>
          <a:bodyPr spcFirstLastPara="1" wrap="square" lIns="91425" tIns="45700" rIns="91425" bIns="45700" anchor="b" anchorCtr="0"/>
          <a:lstStyle>
            <a:lvl1pPr marL="457200" marR="0" lvl="0" indent="-228600" algn="ctr" rtl="0">
              <a:spcBef>
                <a:spcPts val="640"/>
              </a:spcBef>
              <a:spcAft>
                <a:spcPts val="0"/>
              </a:spcAft>
              <a:buClr>
                <a:schemeClr val="accent1"/>
              </a:buClr>
              <a:buSzPts val="3520"/>
              <a:buFont typeface="Noto Sans Symbols"/>
              <a:buNone/>
              <a:defRPr sz="3200" b="1" i="0" u="none" strike="noStrike" cap="none">
                <a:solidFill>
                  <a:srgbClr val="5C6670"/>
                </a:solidFill>
                <a:latin typeface="Calibri"/>
                <a:ea typeface="Calibri"/>
                <a:cs typeface="Calibri"/>
                <a:sym typeface="Calibri"/>
              </a:defRPr>
            </a:lvl1pPr>
            <a:lvl2pPr marL="914400" marR="0" lvl="1" indent="-228600" algn="l" rtl="0">
              <a:spcBef>
                <a:spcPts val="860"/>
              </a:spcBef>
              <a:spcAft>
                <a:spcPts val="0"/>
              </a:spcAft>
              <a:buClr>
                <a:schemeClr val="accent2"/>
              </a:buClr>
              <a:buSzPts val="4730"/>
              <a:buFont typeface="Noto Sans Symbols"/>
              <a:buNone/>
              <a:defRPr sz="4300" b="1" i="0" u="none" strike="noStrike" cap="none">
                <a:solidFill>
                  <a:srgbClr val="5C6670"/>
                </a:solidFill>
                <a:latin typeface="Calibri"/>
                <a:ea typeface="Calibri"/>
                <a:cs typeface="Calibri"/>
                <a:sym typeface="Calibri"/>
              </a:defRPr>
            </a:lvl2pPr>
            <a:lvl3pPr marL="1371600" marR="0" lvl="2" indent="-228600" algn="l" rtl="0">
              <a:spcBef>
                <a:spcPts val="860"/>
              </a:spcBef>
              <a:spcAft>
                <a:spcPts val="0"/>
              </a:spcAft>
              <a:buClr>
                <a:schemeClr val="accent3"/>
              </a:buClr>
              <a:buSzPts val="4730"/>
              <a:buFont typeface="Noto Sans Symbols"/>
              <a:buNone/>
              <a:defRPr sz="4300" b="1" i="0" u="none" strike="noStrike" cap="none">
                <a:solidFill>
                  <a:srgbClr val="5C6670"/>
                </a:solidFill>
                <a:latin typeface="Calibri"/>
                <a:ea typeface="Calibri"/>
                <a:cs typeface="Calibri"/>
                <a:sym typeface="Calibri"/>
              </a:defRPr>
            </a:lvl3pPr>
            <a:lvl4pPr marL="1828800" marR="0" lvl="3" indent="-228600" algn="l" rtl="0">
              <a:spcBef>
                <a:spcPts val="860"/>
              </a:spcBef>
              <a:spcAft>
                <a:spcPts val="0"/>
              </a:spcAft>
              <a:buClr>
                <a:schemeClr val="accent4"/>
              </a:buClr>
              <a:buSzPts val="4730"/>
              <a:buFont typeface="Noto Sans Symbols"/>
              <a:buNone/>
              <a:defRPr sz="4300" b="1" i="0" u="none" strike="noStrike" cap="none">
                <a:solidFill>
                  <a:srgbClr val="5C6670"/>
                </a:solidFill>
                <a:latin typeface="Calibri"/>
                <a:ea typeface="Calibri"/>
                <a:cs typeface="Calibri"/>
                <a:sym typeface="Calibri"/>
              </a:defRPr>
            </a:lvl4pPr>
            <a:lvl5pPr marL="2286000" marR="0" lvl="4" indent="-228600" algn="l" rtl="0">
              <a:spcBef>
                <a:spcPts val="860"/>
              </a:spcBef>
              <a:spcAft>
                <a:spcPts val="0"/>
              </a:spcAft>
              <a:buClr>
                <a:schemeClr val="accent6"/>
              </a:buClr>
              <a:buSzPts val="4730"/>
              <a:buFont typeface="Noto Sans Symbols"/>
              <a:buNone/>
              <a:defRPr sz="4300" b="1" i="0" u="none" strike="noStrike" cap="none">
                <a:solidFill>
                  <a:srgbClr val="5C6670"/>
                </a:solidFill>
                <a:latin typeface="Calibri"/>
                <a:ea typeface="Calibri"/>
                <a:cs typeface="Calibri"/>
                <a:sym typeface="Calibri"/>
              </a:defRPr>
            </a:lvl5pPr>
            <a:lvl6pPr marL="2743200" marR="0" lvl="5" indent="-304800" algn="l" rtl="0">
              <a:spcBef>
                <a:spcPts val="240"/>
              </a:spcBef>
              <a:spcAft>
                <a:spcPts val="0"/>
              </a:spcAft>
              <a:buClr>
                <a:schemeClr val="accent1"/>
              </a:buClr>
              <a:buSzPts val="1200"/>
              <a:buFont typeface="Noto Sans Symbols"/>
              <a:buChar char="▪"/>
              <a:defRPr sz="1200" b="0" i="0" u="none" strike="noStrike" cap="none">
                <a:solidFill>
                  <a:schemeClr val="dk2"/>
                </a:solidFill>
                <a:latin typeface="Calibri"/>
                <a:ea typeface="Calibri"/>
                <a:cs typeface="Calibri"/>
                <a:sym typeface="Calibri"/>
              </a:defRPr>
            </a:lvl6pPr>
            <a:lvl7pPr marL="3200400" marR="0" lvl="6" indent="-304800" algn="l" rtl="0">
              <a:spcBef>
                <a:spcPts val="240"/>
              </a:spcBef>
              <a:spcAft>
                <a:spcPts val="0"/>
              </a:spcAft>
              <a:buClr>
                <a:schemeClr val="accent2"/>
              </a:buClr>
              <a:buSzPts val="1200"/>
              <a:buFont typeface="Noto Sans Symbols"/>
              <a:buChar char="▪"/>
              <a:defRPr sz="1200" b="0" i="0" u="none" strike="noStrike" cap="none">
                <a:solidFill>
                  <a:schemeClr val="dk2"/>
                </a:solidFill>
                <a:latin typeface="Calibri"/>
                <a:ea typeface="Calibri"/>
                <a:cs typeface="Calibri"/>
                <a:sym typeface="Calibri"/>
              </a:defRPr>
            </a:lvl7pPr>
            <a:lvl8pPr marL="3657600" marR="0" lvl="7" indent="-304800" algn="l" rtl="0">
              <a:spcBef>
                <a:spcPts val="240"/>
              </a:spcBef>
              <a:spcAft>
                <a:spcPts val="0"/>
              </a:spcAft>
              <a:buClr>
                <a:schemeClr val="accent3"/>
              </a:buClr>
              <a:buSzPts val="1200"/>
              <a:buFont typeface="Noto Sans Symbols"/>
              <a:buChar char="▪"/>
              <a:defRPr sz="1200" b="0" i="0" u="none" strike="noStrike" cap="none">
                <a:solidFill>
                  <a:schemeClr val="dk2"/>
                </a:solidFill>
                <a:latin typeface="Calibri"/>
                <a:ea typeface="Calibri"/>
                <a:cs typeface="Calibri"/>
                <a:sym typeface="Calibri"/>
              </a:defRPr>
            </a:lvl8pPr>
            <a:lvl9pPr marL="4114800" marR="0" lvl="8" indent="-304800" algn="l" rtl="0">
              <a:spcBef>
                <a:spcPts val="240"/>
              </a:spcBef>
              <a:spcAft>
                <a:spcPts val="0"/>
              </a:spcAft>
              <a:buClr>
                <a:schemeClr val="accent5"/>
              </a:buClr>
              <a:buSzPts val="1200"/>
              <a:buFont typeface="Noto Sans Symbols"/>
              <a:buChar char="▪"/>
              <a:defRPr sz="1200" b="0" i="0" u="none" strike="noStrike" cap="none">
                <a:solidFill>
                  <a:schemeClr val="dk2"/>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76290953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Title Only Green Narrow Bar">
  <p:cSld name="Title Only Green Narrow Bar">
    <p:bg>
      <p:bgPr>
        <a:blipFill>
          <a:blip r:embed="rId2">
            <a:alphaModFix/>
          </a:blip>
          <a:stretch>
            <a:fillRect/>
          </a:stretch>
        </a:blipFill>
        <a:effectLst/>
      </p:bgPr>
    </p:bg>
    <p:spTree>
      <p:nvGrpSpPr>
        <p:cNvPr id="1" name="Shape 57"/>
        <p:cNvGrpSpPr/>
        <p:nvPr/>
      </p:nvGrpSpPr>
      <p:grpSpPr>
        <a:xfrm>
          <a:off x="0" y="0"/>
          <a:ext cx="0" cy="0"/>
          <a:chOff x="0" y="0"/>
          <a:chExt cx="0" cy="0"/>
        </a:xfrm>
      </p:grpSpPr>
      <p:sp>
        <p:nvSpPr>
          <p:cNvPr id="58" name="Google Shape;58;p12"/>
          <p:cNvSpPr txBox="1">
            <a:spLocks noGrp="1"/>
          </p:cNvSpPr>
          <p:nvPr>
            <p:ph type="title"/>
          </p:nvPr>
        </p:nvSpPr>
        <p:spPr>
          <a:xfrm>
            <a:off x="381000" y="355847"/>
            <a:ext cx="8381260" cy="782073"/>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341651851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Statement with Two-Level Tag, 3">
  <p:cSld name="Statement with Two-Level Tag, 3">
    <p:spTree>
      <p:nvGrpSpPr>
        <p:cNvPr id="1" name="Shape 69"/>
        <p:cNvGrpSpPr/>
        <p:nvPr/>
      </p:nvGrpSpPr>
      <p:grpSpPr>
        <a:xfrm>
          <a:off x="0" y="0"/>
          <a:ext cx="0" cy="0"/>
          <a:chOff x="0" y="0"/>
          <a:chExt cx="0" cy="0"/>
        </a:xfrm>
      </p:grpSpPr>
      <p:sp>
        <p:nvSpPr>
          <p:cNvPr id="70" name="Google Shape;70;p16"/>
          <p:cNvSpPr txBox="1">
            <a:spLocks noGrp="1"/>
          </p:cNvSpPr>
          <p:nvPr>
            <p:ph type="title"/>
          </p:nvPr>
        </p:nvSpPr>
        <p:spPr>
          <a:xfrm>
            <a:off x="533400" y="1676400"/>
            <a:ext cx="8077200" cy="20574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lt1"/>
              </a:buClr>
              <a:buSzPts val="6600"/>
              <a:buFont typeface="Arial"/>
              <a:buNone/>
              <a:defRPr sz="6600" b="1"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1" name="Google Shape;71;p16"/>
          <p:cNvSpPr txBox="1">
            <a:spLocks noGrp="1"/>
          </p:cNvSpPr>
          <p:nvPr>
            <p:ph type="body" idx="1"/>
          </p:nvPr>
        </p:nvSpPr>
        <p:spPr>
          <a:xfrm>
            <a:off x="533400" y="3733801"/>
            <a:ext cx="8077200" cy="1500188"/>
          </a:xfrm>
          <a:prstGeom prst="rect">
            <a:avLst/>
          </a:prstGeom>
          <a:noFill/>
          <a:ln>
            <a:noFill/>
          </a:ln>
        </p:spPr>
        <p:txBody>
          <a:bodyPr spcFirstLastPara="1" wrap="square" lIns="91425" tIns="45700" rIns="91425" bIns="45700" anchor="t" anchorCtr="0"/>
          <a:lstStyle>
            <a:lvl1pPr marL="457200" marR="0" lvl="0" indent="-228600" algn="l" rtl="0">
              <a:spcBef>
                <a:spcPts val="640"/>
              </a:spcBef>
              <a:spcAft>
                <a:spcPts val="0"/>
              </a:spcAft>
              <a:buClr>
                <a:schemeClr val="accent1"/>
              </a:buClr>
              <a:buSzPts val="3520"/>
              <a:buFont typeface="Noto Sans Symbols"/>
              <a:buNone/>
              <a:defRPr sz="3200" b="1" i="0" u="none" strike="noStrike" cap="none">
                <a:solidFill>
                  <a:schemeClr val="accent3"/>
                </a:solidFill>
                <a:latin typeface="Calibri"/>
                <a:ea typeface="Calibri"/>
                <a:cs typeface="Calibri"/>
                <a:sym typeface="Calibri"/>
              </a:defRPr>
            </a:lvl1pPr>
            <a:lvl2pPr marL="914400" marR="0" lvl="1" indent="-228600" algn="l" rtl="0">
              <a:spcBef>
                <a:spcPts val="360"/>
              </a:spcBef>
              <a:spcAft>
                <a:spcPts val="0"/>
              </a:spcAft>
              <a:buClr>
                <a:schemeClr val="accent2"/>
              </a:buClr>
              <a:buSzPts val="1980"/>
              <a:buFont typeface="Noto Sans Symbols"/>
              <a:buNone/>
              <a:defRPr sz="1800" b="0" i="0" u="none" strike="noStrike" cap="none">
                <a:solidFill>
                  <a:srgbClr val="9A9EA3"/>
                </a:solidFill>
                <a:latin typeface="Calibri"/>
                <a:ea typeface="Calibri"/>
                <a:cs typeface="Calibri"/>
                <a:sym typeface="Calibri"/>
              </a:defRPr>
            </a:lvl2pPr>
            <a:lvl3pPr marL="1371600" marR="0" lvl="2" indent="-228600" algn="l" rtl="0">
              <a:spcBef>
                <a:spcPts val="320"/>
              </a:spcBef>
              <a:spcAft>
                <a:spcPts val="0"/>
              </a:spcAft>
              <a:buClr>
                <a:schemeClr val="accent3"/>
              </a:buClr>
              <a:buSzPts val="1760"/>
              <a:buFont typeface="Noto Sans Symbols"/>
              <a:buNone/>
              <a:defRPr sz="1600" b="0" i="0" u="none" strike="noStrike" cap="none">
                <a:solidFill>
                  <a:srgbClr val="9A9EA3"/>
                </a:solidFill>
                <a:latin typeface="Calibri"/>
                <a:ea typeface="Calibri"/>
                <a:cs typeface="Calibri"/>
                <a:sym typeface="Calibri"/>
              </a:defRPr>
            </a:lvl3pPr>
            <a:lvl4pPr marL="1828800" marR="0" lvl="3" indent="-228600" algn="l" rtl="0">
              <a:spcBef>
                <a:spcPts val="280"/>
              </a:spcBef>
              <a:spcAft>
                <a:spcPts val="0"/>
              </a:spcAft>
              <a:buClr>
                <a:schemeClr val="accent4"/>
              </a:buClr>
              <a:buSzPts val="1540"/>
              <a:buFont typeface="Noto Sans Symbols"/>
              <a:buNone/>
              <a:defRPr sz="1400" b="0" i="0" u="none" strike="noStrike" cap="none">
                <a:solidFill>
                  <a:srgbClr val="9A9EA3"/>
                </a:solidFill>
                <a:latin typeface="Calibri"/>
                <a:ea typeface="Calibri"/>
                <a:cs typeface="Calibri"/>
                <a:sym typeface="Calibri"/>
              </a:defRPr>
            </a:lvl4pPr>
            <a:lvl5pPr marL="2286000" marR="0" lvl="4" indent="-228600" algn="l" rtl="0">
              <a:spcBef>
                <a:spcPts val="280"/>
              </a:spcBef>
              <a:spcAft>
                <a:spcPts val="0"/>
              </a:spcAft>
              <a:buClr>
                <a:schemeClr val="accent6"/>
              </a:buClr>
              <a:buSzPts val="1540"/>
              <a:buFont typeface="Noto Sans Symbols"/>
              <a:buNone/>
              <a:defRPr sz="1400" b="0" i="0" u="none" strike="noStrike" cap="none">
                <a:solidFill>
                  <a:srgbClr val="9A9EA3"/>
                </a:solidFill>
                <a:latin typeface="Calibri"/>
                <a:ea typeface="Calibri"/>
                <a:cs typeface="Calibri"/>
                <a:sym typeface="Calibri"/>
              </a:defRPr>
            </a:lvl5pPr>
            <a:lvl6pPr marL="2743200" marR="0" lvl="5" indent="-228600" algn="l" rtl="0">
              <a:spcBef>
                <a:spcPts val="280"/>
              </a:spcBef>
              <a:spcAft>
                <a:spcPts val="0"/>
              </a:spcAft>
              <a:buClr>
                <a:schemeClr val="accent1"/>
              </a:buClr>
              <a:buSzPts val="1400"/>
              <a:buFont typeface="Noto Sans Symbols"/>
              <a:buNone/>
              <a:defRPr sz="1400" b="0" i="0" u="none" strike="noStrike" cap="none">
                <a:solidFill>
                  <a:srgbClr val="9A9EA3"/>
                </a:solidFill>
                <a:latin typeface="Calibri"/>
                <a:ea typeface="Calibri"/>
                <a:cs typeface="Calibri"/>
                <a:sym typeface="Calibri"/>
              </a:defRPr>
            </a:lvl6pPr>
            <a:lvl7pPr marL="3200400" marR="0" lvl="6" indent="-228600" algn="l" rtl="0">
              <a:spcBef>
                <a:spcPts val="280"/>
              </a:spcBef>
              <a:spcAft>
                <a:spcPts val="0"/>
              </a:spcAft>
              <a:buClr>
                <a:schemeClr val="accent2"/>
              </a:buClr>
              <a:buSzPts val="1400"/>
              <a:buFont typeface="Noto Sans Symbols"/>
              <a:buNone/>
              <a:defRPr sz="1400" b="0" i="0" u="none" strike="noStrike" cap="none">
                <a:solidFill>
                  <a:srgbClr val="9A9EA3"/>
                </a:solidFill>
                <a:latin typeface="Calibri"/>
                <a:ea typeface="Calibri"/>
                <a:cs typeface="Calibri"/>
                <a:sym typeface="Calibri"/>
              </a:defRPr>
            </a:lvl7pPr>
            <a:lvl8pPr marL="3657600" marR="0" lvl="7" indent="-228600" algn="l" rtl="0">
              <a:spcBef>
                <a:spcPts val="280"/>
              </a:spcBef>
              <a:spcAft>
                <a:spcPts val="0"/>
              </a:spcAft>
              <a:buClr>
                <a:schemeClr val="accent3"/>
              </a:buClr>
              <a:buSzPts val="1400"/>
              <a:buFont typeface="Noto Sans Symbols"/>
              <a:buNone/>
              <a:defRPr sz="1400" b="0" i="0" u="none" strike="noStrike" cap="none">
                <a:solidFill>
                  <a:srgbClr val="9A9EA3"/>
                </a:solidFill>
                <a:latin typeface="Calibri"/>
                <a:ea typeface="Calibri"/>
                <a:cs typeface="Calibri"/>
                <a:sym typeface="Calibri"/>
              </a:defRPr>
            </a:lvl8pPr>
            <a:lvl9pPr marL="4114800" marR="0" lvl="8" indent="-228600" algn="l" rtl="0">
              <a:spcBef>
                <a:spcPts val="280"/>
              </a:spcBef>
              <a:spcAft>
                <a:spcPts val="0"/>
              </a:spcAft>
              <a:buClr>
                <a:schemeClr val="accent5"/>
              </a:buClr>
              <a:buSzPts val="1400"/>
              <a:buFont typeface="Noto Sans Symbols"/>
              <a:buNone/>
              <a:defRPr sz="1400" b="0" i="0" u="none" strike="noStrike" cap="none">
                <a:solidFill>
                  <a:srgbClr val="9A9EA3"/>
                </a:solidFill>
                <a:latin typeface="Calibri"/>
                <a:ea typeface="Calibri"/>
                <a:cs typeface="Calibri"/>
                <a:sym typeface="Calibri"/>
              </a:defRPr>
            </a:lvl9pPr>
          </a:lstStyle>
          <a:p>
            <a:endParaRPr/>
          </a:p>
        </p:txBody>
      </p:sp>
      <p:sp>
        <p:nvSpPr>
          <p:cNvPr id="72" name="Google Shape;72;p16"/>
          <p:cNvSpPr txBox="1">
            <a:spLocks noGrp="1"/>
          </p:cNvSpPr>
          <p:nvPr>
            <p:ph type="body" idx="2"/>
          </p:nvPr>
        </p:nvSpPr>
        <p:spPr>
          <a:xfrm>
            <a:off x="6053141" y="304800"/>
            <a:ext cx="2505075" cy="533400"/>
          </a:xfrm>
          <a:prstGeom prst="rect">
            <a:avLst/>
          </a:prstGeom>
          <a:noFill/>
          <a:ln>
            <a:noFill/>
          </a:ln>
        </p:spPr>
        <p:txBody>
          <a:bodyPr spcFirstLastPara="1" wrap="square" lIns="91425" tIns="45700" rIns="91425" bIns="45700" anchor="b" anchorCtr="0"/>
          <a:lstStyle>
            <a:lvl1pPr marL="457200" marR="0" lvl="0" indent="-228600" algn="ctr" rtl="0">
              <a:spcBef>
                <a:spcPts val="640"/>
              </a:spcBef>
              <a:spcAft>
                <a:spcPts val="0"/>
              </a:spcAft>
              <a:buClr>
                <a:schemeClr val="accent1"/>
              </a:buClr>
              <a:buSzPts val="3520"/>
              <a:buFont typeface="Noto Sans Symbols"/>
              <a:buNone/>
              <a:defRPr sz="3200" b="1" i="0" u="none" strike="noStrike" cap="none">
                <a:solidFill>
                  <a:srgbClr val="5C6670"/>
                </a:solidFill>
                <a:latin typeface="Calibri"/>
                <a:ea typeface="Calibri"/>
                <a:cs typeface="Calibri"/>
                <a:sym typeface="Calibri"/>
              </a:defRPr>
            </a:lvl1pPr>
            <a:lvl2pPr marL="914400" marR="0" lvl="1" indent="-228600" algn="l" rtl="0">
              <a:spcBef>
                <a:spcPts val="640"/>
              </a:spcBef>
              <a:spcAft>
                <a:spcPts val="0"/>
              </a:spcAft>
              <a:buClr>
                <a:schemeClr val="accent2"/>
              </a:buClr>
              <a:buSzPts val="3520"/>
              <a:buFont typeface="Noto Sans Symbols"/>
              <a:buNone/>
              <a:defRPr sz="3200" b="1" i="0" u="none" strike="noStrike" cap="none">
                <a:solidFill>
                  <a:srgbClr val="5C6670"/>
                </a:solidFill>
                <a:latin typeface="Calibri"/>
                <a:ea typeface="Calibri"/>
                <a:cs typeface="Calibri"/>
                <a:sym typeface="Calibri"/>
              </a:defRPr>
            </a:lvl2pPr>
            <a:lvl3pPr marL="1371600" marR="0" lvl="2" indent="-228600" algn="l" rtl="0">
              <a:spcBef>
                <a:spcPts val="640"/>
              </a:spcBef>
              <a:spcAft>
                <a:spcPts val="0"/>
              </a:spcAft>
              <a:buClr>
                <a:schemeClr val="accent3"/>
              </a:buClr>
              <a:buSzPts val="3520"/>
              <a:buFont typeface="Noto Sans Symbols"/>
              <a:buNone/>
              <a:defRPr sz="3200" b="1" i="0" u="none" strike="noStrike" cap="none">
                <a:solidFill>
                  <a:srgbClr val="5C6670"/>
                </a:solidFill>
                <a:latin typeface="Calibri"/>
                <a:ea typeface="Calibri"/>
                <a:cs typeface="Calibri"/>
                <a:sym typeface="Calibri"/>
              </a:defRPr>
            </a:lvl3pPr>
            <a:lvl4pPr marL="1828800" marR="0" lvl="3" indent="-228600" algn="l" rtl="0">
              <a:spcBef>
                <a:spcPts val="640"/>
              </a:spcBef>
              <a:spcAft>
                <a:spcPts val="0"/>
              </a:spcAft>
              <a:buClr>
                <a:schemeClr val="accent4"/>
              </a:buClr>
              <a:buSzPts val="3520"/>
              <a:buFont typeface="Noto Sans Symbols"/>
              <a:buNone/>
              <a:defRPr sz="3200" b="1" i="0" u="none" strike="noStrike" cap="none">
                <a:solidFill>
                  <a:srgbClr val="5C6670"/>
                </a:solidFill>
                <a:latin typeface="Calibri"/>
                <a:ea typeface="Calibri"/>
                <a:cs typeface="Calibri"/>
                <a:sym typeface="Calibri"/>
              </a:defRPr>
            </a:lvl4pPr>
            <a:lvl5pPr marL="2286000" marR="0" lvl="4" indent="-228600" algn="l" rtl="0">
              <a:spcBef>
                <a:spcPts val="640"/>
              </a:spcBef>
              <a:spcAft>
                <a:spcPts val="0"/>
              </a:spcAft>
              <a:buClr>
                <a:schemeClr val="accent6"/>
              </a:buClr>
              <a:buSzPts val="3520"/>
              <a:buFont typeface="Noto Sans Symbols"/>
              <a:buNone/>
              <a:defRPr sz="3200" b="1" i="0" u="none" strike="noStrike" cap="none">
                <a:solidFill>
                  <a:srgbClr val="5C6670"/>
                </a:solidFill>
                <a:latin typeface="Calibri"/>
                <a:ea typeface="Calibri"/>
                <a:cs typeface="Calibri"/>
                <a:sym typeface="Calibri"/>
              </a:defRPr>
            </a:lvl5pPr>
            <a:lvl6pPr marL="2743200" marR="0" lvl="5" indent="-304800" algn="l" rtl="0">
              <a:spcBef>
                <a:spcPts val="240"/>
              </a:spcBef>
              <a:spcAft>
                <a:spcPts val="0"/>
              </a:spcAft>
              <a:buClr>
                <a:schemeClr val="accent1"/>
              </a:buClr>
              <a:buSzPts val="1200"/>
              <a:buFont typeface="Noto Sans Symbols"/>
              <a:buChar char="▪"/>
              <a:defRPr sz="1200" b="0" i="0" u="none" strike="noStrike" cap="none">
                <a:solidFill>
                  <a:schemeClr val="dk2"/>
                </a:solidFill>
                <a:latin typeface="Calibri"/>
                <a:ea typeface="Calibri"/>
                <a:cs typeface="Calibri"/>
                <a:sym typeface="Calibri"/>
              </a:defRPr>
            </a:lvl6pPr>
            <a:lvl7pPr marL="3200400" marR="0" lvl="6" indent="-304800" algn="l" rtl="0">
              <a:spcBef>
                <a:spcPts val="240"/>
              </a:spcBef>
              <a:spcAft>
                <a:spcPts val="0"/>
              </a:spcAft>
              <a:buClr>
                <a:schemeClr val="accent2"/>
              </a:buClr>
              <a:buSzPts val="1200"/>
              <a:buFont typeface="Noto Sans Symbols"/>
              <a:buChar char="▪"/>
              <a:defRPr sz="1200" b="0" i="0" u="none" strike="noStrike" cap="none">
                <a:solidFill>
                  <a:schemeClr val="dk2"/>
                </a:solidFill>
                <a:latin typeface="Calibri"/>
                <a:ea typeface="Calibri"/>
                <a:cs typeface="Calibri"/>
                <a:sym typeface="Calibri"/>
              </a:defRPr>
            </a:lvl7pPr>
            <a:lvl8pPr marL="3657600" marR="0" lvl="7" indent="-304800" algn="l" rtl="0">
              <a:spcBef>
                <a:spcPts val="240"/>
              </a:spcBef>
              <a:spcAft>
                <a:spcPts val="0"/>
              </a:spcAft>
              <a:buClr>
                <a:schemeClr val="accent3"/>
              </a:buClr>
              <a:buSzPts val="1200"/>
              <a:buFont typeface="Noto Sans Symbols"/>
              <a:buChar char="▪"/>
              <a:defRPr sz="1200" b="0" i="0" u="none" strike="noStrike" cap="none">
                <a:solidFill>
                  <a:schemeClr val="dk2"/>
                </a:solidFill>
                <a:latin typeface="Calibri"/>
                <a:ea typeface="Calibri"/>
                <a:cs typeface="Calibri"/>
                <a:sym typeface="Calibri"/>
              </a:defRPr>
            </a:lvl8pPr>
            <a:lvl9pPr marL="4114800" marR="0" lvl="8" indent="-304800" algn="l" rtl="0">
              <a:spcBef>
                <a:spcPts val="240"/>
              </a:spcBef>
              <a:spcAft>
                <a:spcPts val="0"/>
              </a:spcAft>
              <a:buClr>
                <a:schemeClr val="accent5"/>
              </a:buClr>
              <a:buSzPts val="1200"/>
              <a:buFont typeface="Noto Sans Symbols"/>
              <a:buChar char="▪"/>
              <a:defRPr sz="1200" b="0" i="0" u="none" strike="noStrike" cap="none">
                <a:solidFill>
                  <a:schemeClr val="dk2"/>
                </a:solidFill>
                <a:latin typeface="Calibri"/>
                <a:ea typeface="Calibri"/>
                <a:cs typeface="Calibri"/>
                <a:sym typeface="Calibri"/>
              </a:defRPr>
            </a:lvl9pPr>
          </a:lstStyle>
          <a:p>
            <a:endParaRPr/>
          </a:p>
        </p:txBody>
      </p:sp>
      <p:sp>
        <p:nvSpPr>
          <p:cNvPr id="73" name="Google Shape;73;p16"/>
          <p:cNvSpPr txBox="1">
            <a:spLocks noGrp="1"/>
          </p:cNvSpPr>
          <p:nvPr>
            <p:ph type="body" idx="3"/>
          </p:nvPr>
        </p:nvSpPr>
        <p:spPr>
          <a:xfrm>
            <a:off x="6053141" y="838200"/>
            <a:ext cx="2505075" cy="533400"/>
          </a:xfrm>
          <a:prstGeom prst="rect">
            <a:avLst/>
          </a:prstGeom>
          <a:noFill/>
          <a:ln>
            <a:noFill/>
          </a:ln>
        </p:spPr>
        <p:txBody>
          <a:bodyPr spcFirstLastPara="1" wrap="square" lIns="91425" tIns="45700" rIns="91425" bIns="45700" anchor="t" anchorCtr="0"/>
          <a:lstStyle>
            <a:lvl1pPr marL="457200" marR="0" lvl="0" indent="-228600" algn="ctr" rtl="0">
              <a:spcBef>
                <a:spcPts val="400"/>
              </a:spcBef>
              <a:spcAft>
                <a:spcPts val="0"/>
              </a:spcAft>
              <a:buClr>
                <a:schemeClr val="accent1"/>
              </a:buClr>
              <a:buSzPts val="2200"/>
              <a:buFont typeface="Noto Sans Symbols"/>
              <a:buNone/>
              <a:defRPr sz="2000" b="0" i="0" u="none" strike="noStrike" cap="none">
                <a:solidFill>
                  <a:srgbClr val="5C6670"/>
                </a:solidFill>
                <a:latin typeface="Calibri"/>
                <a:ea typeface="Calibri"/>
                <a:cs typeface="Calibri"/>
                <a:sym typeface="Calibri"/>
              </a:defRPr>
            </a:lvl1pPr>
            <a:lvl2pPr marL="914400" marR="0" lvl="1" indent="-228600" algn="l" rtl="0">
              <a:spcBef>
                <a:spcPts val="400"/>
              </a:spcBef>
              <a:spcAft>
                <a:spcPts val="0"/>
              </a:spcAft>
              <a:buClr>
                <a:schemeClr val="accent2"/>
              </a:buClr>
              <a:buSzPts val="2200"/>
              <a:buFont typeface="Noto Sans Symbols"/>
              <a:buNone/>
              <a:defRPr sz="2000" b="0" i="0" u="none" strike="noStrike" cap="none">
                <a:solidFill>
                  <a:srgbClr val="5C6670"/>
                </a:solidFill>
                <a:latin typeface="Calibri"/>
                <a:ea typeface="Calibri"/>
                <a:cs typeface="Calibri"/>
                <a:sym typeface="Calibri"/>
              </a:defRPr>
            </a:lvl2pPr>
            <a:lvl3pPr marL="1371600" marR="0" lvl="2" indent="-228600" algn="l" rtl="0">
              <a:spcBef>
                <a:spcPts val="400"/>
              </a:spcBef>
              <a:spcAft>
                <a:spcPts val="0"/>
              </a:spcAft>
              <a:buClr>
                <a:schemeClr val="accent3"/>
              </a:buClr>
              <a:buSzPts val="2200"/>
              <a:buFont typeface="Noto Sans Symbols"/>
              <a:buNone/>
              <a:defRPr sz="2000" b="0" i="0" u="none" strike="noStrike" cap="none">
                <a:solidFill>
                  <a:srgbClr val="5C6670"/>
                </a:solidFill>
                <a:latin typeface="Calibri"/>
                <a:ea typeface="Calibri"/>
                <a:cs typeface="Calibri"/>
                <a:sym typeface="Calibri"/>
              </a:defRPr>
            </a:lvl3pPr>
            <a:lvl4pPr marL="1828800" marR="0" lvl="3" indent="-228600" algn="l" rtl="0">
              <a:spcBef>
                <a:spcPts val="400"/>
              </a:spcBef>
              <a:spcAft>
                <a:spcPts val="0"/>
              </a:spcAft>
              <a:buClr>
                <a:schemeClr val="accent4"/>
              </a:buClr>
              <a:buSzPts val="2200"/>
              <a:buFont typeface="Noto Sans Symbols"/>
              <a:buNone/>
              <a:defRPr sz="2000" b="0" i="0" u="none" strike="noStrike" cap="none">
                <a:solidFill>
                  <a:srgbClr val="5C6670"/>
                </a:solidFill>
                <a:latin typeface="Calibri"/>
                <a:ea typeface="Calibri"/>
                <a:cs typeface="Calibri"/>
                <a:sym typeface="Calibri"/>
              </a:defRPr>
            </a:lvl4pPr>
            <a:lvl5pPr marL="2286000" marR="0" lvl="4" indent="-228600" algn="l" rtl="0">
              <a:spcBef>
                <a:spcPts val="400"/>
              </a:spcBef>
              <a:spcAft>
                <a:spcPts val="0"/>
              </a:spcAft>
              <a:buClr>
                <a:schemeClr val="accent6"/>
              </a:buClr>
              <a:buSzPts val="2200"/>
              <a:buFont typeface="Noto Sans Symbols"/>
              <a:buNone/>
              <a:defRPr sz="2000" b="0" i="0" u="none" strike="noStrike" cap="none">
                <a:solidFill>
                  <a:srgbClr val="5C6670"/>
                </a:solidFill>
                <a:latin typeface="Calibri"/>
                <a:ea typeface="Calibri"/>
                <a:cs typeface="Calibri"/>
                <a:sym typeface="Calibri"/>
              </a:defRPr>
            </a:lvl5pPr>
            <a:lvl6pPr marL="2743200" marR="0" lvl="5" indent="-304800" algn="l" rtl="0">
              <a:spcBef>
                <a:spcPts val="240"/>
              </a:spcBef>
              <a:spcAft>
                <a:spcPts val="0"/>
              </a:spcAft>
              <a:buClr>
                <a:schemeClr val="accent1"/>
              </a:buClr>
              <a:buSzPts val="1200"/>
              <a:buFont typeface="Noto Sans Symbols"/>
              <a:buChar char="▪"/>
              <a:defRPr sz="1200" b="0" i="0" u="none" strike="noStrike" cap="none">
                <a:solidFill>
                  <a:schemeClr val="dk2"/>
                </a:solidFill>
                <a:latin typeface="Calibri"/>
                <a:ea typeface="Calibri"/>
                <a:cs typeface="Calibri"/>
                <a:sym typeface="Calibri"/>
              </a:defRPr>
            </a:lvl6pPr>
            <a:lvl7pPr marL="3200400" marR="0" lvl="6" indent="-304800" algn="l" rtl="0">
              <a:spcBef>
                <a:spcPts val="240"/>
              </a:spcBef>
              <a:spcAft>
                <a:spcPts val="0"/>
              </a:spcAft>
              <a:buClr>
                <a:schemeClr val="accent2"/>
              </a:buClr>
              <a:buSzPts val="1200"/>
              <a:buFont typeface="Noto Sans Symbols"/>
              <a:buChar char="▪"/>
              <a:defRPr sz="1200" b="0" i="0" u="none" strike="noStrike" cap="none">
                <a:solidFill>
                  <a:schemeClr val="dk2"/>
                </a:solidFill>
                <a:latin typeface="Calibri"/>
                <a:ea typeface="Calibri"/>
                <a:cs typeface="Calibri"/>
                <a:sym typeface="Calibri"/>
              </a:defRPr>
            </a:lvl7pPr>
            <a:lvl8pPr marL="3657600" marR="0" lvl="7" indent="-304800" algn="l" rtl="0">
              <a:spcBef>
                <a:spcPts val="240"/>
              </a:spcBef>
              <a:spcAft>
                <a:spcPts val="0"/>
              </a:spcAft>
              <a:buClr>
                <a:schemeClr val="accent3"/>
              </a:buClr>
              <a:buSzPts val="1200"/>
              <a:buFont typeface="Noto Sans Symbols"/>
              <a:buChar char="▪"/>
              <a:defRPr sz="1200" b="0" i="0" u="none" strike="noStrike" cap="none">
                <a:solidFill>
                  <a:schemeClr val="dk2"/>
                </a:solidFill>
                <a:latin typeface="Calibri"/>
                <a:ea typeface="Calibri"/>
                <a:cs typeface="Calibri"/>
                <a:sym typeface="Calibri"/>
              </a:defRPr>
            </a:lvl8pPr>
            <a:lvl9pPr marL="4114800" marR="0" lvl="8" indent="-304800" algn="l" rtl="0">
              <a:spcBef>
                <a:spcPts val="240"/>
              </a:spcBef>
              <a:spcAft>
                <a:spcPts val="0"/>
              </a:spcAft>
              <a:buClr>
                <a:schemeClr val="accent5"/>
              </a:buClr>
              <a:buSzPts val="1200"/>
              <a:buFont typeface="Noto Sans Symbols"/>
              <a:buChar char="▪"/>
              <a:defRPr sz="1200" b="0" i="0" u="none" strike="noStrike" cap="none">
                <a:solidFill>
                  <a:schemeClr val="dk2"/>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400112383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type="objTx">
  <p:cSld name="1_Content with Caption">
    <p:spTree>
      <p:nvGrpSpPr>
        <p:cNvPr id="1" name=""/>
        <p:cNvGrpSpPr/>
        <p:nvPr/>
      </p:nvGrpSpPr>
      <p:grpSpPr>
        <a:xfrm>
          <a:off x="0" y="0"/>
          <a:ext cx="0" cy="0"/>
          <a:chOff x="0" y="0"/>
          <a:chExt cx="0" cy="0"/>
        </a:xfrm>
      </p:grpSpPr>
      <p:sp>
        <p:nvSpPr>
          <p:cNvPr id="8" name="Rectangle 7" title="Background Shape"/>
          <p:cNvSpPr/>
          <p:nvPr userDrawn="1"/>
        </p:nvSpPr>
        <p:spPr>
          <a:xfrm>
            <a:off x="0" y="376"/>
            <a:ext cx="397764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buClrTx/>
              <a:buFontTx/>
              <a:buNone/>
            </a:pPr>
            <a:endParaRPr lang="en-US" sz="1800" kern="1200" dirty="0">
              <a:solidFill>
                <a:prstClr val="white"/>
              </a:solidFill>
            </a:endParaRPr>
          </a:p>
        </p:txBody>
      </p:sp>
      <p:sp>
        <p:nvSpPr>
          <p:cNvPr id="2" name="Title 1"/>
          <p:cNvSpPr>
            <a:spLocks noGrp="1"/>
          </p:cNvSpPr>
          <p:nvPr>
            <p:ph type="title"/>
          </p:nvPr>
        </p:nvSpPr>
        <p:spPr>
          <a:xfrm>
            <a:off x="542925" y="685800"/>
            <a:ext cx="2891790" cy="2157884"/>
          </a:xfrm>
        </p:spPr>
        <p:txBody>
          <a:bodyPr anchor="t">
            <a:noAutofit/>
          </a:bodyPr>
          <a:lstStyle>
            <a:lvl1pPr>
              <a:lnSpc>
                <a:spcPct val="84000"/>
              </a:lnSpc>
              <a:defRPr sz="36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4692015" y="1819563"/>
            <a:ext cx="3909060" cy="4041487"/>
          </a:xfrm>
        </p:spPr>
        <p:txBody>
          <a:bodyPr/>
          <a:lstStyle>
            <a:lvl1pPr>
              <a:defRPr sz="1500"/>
            </a:lvl1pPr>
            <a:lvl2pPr>
              <a:defRPr sz="1500"/>
            </a:lvl2pPr>
            <a:lvl3pPr>
              <a:defRPr sz="1350"/>
            </a:lvl3pPr>
            <a:lvl4pPr>
              <a:defRPr sz="135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542925" y="2856344"/>
            <a:ext cx="2891790" cy="3011056"/>
          </a:xfrm>
        </p:spPr>
        <p:txBody>
          <a:bodyPr/>
          <a:lstStyle>
            <a:lvl1pPr marL="0" indent="0">
              <a:lnSpc>
                <a:spcPct val="113000"/>
              </a:lnSpc>
              <a:spcBef>
                <a:spcPts val="0"/>
              </a:spcBef>
              <a:spcAft>
                <a:spcPts val="1125"/>
              </a:spcAft>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7" name="Slide Number Placeholder 6"/>
          <p:cNvSpPr>
            <a:spLocks noGrp="1"/>
          </p:cNvSpPr>
          <p:nvPr>
            <p:ph type="sldNum" sz="quarter" idx="12"/>
          </p:nvPr>
        </p:nvSpPr>
        <p:spPr>
          <a:xfrm>
            <a:off x="7412355" y="6453386"/>
            <a:ext cx="1197219" cy="404614"/>
          </a:xfrm>
          <a:prstGeom prst="rect">
            <a:avLst/>
          </a:prstGeom>
        </p:spPr>
        <p:txBody>
          <a:bodyPr/>
          <a:lstStyle>
            <a:lvl1pPr>
              <a:defRPr>
                <a:solidFill>
                  <a:schemeClr val="tx2"/>
                </a:solidFill>
              </a:defRPr>
            </a:lvl1pPr>
          </a:lstStyle>
          <a:p>
            <a:fld id="{D57F1E4F-1CFF-5643-939E-217C01CDF565}" type="slidenum">
              <a:rPr lang="en-US" smtClean="0">
                <a:solidFill>
                  <a:srgbClr val="44546A"/>
                </a:solidFill>
              </a:rPr>
              <a:pPr/>
              <a:t>‹#›</a:t>
            </a:fld>
            <a:endParaRPr lang="en-US" dirty="0">
              <a:solidFill>
                <a:srgbClr val="44546A"/>
              </a:solidFill>
            </a:endParaRPr>
          </a:p>
        </p:txBody>
      </p:sp>
      <p:sp>
        <p:nvSpPr>
          <p:cNvPr id="9" name="Rectangle 8" title="Divider Bar"/>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244592032"/>
      </p:ext>
    </p:extLst>
  </p:cSld>
  <p:clrMapOvr>
    <a:masterClrMapping/>
  </p:clrMapOvr>
  <p:extLst>
    <p:ext uri="{DCECCB84-F9BA-43D5-87BE-67443E8EF086}">
      <p15:sldGuideLst xmlns:p15="http://schemas.microsoft.com/office/powerpoint/2012/main"/>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matchingName="Picture with Caption">
  <p:cSld name="Picture with Caption">
    <p:bg>
      <p:bgPr>
        <a:blipFill>
          <a:blip r:embed="rId2">
            <a:alphaModFix/>
          </a:blip>
          <a:stretch>
            <a:fillRect/>
          </a:stretch>
        </a:blipFill>
        <a:effectLst/>
      </p:bgPr>
    </p:bg>
    <p:spTree>
      <p:nvGrpSpPr>
        <p:cNvPr id="1" name="Shape 86"/>
        <p:cNvGrpSpPr/>
        <p:nvPr/>
      </p:nvGrpSpPr>
      <p:grpSpPr>
        <a:xfrm>
          <a:off x="0" y="0"/>
          <a:ext cx="0" cy="0"/>
          <a:chOff x="0" y="0"/>
          <a:chExt cx="0" cy="0"/>
        </a:xfrm>
      </p:grpSpPr>
      <p:sp>
        <p:nvSpPr>
          <p:cNvPr id="87" name="Google Shape;87;p19"/>
          <p:cNvSpPr>
            <a:spLocks noGrp="1"/>
          </p:cNvSpPr>
          <p:nvPr>
            <p:ph type="pic" idx="2"/>
          </p:nvPr>
        </p:nvSpPr>
        <p:spPr>
          <a:xfrm>
            <a:off x="380999" y="460248"/>
            <a:ext cx="6172202" cy="5564632"/>
          </a:xfrm>
          <a:prstGeom prst="rect">
            <a:avLst/>
          </a:prstGeom>
          <a:noFill/>
          <a:ln>
            <a:noFill/>
          </a:ln>
        </p:spPr>
        <p:txBody>
          <a:bodyPr spcFirstLastPara="1" wrap="square" lIns="91425" tIns="45700" rIns="91425" bIns="45700" anchor="ctr" anchorCtr="0"/>
          <a:lstStyle>
            <a:lvl1pPr marR="0" lvl="0" algn="ctr" rtl="0">
              <a:spcBef>
                <a:spcPts val="640"/>
              </a:spcBef>
              <a:spcAft>
                <a:spcPts val="0"/>
              </a:spcAft>
              <a:buClr>
                <a:schemeClr val="accent1"/>
              </a:buClr>
              <a:buSzPts val="3520"/>
              <a:buFont typeface="Noto Sans Symbols"/>
              <a:buNone/>
              <a:defRPr sz="3200" b="0" i="0" u="none" strike="noStrike" cap="none">
                <a:solidFill>
                  <a:srgbClr val="5C6670"/>
                </a:solidFill>
                <a:latin typeface="Calibri"/>
                <a:ea typeface="Calibri"/>
                <a:cs typeface="Calibri"/>
                <a:sym typeface="Calibri"/>
              </a:defRPr>
            </a:lvl1pPr>
            <a:lvl2pPr marR="0" lvl="1" algn="l" rtl="0">
              <a:spcBef>
                <a:spcPts val="560"/>
              </a:spcBef>
              <a:spcAft>
                <a:spcPts val="0"/>
              </a:spcAft>
              <a:buClr>
                <a:schemeClr val="accent2"/>
              </a:buClr>
              <a:buSzPts val="3080"/>
              <a:buFont typeface="Noto Sans Symbols"/>
              <a:buNone/>
              <a:defRPr sz="2800" b="0" i="0" u="none" strike="noStrike" cap="none">
                <a:solidFill>
                  <a:srgbClr val="5C6670"/>
                </a:solidFill>
                <a:latin typeface="Calibri"/>
                <a:ea typeface="Calibri"/>
                <a:cs typeface="Calibri"/>
                <a:sym typeface="Calibri"/>
              </a:defRPr>
            </a:lvl2pPr>
            <a:lvl3pPr marR="0" lvl="2" algn="l" rtl="0">
              <a:spcBef>
                <a:spcPts val="480"/>
              </a:spcBef>
              <a:spcAft>
                <a:spcPts val="0"/>
              </a:spcAft>
              <a:buClr>
                <a:schemeClr val="accent3"/>
              </a:buClr>
              <a:buSzPts val="2640"/>
              <a:buFont typeface="Noto Sans Symbols"/>
              <a:buNone/>
              <a:defRPr sz="2400" b="0" i="0" u="none" strike="noStrike" cap="none">
                <a:solidFill>
                  <a:srgbClr val="5C6670"/>
                </a:solidFill>
                <a:latin typeface="Calibri"/>
                <a:ea typeface="Calibri"/>
                <a:cs typeface="Calibri"/>
                <a:sym typeface="Calibri"/>
              </a:defRPr>
            </a:lvl3pPr>
            <a:lvl4pPr marR="0" lvl="3" algn="l" rtl="0">
              <a:spcBef>
                <a:spcPts val="400"/>
              </a:spcBef>
              <a:spcAft>
                <a:spcPts val="0"/>
              </a:spcAft>
              <a:buClr>
                <a:schemeClr val="accent4"/>
              </a:buClr>
              <a:buSzPts val="2200"/>
              <a:buFont typeface="Noto Sans Symbols"/>
              <a:buNone/>
              <a:defRPr sz="2000" b="0" i="0" u="none" strike="noStrike" cap="none">
                <a:solidFill>
                  <a:srgbClr val="5C6670"/>
                </a:solidFill>
                <a:latin typeface="Calibri"/>
                <a:ea typeface="Calibri"/>
                <a:cs typeface="Calibri"/>
                <a:sym typeface="Calibri"/>
              </a:defRPr>
            </a:lvl4pPr>
            <a:lvl5pPr marR="0" lvl="4" algn="l" rtl="0">
              <a:spcBef>
                <a:spcPts val="400"/>
              </a:spcBef>
              <a:spcAft>
                <a:spcPts val="0"/>
              </a:spcAft>
              <a:buClr>
                <a:schemeClr val="accent6"/>
              </a:buClr>
              <a:buSzPts val="2200"/>
              <a:buFont typeface="Noto Sans Symbols"/>
              <a:buNone/>
              <a:defRPr sz="2000" b="0" i="0" u="none" strike="noStrike" cap="none">
                <a:solidFill>
                  <a:srgbClr val="5C6670"/>
                </a:solidFill>
                <a:latin typeface="Calibri"/>
                <a:ea typeface="Calibri"/>
                <a:cs typeface="Calibri"/>
                <a:sym typeface="Calibri"/>
              </a:defRPr>
            </a:lvl5pPr>
            <a:lvl6pPr marR="0" lvl="5" algn="l" rtl="0">
              <a:spcBef>
                <a:spcPts val="400"/>
              </a:spcBef>
              <a:spcAft>
                <a:spcPts val="0"/>
              </a:spcAft>
              <a:buClr>
                <a:schemeClr val="accent1"/>
              </a:buClr>
              <a:buSzPts val="2000"/>
              <a:buFont typeface="Noto Sans Symbols"/>
              <a:buNone/>
              <a:defRPr sz="2000" b="0" i="0" u="none" strike="noStrike" cap="none">
                <a:solidFill>
                  <a:schemeClr val="lt2"/>
                </a:solidFill>
                <a:latin typeface="Calibri"/>
                <a:ea typeface="Calibri"/>
                <a:cs typeface="Calibri"/>
                <a:sym typeface="Calibri"/>
              </a:defRPr>
            </a:lvl6pPr>
            <a:lvl7pPr marR="0" lvl="6" algn="l" rtl="0">
              <a:spcBef>
                <a:spcPts val="400"/>
              </a:spcBef>
              <a:spcAft>
                <a:spcPts val="0"/>
              </a:spcAft>
              <a:buClr>
                <a:schemeClr val="accent2"/>
              </a:buClr>
              <a:buSzPts val="2000"/>
              <a:buFont typeface="Noto Sans Symbols"/>
              <a:buNone/>
              <a:defRPr sz="2000" b="0" i="0" u="none" strike="noStrike" cap="none">
                <a:solidFill>
                  <a:schemeClr val="lt2"/>
                </a:solidFill>
                <a:latin typeface="Calibri"/>
                <a:ea typeface="Calibri"/>
                <a:cs typeface="Calibri"/>
                <a:sym typeface="Calibri"/>
              </a:defRPr>
            </a:lvl7pPr>
            <a:lvl8pPr marR="0" lvl="7" algn="l" rtl="0">
              <a:spcBef>
                <a:spcPts val="400"/>
              </a:spcBef>
              <a:spcAft>
                <a:spcPts val="0"/>
              </a:spcAft>
              <a:buClr>
                <a:schemeClr val="accent3"/>
              </a:buClr>
              <a:buSzPts val="2000"/>
              <a:buFont typeface="Noto Sans Symbols"/>
              <a:buNone/>
              <a:defRPr sz="2000" b="0" i="0" u="none" strike="noStrike" cap="none">
                <a:solidFill>
                  <a:schemeClr val="lt2"/>
                </a:solidFill>
                <a:latin typeface="Calibri"/>
                <a:ea typeface="Calibri"/>
                <a:cs typeface="Calibri"/>
                <a:sym typeface="Calibri"/>
              </a:defRPr>
            </a:lvl8pPr>
            <a:lvl9pPr marR="0" lvl="8" algn="l" rtl="0">
              <a:spcBef>
                <a:spcPts val="400"/>
              </a:spcBef>
              <a:spcAft>
                <a:spcPts val="0"/>
              </a:spcAft>
              <a:buClr>
                <a:schemeClr val="accent5"/>
              </a:buClr>
              <a:buSzPts val="2000"/>
              <a:buFont typeface="Noto Sans Symbols"/>
              <a:buNone/>
              <a:defRPr sz="2000" b="0" i="0" u="none" strike="noStrike" cap="none">
                <a:solidFill>
                  <a:schemeClr val="lt2"/>
                </a:solidFill>
                <a:latin typeface="Calibri"/>
                <a:ea typeface="Calibri"/>
                <a:cs typeface="Calibri"/>
                <a:sym typeface="Calibri"/>
              </a:defRPr>
            </a:lvl9pPr>
          </a:lstStyle>
          <a:p>
            <a:endParaRPr/>
          </a:p>
        </p:txBody>
      </p:sp>
      <p:sp>
        <p:nvSpPr>
          <p:cNvPr id="88" name="Google Shape;88;p19"/>
          <p:cNvSpPr txBox="1">
            <a:spLocks noGrp="1"/>
          </p:cNvSpPr>
          <p:nvPr>
            <p:ph type="body" idx="1"/>
          </p:nvPr>
        </p:nvSpPr>
        <p:spPr>
          <a:xfrm>
            <a:off x="7040140" y="2232152"/>
            <a:ext cx="1910820" cy="2816352"/>
          </a:xfrm>
          <a:prstGeom prst="rect">
            <a:avLst/>
          </a:prstGeom>
          <a:noFill/>
          <a:ln>
            <a:noFill/>
          </a:ln>
        </p:spPr>
        <p:txBody>
          <a:bodyPr spcFirstLastPara="1" wrap="square" lIns="91425" tIns="0" rIns="91425" bIns="45700" anchor="t" anchorCtr="0"/>
          <a:lstStyle>
            <a:lvl1pPr marL="457200" marR="0" lvl="0" indent="-228600" algn="l" rtl="0">
              <a:spcBef>
                <a:spcPts val="360"/>
              </a:spcBef>
              <a:spcAft>
                <a:spcPts val="0"/>
              </a:spcAft>
              <a:buClr>
                <a:schemeClr val="accent1"/>
              </a:buClr>
              <a:buSzPts val="1980"/>
              <a:buFont typeface="Noto Sans Symbols"/>
              <a:buNone/>
              <a:defRPr sz="1800" b="0" i="0" u="none" strike="noStrike" cap="none">
                <a:solidFill>
                  <a:srgbClr val="FFFFFF"/>
                </a:solidFill>
                <a:latin typeface="Calibri"/>
                <a:ea typeface="Calibri"/>
                <a:cs typeface="Calibri"/>
                <a:sym typeface="Calibri"/>
              </a:defRPr>
            </a:lvl1pPr>
            <a:lvl2pPr marL="914400" marR="0" lvl="1" indent="-228600" algn="l" rtl="0">
              <a:spcBef>
                <a:spcPts val="240"/>
              </a:spcBef>
              <a:spcAft>
                <a:spcPts val="0"/>
              </a:spcAft>
              <a:buClr>
                <a:schemeClr val="accent2"/>
              </a:buClr>
              <a:buSzPts val="1320"/>
              <a:buFont typeface="Noto Sans Symbols"/>
              <a:buNone/>
              <a:defRPr sz="1200" b="0" i="0" u="none" strike="noStrike" cap="none">
                <a:solidFill>
                  <a:srgbClr val="5C6670"/>
                </a:solidFill>
                <a:latin typeface="Calibri"/>
                <a:ea typeface="Calibri"/>
                <a:cs typeface="Calibri"/>
                <a:sym typeface="Calibri"/>
              </a:defRPr>
            </a:lvl2pPr>
            <a:lvl3pPr marL="1371600" marR="0" lvl="2" indent="-228600" algn="l" rtl="0">
              <a:spcBef>
                <a:spcPts val="200"/>
              </a:spcBef>
              <a:spcAft>
                <a:spcPts val="0"/>
              </a:spcAft>
              <a:buClr>
                <a:schemeClr val="accent3"/>
              </a:buClr>
              <a:buSzPts val="1100"/>
              <a:buFont typeface="Noto Sans Symbols"/>
              <a:buNone/>
              <a:defRPr sz="1000" b="0" i="0" u="none" strike="noStrike" cap="none">
                <a:solidFill>
                  <a:srgbClr val="5C6670"/>
                </a:solidFill>
                <a:latin typeface="Calibri"/>
                <a:ea typeface="Calibri"/>
                <a:cs typeface="Calibri"/>
                <a:sym typeface="Calibri"/>
              </a:defRPr>
            </a:lvl3pPr>
            <a:lvl4pPr marL="1828800" marR="0" lvl="3" indent="-228600" algn="l" rtl="0">
              <a:spcBef>
                <a:spcPts val="180"/>
              </a:spcBef>
              <a:spcAft>
                <a:spcPts val="0"/>
              </a:spcAft>
              <a:buClr>
                <a:schemeClr val="accent4"/>
              </a:buClr>
              <a:buSzPts val="990"/>
              <a:buFont typeface="Noto Sans Symbols"/>
              <a:buNone/>
              <a:defRPr sz="900" b="0" i="0" u="none" strike="noStrike" cap="none">
                <a:solidFill>
                  <a:srgbClr val="5C6670"/>
                </a:solidFill>
                <a:latin typeface="Calibri"/>
                <a:ea typeface="Calibri"/>
                <a:cs typeface="Calibri"/>
                <a:sym typeface="Calibri"/>
              </a:defRPr>
            </a:lvl4pPr>
            <a:lvl5pPr marL="2286000" marR="0" lvl="4" indent="-228600" algn="l" rtl="0">
              <a:spcBef>
                <a:spcPts val="180"/>
              </a:spcBef>
              <a:spcAft>
                <a:spcPts val="0"/>
              </a:spcAft>
              <a:buClr>
                <a:schemeClr val="accent6"/>
              </a:buClr>
              <a:buSzPts val="990"/>
              <a:buFont typeface="Noto Sans Symbols"/>
              <a:buNone/>
              <a:defRPr sz="900" b="0" i="0" u="none" strike="noStrike" cap="none">
                <a:solidFill>
                  <a:srgbClr val="5C6670"/>
                </a:solidFill>
                <a:latin typeface="Calibri"/>
                <a:ea typeface="Calibri"/>
                <a:cs typeface="Calibri"/>
                <a:sym typeface="Calibri"/>
              </a:defRPr>
            </a:lvl5pPr>
            <a:lvl6pPr marL="2743200" marR="0" lvl="5" indent="-228600" algn="l" rtl="0">
              <a:spcBef>
                <a:spcPts val="180"/>
              </a:spcBef>
              <a:spcAft>
                <a:spcPts val="0"/>
              </a:spcAft>
              <a:buClr>
                <a:schemeClr val="accent1"/>
              </a:buClr>
              <a:buSzPts val="900"/>
              <a:buFont typeface="Noto Sans Symbols"/>
              <a:buNone/>
              <a:defRPr sz="900" b="0" i="0" u="none" strike="noStrike" cap="none">
                <a:solidFill>
                  <a:schemeClr val="lt2"/>
                </a:solidFill>
                <a:latin typeface="Calibri"/>
                <a:ea typeface="Calibri"/>
                <a:cs typeface="Calibri"/>
                <a:sym typeface="Calibri"/>
              </a:defRPr>
            </a:lvl6pPr>
            <a:lvl7pPr marL="3200400" marR="0" lvl="6" indent="-228600" algn="l" rtl="0">
              <a:spcBef>
                <a:spcPts val="180"/>
              </a:spcBef>
              <a:spcAft>
                <a:spcPts val="0"/>
              </a:spcAft>
              <a:buClr>
                <a:schemeClr val="accent2"/>
              </a:buClr>
              <a:buSzPts val="900"/>
              <a:buFont typeface="Noto Sans Symbols"/>
              <a:buNone/>
              <a:defRPr sz="900" b="0" i="0" u="none" strike="noStrike" cap="none">
                <a:solidFill>
                  <a:schemeClr val="lt2"/>
                </a:solidFill>
                <a:latin typeface="Calibri"/>
                <a:ea typeface="Calibri"/>
                <a:cs typeface="Calibri"/>
                <a:sym typeface="Calibri"/>
              </a:defRPr>
            </a:lvl7pPr>
            <a:lvl8pPr marL="3657600" marR="0" lvl="7" indent="-228600" algn="l" rtl="0">
              <a:spcBef>
                <a:spcPts val="180"/>
              </a:spcBef>
              <a:spcAft>
                <a:spcPts val="0"/>
              </a:spcAft>
              <a:buClr>
                <a:schemeClr val="accent3"/>
              </a:buClr>
              <a:buSzPts val="900"/>
              <a:buFont typeface="Noto Sans Symbols"/>
              <a:buNone/>
              <a:defRPr sz="900" b="0" i="0" u="none" strike="noStrike" cap="none">
                <a:solidFill>
                  <a:schemeClr val="lt2"/>
                </a:solidFill>
                <a:latin typeface="Calibri"/>
                <a:ea typeface="Calibri"/>
                <a:cs typeface="Calibri"/>
                <a:sym typeface="Calibri"/>
              </a:defRPr>
            </a:lvl8pPr>
            <a:lvl9pPr marL="4114800" marR="0" lvl="8" indent="-228600" algn="l" rtl="0">
              <a:spcBef>
                <a:spcPts val="180"/>
              </a:spcBef>
              <a:spcAft>
                <a:spcPts val="0"/>
              </a:spcAft>
              <a:buClr>
                <a:schemeClr val="accent5"/>
              </a:buClr>
              <a:buSzPts val="900"/>
              <a:buFont typeface="Noto Sans Symbols"/>
              <a:buNone/>
              <a:defRPr sz="900" b="0" i="0" u="none" strike="noStrike" cap="none">
                <a:solidFill>
                  <a:schemeClr val="lt2"/>
                </a:solidFill>
                <a:latin typeface="Calibri"/>
                <a:ea typeface="Calibri"/>
                <a:cs typeface="Calibri"/>
                <a:sym typeface="Calibri"/>
              </a:defRPr>
            </a:lvl9pPr>
          </a:lstStyle>
          <a:p>
            <a:endParaRPr/>
          </a:p>
        </p:txBody>
      </p:sp>
      <p:sp>
        <p:nvSpPr>
          <p:cNvPr id="89" name="Google Shape;89;p19"/>
          <p:cNvSpPr txBox="1">
            <a:spLocks noGrp="1"/>
          </p:cNvSpPr>
          <p:nvPr>
            <p:ph type="title"/>
          </p:nvPr>
        </p:nvSpPr>
        <p:spPr>
          <a:xfrm>
            <a:off x="7037832" y="1096962"/>
            <a:ext cx="1913456" cy="103359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1" name="Google Shape;91;p19"/>
          <p:cNvSpPr txBox="1"/>
          <p:nvPr/>
        </p:nvSpPr>
        <p:spPr>
          <a:xfrm>
            <a:off x="3336135" y="6344721"/>
            <a:ext cx="2133600" cy="365125"/>
          </a:xfrm>
          <a:prstGeom prst="rect">
            <a:avLst/>
          </a:prstGeom>
          <a:noFill/>
          <a:ln>
            <a:noFill/>
          </a:ln>
        </p:spPr>
        <p:txBody>
          <a:bodyPr spcFirstLastPara="1" wrap="square" lIns="91425" tIns="45700" rIns="91425" bIns="45700" anchor="ctr" anchorCtr="0">
            <a:noAutofit/>
          </a:bodyPr>
          <a:lstStyle/>
          <a:p>
            <a:pPr algn="ctr">
              <a:buClrTx/>
              <a:buFontTx/>
              <a:buNone/>
            </a:pPr>
            <a:fld id="{00000000-1234-1234-1234-123412341234}" type="slidenum">
              <a:rPr lang="en-US" kern="1200">
                <a:latin typeface="Calibri"/>
                <a:ea typeface="Calibri"/>
                <a:cs typeface="Calibri"/>
                <a:sym typeface="Calibri"/>
              </a:rPr>
              <a:pPr algn="ctr">
                <a:buClrTx/>
                <a:buFontTx/>
                <a:buNone/>
              </a:pPr>
              <a:t>‹#›</a:t>
            </a:fld>
            <a:endParaRPr kern="1200">
              <a:latin typeface="Calibri"/>
              <a:ea typeface="Calibri"/>
              <a:cs typeface="Calibri"/>
              <a:sym typeface="Calibri"/>
            </a:endParaRP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Tree>
    <p:extLst>
      <p:ext uri="{BB962C8B-B14F-4D97-AF65-F5344CB8AC3E}">
        <p14:creationId xmlns:p14="http://schemas.microsoft.com/office/powerpoint/2010/main" val="289505216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Title Only Blue Narrow Bar">
  <p:cSld name="Title Only Blue Narrow Bar">
    <p:bg>
      <p:bgPr>
        <a:blipFill>
          <a:blip r:embed="rId2">
            <a:alphaModFix/>
          </a:blip>
          <a:stretch>
            <a:fillRect/>
          </a:stretch>
        </a:blipFill>
        <a:effectLst/>
      </p:bgPr>
    </p:bg>
    <p:spTree>
      <p:nvGrpSpPr>
        <p:cNvPr id="1" name="Shape 63"/>
        <p:cNvGrpSpPr/>
        <p:nvPr/>
      </p:nvGrpSpPr>
      <p:grpSpPr>
        <a:xfrm>
          <a:off x="0" y="0"/>
          <a:ext cx="0" cy="0"/>
          <a:chOff x="0" y="0"/>
          <a:chExt cx="0" cy="0"/>
        </a:xfrm>
      </p:grpSpPr>
      <p:sp>
        <p:nvSpPr>
          <p:cNvPr id="64" name="Google Shape;64;p14"/>
          <p:cNvSpPr txBox="1">
            <a:spLocks noGrp="1"/>
          </p:cNvSpPr>
          <p:nvPr>
            <p:ph type="title"/>
          </p:nvPr>
        </p:nvSpPr>
        <p:spPr>
          <a:xfrm>
            <a:off x="381000" y="355847"/>
            <a:ext cx="8381260" cy="782073"/>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371285349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cSld name="1_Title and Vertical Tex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3"/>
            <a:ext cx="2133600" cy="365125"/>
          </a:xfrm>
          <a:prstGeom prst="rect">
            <a:avLst/>
          </a:prstGeom>
        </p:spPr>
        <p:txBody>
          <a:bodyPr/>
          <a:lstStyle/>
          <a:p>
            <a:pPr>
              <a:buClrTx/>
              <a:buFontTx/>
              <a:buNone/>
            </a:pPr>
            <a:endParaRPr lang="en-US" sz="1800" kern="1200">
              <a:solidFill>
                <a:prstClr val="black"/>
              </a:solidFill>
              <a:latin typeface="Calibri" panose="020F0502020204030204"/>
              <a:ea typeface="+mn-ea"/>
              <a:cs typeface="+mn-cs"/>
            </a:endParaRPr>
          </a:p>
        </p:txBody>
      </p:sp>
      <p:sp>
        <p:nvSpPr>
          <p:cNvPr id="5" name="Footer Placeholder 4"/>
          <p:cNvSpPr>
            <a:spLocks noGrp="1"/>
          </p:cNvSpPr>
          <p:nvPr>
            <p:ph type="ftr" sz="quarter" idx="11"/>
          </p:nvPr>
        </p:nvSpPr>
        <p:spPr>
          <a:xfrm>
            <a:off x="380999" y="6265545"/>
            <a:ext cx="2895600" cy="365125"/>
          </a:xfrm>
          <a:prstGeom prst="rect">
            <a:avLst/>
          </a:prstGeom>
        </p:spPr>
        <p:txBody>
          <a:bodyPr/>
          <a:lstStyle/>
          <a:p>
            <a:pPr>
              <a:buClrTx/>
              <a:buFontTx/>
              <a:buNone/>
            </a:pPr>
            <a:endParaRPr lang="en-US" sz="1800" kern="1200">
              <a:solidFill>
                <a:prstClr val="black"/>
              </a:solidFill>
              <a:latin typeface="Calibri" panose="020F0502020204030204"/>
              <a:ea typeface="+mn-ea"/>
              <a:cs typeface="+mn-cs"/>
            </a:endParaRPr>
          </a:p>
        </p:txBody>
      </p:sp>
      <p:sp>
        <p:nvSpPr>
          <p:cNvPr id="6" name="Slide Number Placeholder 5"/>
          <p:cNvSpPr>
            <a:spLocks noGrp="1"/>
          </p:cNvSpPr>
          <p:nvPr>
            <p:ph type="sldNum" sz="quarter" idx="12"/>
          </p:nvPr>
        </p:nvSpPr>
        <p:spPr>
          <a:xfrm>
            <a:off x="6553200" y="6356353"/>
            <a:ext cx="2133600" cy="365125"/>
          </a:xfrm>
          <a:prstGeom prst="rect">
            <a:avLst/>
          </a:prstGeom>
        </p:spPr>
        <p:txBody>
          <a:bodyPr/>
          <a:lstStyle/>
          <a:p>
            <a:fld id="{CE2EE9F6-3D84-4EB0-A74D-F4684B51DA93}" type="slidenum">
              <a:rPr lang="en-US" smtClean="0">
                <a:solidFill>
                  <a:prstClr val="black"/>
                </a:solidFill>
              </a:rPr>
              <a:pPr/>
              <a:t>‹#›</a:t>
            </a:fld>
            <a:endParaRPr lang="en-US">
              <a:solidFill>
                <a:prstClr val="black"/>
              </a:solidFill>
            </a:endParaRPr>
          </a:p>
        </p:txBody>
      </p:sp>
      <p:sp>
        <p:nvSpPr>
          <p:cNvPr id="14" name="Title 1"/>
          <p:cNvSpPr>
            <a:spLocks noGrp="1"/>
          </p:cNvSpPr>
          <p:nvPr>
            <p:ph type="title" hasCustomPrompt="1"/>
          </p:nvPr>
        </p:nvSpPr>
        <p:spPr>
          <a:xfrm>
            <a:off x="0" y="414867"/>
            <a:ext cx="5029200" cy="457200"/>
          </a:xfrm>
          <a:solidFill>
            <a:schemeClr val="tx1">
              <a:lumMod val="50000"/>
              <a:lumOff val="50000"/>
            </a:schemeClr>
          </a:solidFill>
        </p:spPr>
        <p:txBody>
          <a:bodyPr>
            <a:normAutofit/>
          </a:bodyPr>
          <a:lstStyle>
            <a:lvl1pPr algn="l">
              <a:defRPr lang="en-US" sz="2800" b="1" kern="1200" baseline="0" dirty="0">
                <a:solidFill>
                  <a:schemeClr val="bg1"/>
                </a:solidFill>
                <a:latin typeface="+mn-lt"/>
                <a:ea typeface="+mn-ea"/>
                <a:cs typeface="+mn-cs"/>
              </a:defRPr>
            </a:lvl1pPr>
          </a:lstStyle>
          <a:p>
            <a:r>
              <a:rPr lang="en-US" dirty="0"/>
              <a:t>    Click to edit Master title style</a:t>
            </a:r>
          </a:p>
        </p:txBody>
      </p:sp>
    </p:spTree>
    <p:extLst>
      <p:ext uri="{BB962C8B-B14F-4D97-AF65-F5344CB8AC3E}">
        <p14:creationId xmlns:p14="http://schemas.microsoft.com/office/powerpoint/2010/main" val="348922717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10_Title and Content">
  <p:cSld name="10_Title and Content">
    <p:spTree>
      <p:nvGrpSpPr>
        <p:cNvPr id="1" name="Shape 203"/>
        <p:cNvGrpSpPr/>
        <p:nvPr/>
      </p:nvGrpSpPr>
      <p:grpSpPr>
        <a:xfrm>
          <a:off x="0" y="0"/>
          <a:ext cx="0" cy="0"/>
          <a:chOff x="0" y="0"/>
          <a:chExt cx="0" cy="0"/>
        </a:xfrm>
      </p:grpSpPr>
      <p:sp>
        <p:nvSpPr>
          <p:cNvPr id="204" name="Shape 204"/>
          <p:cNvSpPr txBox="1">
            <a:spLocks noGrp="1"/>
          </p:cNvSpPr>
          <p:nvPr>
            <p:ph type="body" idx="1"/>
          </p:nvPr>
        </p:nvSpPr>
        <p:spPr>
          <a:xfrm>
            <a:off x="380999" y="1719071"/>
            <a:ext cx="8407893" cy="4407408"/>
          </a:xfrm>
          <a:prstGeom prst="rect">
            <a:avLst/>
          </a:prstGeom>
          <a:noFill/>
          <a:ln>
            <a:noFill/>
          </a:ln>
        </p:spPr>
        <p:txBody>
          <a:bodyPr spcFirstLastPara="1" wrap="square" lIns="91425" tIns="91425" rIns="91425" bIns="91425" anchor="t" anchorCtr="0"/>
          <a:lstStyle>
            <a:lvl1pPr marL="457200" marR="0" lvl="0" indent="-424180" algn="l" rtl="0">
              <a:lnSpc>
                <a:spcPct val="100000"/>
              </a:lnSpc>
              <a:spcBef>
                <a:spcPts val="560"/>
              </a:spcBef>
              <a:spcAft>
                <a:spcPts val="0"/>
              </a:spcAft>
              <a:buClr>
                <a:schemeClr val="accent1"/>
              </a:buClr>
              <a:buSzPts val="3080"/>
              <a:buFont typeface="Noto Sans Symbols"/>
              <a:buChar char="▪"/>
              <a:defRPr sz="2800" b="0" i="0" u="none" strike="noStrike" cap="none">
                <a:solidFill>
                  <a:srgbClr val="5C6670"/>
                </a:solidFill>
                <a:latin typeface="Calibri"/>
                <a:ea typeface="Calibri"/>
                <a:cs typeface="Calibri"/>
                <a:sym typeface="Calibri"/>
              </a:defRPr>
            </a:lvl1pPr>
            <a:lvl2pPr marL="914400" marR="0" lvl="1" indent="-396240" algn="l" rtl="0">
              <a:lnSpc>
                <a:spcPct val="100000"/>
              </a:lnSpc>
              <a:spcBef>
                <a:spcPts val="480"/>
              </a:spcBef>
              <a:spcAft>
                <a:spcPts val="0"/>
              </a:spcAft>
              <a:buClr>
                <a:schemeClr val="accent2"/>
              </a:buClr>
              <a:buSzPts val="2640"/>
              <a:buFont typeface="Noto Sans Symbols"/>
              <a:buChar char="▪"/>
              <a:defRPr sz="2400" b="0" i="0" u="none" strike="noStrike" cap="none">
                <a:solidFill>
                  <a:srgbClr val="5C6670"/>
                </a:solidFill>
                <a:latin typeface="Calibri"/>
                <a:ea typeface="Calibri"/>
                <a:cs typeface="Calibri"/>
                <a:sym typeface="Calibri"/>
              </a:defRPr>
            </a:lvl2pPr>
            <a:lvl3pPr marL="1371600" marR="0" lvl="2" indent="-368300" algn="l" rtl="0">
              <a:lnSpc>
                <a:spcPct val="100000"/>
              </a:lnSpc>
              <a:spcBef>
                <a:spcPts val="400"/>
              </a:spcBef>
              <a:spcAft>
                <a:spcPts val="0"/>
              </a:spcAft>
              <a:buClr>
                <a:schemeClr val="accent3"/>
              </a:buClr>
              <a:buSzPts val="2200"/>
              <a:buFont typeface="Noto Sans Symbols"/>
              <a:buChar char="▪"/>
              <a:defRPr sz="2000" b="0" i="0" u="none" strike="noStrike" cap="none">
                <a:solidFill>
                  <a:srgbClr val="5C6670"/>
                </a:solidFill>
                <a:latin typeface="Calibri"/>
                <a:ea typeface="Calibri"/>
                <a:cs typeface="Calibri"/>
                <a:sym typeface="Calibri"/>
              </a:defRPr>
            </a:lvl3pPr>
            <a:lvl4pPr marL="1828800" marR="0" lvl="3" indent="-354330" algn="l" rtl="0">
              <a:lnSpc>
                <a:spcPct val="100000"/>
              </a:lnSpc>
              <a:spcBef>
                <a:spcPts val="360"/>
              </a:spcBef>
              <a:spcAft>
                <a:spcPts val="0"/>
              </a:spcAft>
              <a:buClr>
                <a:schemeClr val="accent4"/>
              </a:buClr>
              <a:buSzPts val="1980"/>
              <a:buFont typeface="Noto Sans Symbols"/>
              <a:buChar char="▪"/>
              <a:defRPr sz="1800" b="0" i="0" u="none" strike="noStrike" cap="none">
                <a:solidFill>
                  <a:srgbClr val="5C6670"/>
                </a:solidFill>
                <a:latin typeface="Calibri"/>
                <a:ea typeface="Calibri"/>
                <a:cs typeface="Calibri"/>
                <a:sym typeface="Calibri"/>
              </a:defRPr>
            </a:lvl4pPr>
            <a:lvl5pPr marL="2286000" marR="0" lvl="4" indent="-340360" algn="l" rtl="0">
              <a:lnSpc>
                <a:spcPct val="100000"/>
              </a:lnSpc>
              <a:spcBef>
                <a:spcPts val="320"/>
              </a:spcBef>
              <a:spcAft>
                <a:spcPts val="0"/>
              </a:spcAft>
              <a:buClr>
                <a:schemeClr val="accent6"/>
              </a:buClr>
              <a:buSzPts val="1760"/>
              <a:buFont typeface="Noto Sans Symbols"/>
              <a:buChar char="▪"/>
              <a:defRPr sz="1600" b="0" i="0" u="none" strike="noStrike" cap="none">
                <a:solidFill>
                  <a:srgbClr val="5C6670"/>
                </a:solidFill>
                <a:latin typeface="Calibri"/>
                <a:ea typeface="Calibri"/>
                <a:cs typeface="Calibri"/>
                <a:sym typeface="Calibri"/>
              </a:defRPr>
            </a:lvl5pPr>
            <a:lvl6pPr marL="2743200" marR="0" lvl="5" indent="-304800" algn="l" rtl="0">
              <a:lnSpc>
                <a:spcPct val="100000"/>
              </a:lnSpc>
              <a:spcBef>
                <a:spcPts val="240"/>
              </a:spcBef>
              <a:spcAft>
                <a:spcPts val="0"/>
              </a:spcAft>
              <a:buClr>
                <a:schemeClr val="accent1"/>
              </a:buClr>
              <a:buSzPts val="1200"/>
              <a:buFont typeface="Noto Sans Symbols"/>
              <a:buChar char="▪"/>
              <a:defRPr sz="1200" b="0" i="0" u="none" strike="noStrike" cap="none">
                <a:solidFill>
                  <a:schemeClr val="dk2"/>
                </a:solidFill>
                <a:latin typeface="Calibri"/>
                <a:ea typeface="Calibri"/>
                <a:cs typeface="Calibri"/>
                <a:sym typeface="Calibri"/>
              </a:defRPr>
            </a:lvl6pPr>
            <a:lvl7pPr marL="3200400" marR="0" lvl="6" indent="-304800" algn="l" rtl="0">
              <a:lnSpc>
                <a:spcPct val="100000"/>
              </a:lnSpc>
              <a:spcBef>
                <a:spcPts val="240"/>
              </a:spcBef>
              <a:spcAft>
                <a:spcPts val="0"/>
              </a:spcAft>
              <a:buClr>
                <a:schemeClr val="accent2"/>
              </a:buClr>
              <a:buSzPts val="1200"/>
              <a:buFont typeface="Noto Sans Symbols"/>
              <a:buChar char="▪"/>
              <a:defRPr sz="1200" b="0" i="0" u="none" strike="noStrike" cap="none">
                <a:solidFill>
                  <a:schemeClr val="dk2"/>
                </a:solidFill>
                <a:latin typeface="Calibri"/>
                <a:ea typeface="Calibri"/>
                <a:cs typeface="Calibri"/>
                <a:sym typeface="Calibri"/>
              </a:defRPr>
            </a:lvl7pPr>
            <a:lvl8pPr marL="3657600" marR="0" lvl="7" indent="-304800" algn="l" rtl="0">
              <a:lnSpc>
                <a:spcPct val="100000"/>
              </a:lnSpc>
              <a:spcBef>
                <a:spcPts val="240"/>
              </a:spcBef>
              <a:spcAft>
                <a:spcPts val="0"/>
              </a:spcAft>
              <a:buClr>
                <a:schemeClr val="accent3"/>
              </a:buClr>
              <a:buSzPts val="1200"/>
              <a:buFont typeface="Noto Sans Symbols"/>
              <a:buChar char="▪"/>
              <a:defRPr sz="1200" b="0" i="0" u="none" strike="noStrike" cap="none">
                <a:solidFill>
                  <a:schemeClr val="dk2"/>
                </a:solidFill>
                <a:latin typeface="Calibri"/>
                <a:ea typeface="Calibri"/>
                <a:cs typeface="Calibri"/>
                <a:sym typeface="Calibri"/>
              </a:defRPr>
            </a:lvl8pPr>
            <a:lvl9pPr marL="4114800" marR="0" lvl="8" indent="-304800" algn="l" rtl="0">
              <a:lnSpc>
                <a:spcPct val="100000"/>
              </a:lnSpc>
              <a:spcBef>
                <a:spcPts val="240"/>
              </a:spcBef>
              <a:spcAft>
                <a:spcPts val="0"/>
              </a:spcAft>
              <a:buClr>
                <a:schemeClr val="accent5"/>
              </a:buClr>
              <a:buSzPts val="1200"/>
              <a:buFont typeface="Noto Sans Symbols"/>
              <a:buChar char="▪"/>
              <a:defRPr sz="1200" b="0" i="0" u="none" strike="noStrike" cap="none">
                <a:solidFill>
                  <a:schemeClr val="dk2"/>
                </a:solidFill>
                <a:latin typeface="Calibri"/>
                <a:ea typeface="Calibri"/>
                <a:cs typeface="Calibri"/>
                <a:sym typeface="Calibri"/>
              </a:defRPr>
            </a:lvl9pPr>
          </a:lstStyle>
          <a:p>
            <a:endParaRPr/>
          </a:p>
        </p:txBody>
      </p:sp>
      <p:sp>
        <p:nvSpPr>
          <p:cNvPr id="205" name="Shape 205"/>
          <p:cNvSpPr txBox="1">
            <a:spLocks noGrp="1"/>
          </p:cNvSpPr>
          <p:nvPr>
            <p:ph type="title"/>
          </p:nvPr>
        </p:nvSpPr>
        <p:spPr>
          <a:xfrm>
            <a:off x="381000" y="355847"/>
            <a:ext cx="8381260" cy="1054394"/>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06" name="Shape 206"/>
          <p:cNvSpPr txBox="1">
            <a:spLocks noGrp="1"/>
          </p:cNvSpPr>
          <p:nvPr>
            <p:ph type="sldNum" idx="12"/>
          </p:nvPr>
        </p:nvSpPr>
        <p:spPr>
          <a:xfrm>
            <a:off x="381000" y="6395524"/>
            <a:ext cx="2133600" cy="365125"/>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Clr>
                <a:srgbClr val="9A9EA3"/>
              </a:buClr>
              <a:buSzPts val="1200"/>
              <a:buFont typeface="Calibri"/>
              <a:buNone/>
              <a:defRPr sz="1200" b="0" i="0" u="none" strike="noStrike" cap="none">
                <a:solidFill>
                  <a:srgbClr val="9A9EA3"/>
                </a:solidFill>
                <a:latin typeface="Calibri"/>
                <a:ea typeface="Calibri"/>
                <a:cs typeface="Calibri"/>
                <a:sym typeface="Calibri"/>
              </a:defRPr>
            </a:lvl1pPr>
            <a:lvl2pPr marL="0" marR="0" lvl="1" indent="0" algn="l" rtl="0">
              <a:spcBef>
                <a:spcPts val="0"/>
              </a:spcBef>
              <a:buClr>
                <a:srgbClr val="9A9EA3"/>
              </a:buClr>
              <a:buSzPts val="1200"/>
              <a:buFont typeface="Calibri"/>
              <a:buNone/>
              <a:defRPr sz="1200" b="0" i="0" u="none" strike="noStrike" cap="none">
                <a:solidFill>
                  <a:srgbClr val="9A9EA3"/>
                </a:solidFill>
                <a:latin typeface="Calibri"/>
                <a:ea typeface="Calibri"/>
                <a:cs typeface="Calibri"/>
                <a:sym typeface="Calibri"/>
              </a:defRPr>
            </a:lvl2pPr>
            <a:lvl3pPr marL="0" marR="0" lvl="2" indent="0" algn="l" rtl="0">
              <a:spcBef>
                <a:spcPts val="0"/>
              </a:spcBef>
              <a:buClr>
                <a:srgbClr val="9A9EA3"/>
              </a:buClr>
              <a:buSzPts val="1200"/>
              <a:buFont typeface="Calibri"/>
              <a:buNone/>
              <a:defRPr sz="1200" b="0" i="0" u="none" strike="noStrike" cap="none">
                <a:solidFill>
                  <a:srgbClr val="9A9EA3"/>
                </a:solidFill>
                <a:latin typeface="Calibri"/>
                <a:ea typeface="Calibri"/>
                <a:cs typeface="Calibri"/>
                <a:sym typeface="Calibri"/>
              </a:defRPr>
            </a:lvl3pPr>
            <a:lvl4pPr marL="0" marR="0" lvl="3" indent="0" algn="l" rtl="0">
              <a:spcBef>
                <a:spcPts val="0"/>
              </a:spcBef>
              <a:buClr>
                <a:srgbClr val="9A9EA3"/>
              </a:buClr>
              <a:buSzPts val="1200"/>
              <a:buFont typeface="Calibri"/>
              <a:buNone/>
              <a:defRPr sz="1200" b="0" i="0" u="none" strike="noStrike" cap="none">
                <a:solidFill>
                  <a:srgbClr val="9A9EA3"/>
                </a:solidFill>
                <a:latin typeface="Calibri"/>
                <a:ea typeface="Calibri"/>
                <a:cs typeface="Calibri"/>
                <a:sym typeface="Calibri"/>
              </a:defRPr>
            </a:lvl4pPr>
            <a:lvl5pPr marL="0" marR="0" lvl="4" indent="0" algn="l" rtl="0">
              <a:spcBef>
                <a:spcPts val="0"/>
              </a:spcBef>
              <a:buClr>
                <a:srgbClr val="9A9EA3"/>
              </a:buClr>
              <a:buSzPts val="1200"/>
              <a:buFont typeface="Calibri"/>
              <a:buNone/>
              <a:defRPr sz="1200" b="0" i="0" u="none" strike="noStrike" cap="none">
                <a:solidFill>
                  <a:srgbClr val="9A9EA3"/>
                </a:solidFill>
                <a:latin typeface="Calibri"/>
                <a:ea typeface="Calibri"/>
                <a:cs typeface="Calibri"/>
                <a:sym typeface="Calibri"/>
              </a:defRPr>
            </a:lvl5pPr>
            <a:lvl6pPr marL="0" marR="0" lvl="5" indent="0" algn="l" rtl="0">
              <a:spcBef>
                <a:spcPts val="0"/>
              </a:spcBef>
              <a:buClr>
                <a:srgbClr val="9A9EA3"/>
              </a:buClr>
              <a:buSzPts val="1200"/>
              <a:buFont typeface="Calibri"/>
              <a:buNone/>
              <a:defRPr sz="1200" b="0" i="0" u="none" strike="noStrike" cap="none">
                <a:solidFill>
                  <a:srgbClr val="9A9EA3"/>
                </a:solidFill>
                <a:latin typeface="Calibri"/>
                <a:ea typeface="Calibri"/>
                <a:cs typeface="Calibri"/>
                <a:sym typeface="Calibri"/>
              </a:defRPr>
            </a:lvl6pPr>
            <a:lvl7pPr marL="0" marR="0" lvl="6" indent="0" algn="l" rtl="0">
              <a:spcBef>
                <a:spcPts val="0"/>
              </a:spcBef>
              <a:buClr>
                <a:srgbClr val="9A9EA3"/>
              </a:buClr>
              <a:buSzPts val="1200"/>
              <a:buFont typeface="Calibri"/>
              <a:buNone/>
              <a:defRPr sz="1200" b="0" i="0" u="none" strike="noStrike" cap="none">
                <a:solidFill>
                  <a:srgbClr val="9A9EA3"/>
                </a:solidFill>
                <a:latin typeface="Calibri"/>
                <a:ea typeface="Calibri"/>
                <a:cs typeface="Calibri"/>
                <a:sym typeface="Calibri"/>
              </a:defRPr>
            </a:lvl7pPr>
            <a:lvl8pPr marL="0" marR="0" lvl="7" indent="0" algn="l" rtl="0">
              <a:spcBef>
                <a:spcPts val="0"/>
              </a:spcBef>
              <a:buClr>
                <a:srgbClr val="9A9EA3"/>
              </a:buClr>
              <a:buSzPts val="1200"/>
              <a:buFont typeface="Calibri"/>
              <a:buNone/>
              <a:defRPr sz="1200" b="0" i="0" u="none" strike="noStrike" cap="none">
                <a:solidFill>
                  <a:srgbClr val="9A9EA3"/>
                </a:solidFill>
                <a:latin typeface="Calibri"/>
                <a:ea typeface="Calibri"/>
                <a:cs typeface="Calibri"/>
                <a:sym typeface="Calibri"/>
              </a:defRPr>
            </a:lvl8pPr>
            <a:lvl9pPr marL="0" marR="0" lvl="8" indent="0" algn="l" rtl="0">
              <a:spcBef>
                <a:spcPts val="0"/>
              </a:spcBef>
              <a:buClr>
                <a:srgbClr val="9A9EA3"/>
              </a:buClr>
              <a:buSzPts val="1200"/>
              <a:buFont typeface="Calibri"/>
              <a:buNone/>
              <a:defRPr sz="1200" b="0" i="0" u="none" strike="noStrike" cap="none">
                <a:solidFill>
                  <a:srgbClr val="9A9EA3"/>
                </a:solidFill>
                <a:latin typeface="Calibri"/>
                <a:ea typeface="Calibri"/>
                <a:cs typeface="Calibri"/>
                <a:sym typeface="Calibri"/>
              </a:defRPr>
            </a:lvl9pPr>
          </a:lstStyle>
          <a:p>
            <a:fld id="{00000000-1234-1234-1234-123412341234}" type="slidenum">
              <a:rPr lang="en-US"/>
              <a:pPr/>
              <a:t>‹#›</a:t>
            </a:fld>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Tree>
    <p:extLst>
      <p:ext uri="{BB962C8B-B14F-4D97-AF65-F5344CB8AC3E}">
        <p14:creationId xmlns:p14="http://schemas.microsoft.com/office/powerpoint/2010/main" val="262262753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11_Title and Content">
  <p:cSld name="11_Title and Content">
    <p:spTree>
      <p:nvGrpSpPr>
        <p:cNvPr id="1" name="Shape 208"/>
        <p:cNvGrpSpPr/>
        <p:nvPr/>
      </p:nvGrpSpPr>
      <p:grpSpPr>
        <a:xfrm>
          <a:off x="0" y="0"/>
          <a:ext cx="0" cy="0"/>
          <a:chOff x="0" y="0"/>
          <a:chExt cx="0" cy="0"/>
        </a:xfrm>
      </p:grpSpPr>
      <p:sp>
        <p:nvSpPr>
          <p:cNvPr id="209" name="Shape 209"/>
          <p:cNvSpPr txBox="1">
            <a:spLocks noGrp="1"/>
          </p:cNvSpPr>
          <p:nvPr>
            <p:ph type="body" idx="1"/>
          </p:nvPr>
        </p:nvSpPr>
        <p:spPr>
          <a:xfrm>
            <a:off x="380999" y="1719071"/>
            <a:ext cx="8407893" cy="4407408"/>
          </a:xfrm>
          <a:prstGeom prst="rect">
            <a:avLst/>
          </a:prstGeom>
          <a:noFill/>
          <a:ln>
            <a:noFill/>
          </a:ln>
        </p:spPr>
        <p:txBody>
          <a:bodyPr spcFirstLastPara="1" wrap="square" lIns="91425" tIns="91425" rIns="91425" bIns="91425" anchor="t" anchorCtr="0"/>
          <a:lstStyle>
            <a:lvl1pPr marL="457200" marR="0" lvl="0" indent="-424180" algn="l" rtl="0">
              <a:lnSpc>
                <a:spcPct val="100000"/>
              </a:lnSpc>
              <a:spcBef>
                <a:spcPts val="560"/>
              </a:spcBef>
              <a:spcAft>
                <a:spcPts val="0"/>
              </a:spcAft>
              <a:buClr>
                <a:schemeClr val="accent1"/>
              </a:buClr>
              <a:buSzPts val="3080"/>
              <a:buFont typeface="Noto Sans Symbols"/>
              <a:buChar char="▪"/>
              <a:defRPr sz="2800" b="0" i="0" u="none" strike="noStrike" cap="none">
                <a:solidFill>
                  <a:srgbClr val="5C6670"/>
                </a:solidFill>
                <a:latin typeface="Calibri"/>
                <a:ea typeface="Calibri"/>
                <a:cs typeface="Calibri"/>
                <a:sym typeface="Calibri"/>
              </a:defRPr>
            </a:lvl1pPr>
            <a:lvl2pPr marL="914400" marR="0" lvl="1" indent="-396240" algn="l" rtl="0">
              <a:lnSpc>
                <a:spcPct val="100000"/>
              </a:lnSpc>
              <a:spcBef>
                <a:spcPts val="480"/>
              </a:spcBef>
              <a:spcAft>
                <a:spcPts val="0"/>
              </a:spcAft>
              <a:buClr>
                <a:schemeClr val="accent2"/>
              </a:buClr>
              <a:buSzPts val="2640"/>
              <a:buFont typeface="Noto Sans Symbols"/>
              <a:buChar char="▪"/>
              <a:defRPr sz="2400" b="0" i="0" u="none" strike="noStrike" cap="none">
                <a:solidFill>
                  <a:srgbClr val="5C6670"/>
                </a:solidFill>
                <a:latin typeface="Calibri"/>
                <a:ea typeface="Calibri"/>
                <a:cs typeface="Calibri"/>
                <a:sym typeface="Calibri"/>
              </a:defRPr>
            </a:lvl2pPr>
            <a:lvl3pPr marL="1371600" marR="0" lvl="2" indent="-368300" algn="l" rtl="0">
              <a:lnSpc>
                <a:spcPct val="100000"/>
              </a:lnSpc>
              <a:spcBef>
                <a:spcPts val="400"/>
              </a:spcBef>
              <a:spcAft>
                <a:spcPts val="0"/>
              </a:spcAft>
              <a:buClr>
                <a:schemeClr val="accent3"/>
              </a:buClr>
              <a:buSzPts val="2200"/>
              <a:buFont typeface="Noto Sans Symbols"/>
              <a:buChar char="▪"/>
              <a:defRPr sz="2000" b="0" i="0" u="none" strike="noStrike" cap="none">
                <a:solidFill>
                  <a:srgbClr val="5C6670"/>
                </a:solidFill>
                <a:latin typeface="Calibri"/>
                <a:ea typeface="Calibri"/>
                <a:cs typeface="Calibri"/>
                <a:sym typeface="Calibri"/>
              </a:defRPr>
            </a:lvl3pPr>
            <a:lvl4pPr marL="1828800" marR="0" lvl="3" indent="-354330" algn="l" rtl="0">
              <a:lnSpc>
                <a:spcPct val="100000"/>
              </a:lnSpc>
              <a:spcBef>
                <a:spcPts val="360"/>
              </a:spcBef>
              <a:spcAft>
                <a:spcPts val="0"/>
              </a:spcAft>
              <a:buClr>
                <a:schemeClr val="accent4"/>
              </a:buClr>
              <a:buSzPts val="1980"/>
              <a:buFont typeface="Noto Sans Symbols"/>
              <a:buChar char="▪"/>
              <a:defRPr sz="1800" b="0" i="0" u="none" strike="noStrike" cap="none">
                <a:solidFill>
                  <a:srgbClr val="5C6670"/>
                </a:solidFill>
                <a:latin typeface="Calibri"/>
                <a:ea typeface="Calibri"/>
                <a:cs typeface="Calibri"/>
                <a:sym typeface="Calibri"/>
              </a:defRPr>
            </a:lvl4pPr>
            <a:lvl5pPr marL="2286000" marR="0" lvl="4" indent="-340360" algn="l" rtl="0">
              <a:lnSpc>
                <a:spcPct val="100000"/>
              </a:lnSpc>
              <a:spcBef>
                <a:spcPts val="320"/>
              </a:spcBef>
              <a:spcAft>
                <a:spcPts val="0"/>
              </a:spcAft>
              <a:buClr>
                <a:schemeClr val="accent6"/>
              </a:buClr>
              <a:buSzPts val="1760"/>
              <a:buFont typeface="Noto Sans Symbols"/>
              <a:buChar char="▪"/>
              <a:defRPr sz="1600" b="0" i="0" u="none" strike="noStrike" cap="none">
                <a:solidFill>
                  <a:srgbClr val="5C6670"/>
                </a:solidFill>
                <a:latin typeface="Calibri"/>
                <a:ea typeface="Calibri"/>
                <a:cs typeface="Calibri"/>
                <a:sym typeface="Calibri"/>
              </a:defRPr>
            </a:lvl5pPr>
            <a:lvl6pPr marL="2743200" marR="0" lvl="5" indent="-304800" algn="l" rtl="0">
              <a:lnSpc>
                <a:spcPct val="100000"/>
              </a:lnSpc>
              <a:spcBef>
                <a:spcPts val="240"/>
              </a:spcBef>
              <a:spcAft>
                <a:spcPts val="0"/>
              </a:spcAft>
              <a:buClr>
                <a:schemeClr val="accent1"/>
              </a:buClr>
              <a:buSzPts val="1200"/>
              <a:buFont typeface="Noto Sans Symbols"/>
              <a:buChar char="▪"/>
              <a:defRPr sz="1200" b="0" i="0" u="none" strike="noStrike" cap="none">
                <a:solidFill>
                  <a:schemeClr val="dk2"/>
                </a:solidFill>
                <a:latin typeface="Calibri"/>
                <a:ea typeface="Calibri"/>
                <a:cs typeface="Calibri"/>
                <a:sym typeface="Calibri"/>
              </a:defRPr>
            </a:lvl6pPr>
            <a:lvl7pPr marL="3200400" marR="0" lvl="6" indent="-304800" algn="l" rtl="0">
              <a:lnSpc>
                <a:spcPct val="100000"/>
              </a:lnSpc>
              <a:spcBef>
                <a:spcPts val="240"/>
              </a:spcBef>
              <a:spcAft>
                <a:spcPts val="0"/>
              </a:spcAft>
              <a:buClr>
                <a:schemeClr val="accent2"/>
              </a:buClr>
              <a:buSzPts val="1200"/>
              <a:buFont typeface="Noto Sans Symbols"/>
              <a:buChar char="▪"/>
              <a:defRPr sz="1200" b="0" i="0" u="none" strike="noStrike" cap="none">
                <a:solidFill>
                  <a:schemeClr val="dk2"/>
                </a:solidFill>
                <a:latin typeface="Calibri"/>
                <a:ea typeface="Calibri"/>
                <a:cs typeface="Calibri"/>
                <a:sym typeface="Calibri"/>
              </a:defRPr>
            </a:lvl7pPr>
            <a:lvl8pPr marL="3657600" marR="0" lvl="7" indent="-304800" algn="l" rtl="0">
              <a:lnSpc>
                <a:spcPct val="100000"/>
              </a:lnSpc>
              <a:spcBef>
                <a:spcPts val="240"/>
              </a:spcBef>
              <a:spcAft>
                <a:spcPts val="0"/>
              </a:spcAft>
              <a:buClr>
                <a:schemeClr val="accent3"/>
              </a:buClr>
              <a:buSzPts val="1200"/>
              <a:buFont typeface="Noto Sans Symbols"/>
              <a:buChar char="▪"/>
              <a:defRPr sz="1200" b="0" i="0" u="none" strike="noStrike" cap="none">
                <a:solidFill>
                  <a:schemeClr val="dk2"/>
                </a:solidFill>
                <a:latin typeface="Calibri"/>
                <a:ea typeface="Calibri"/>
                <a:cs typeface="Calibri"/>
                <a:sym typeface="Calibri"/>
              </a:defRPr>
            </a:lvl8pPr>
            <a:lvl9pPr marL="4114800" marR="0" lvl="8" indent="-304800" algn="l" rtl="0">
              <a:lnSpc>
                <a:spcPct val="100000"/>
              </a:lnSpc>
              <a:spcBef>
                <a:spcPts val="240"/>
              </a:spcBef>
              <a:spcAft>
                <a:spcPts val="0"/>
              </a:spcAft>
              <a:buClr>
                <a:schemeClr val="accent5"/>
              </a:buClr>
              <a:buSzPts val="1200"/>
              <a:buFont typeface="Noto Sans Symbols"/>
              <a:buChar char="▪"/>
              <a:defRPr sz="1200" b="0" i="0" u="none" strike="noStrike" cap="none">
                <a:solidFill>
                  <a:schemeClr val="dk2"/>
                </a:solidFill>
                <a:latin typeface="Calibri"/>
                <a:ea typeface="Calibri"/>
                <a:cs typeface="Calibri"/>
                <a:sym typeface="Calibri"/>
              </a:defRPr>
            </a:lvl9pPr>
          </a:lstStyle>
          <a:p>
            <a:endParaRPr/>
          </a:p>
        </p:txBody>
      </p:sp>
      <p:sp>
        <p:nvSpPr>
          <p:cNvPr id="210" name="Shape 210"/>
          <p:cNvSpPr txBox="1">
            <a:spLocks noGrp="1"/>
          </p:cNvSpPr>
          <p:nvPr>
            <p:ph type="title"/>
          </p:nvPr>
        </p:nvSpPr>
        <p:spPr>
          <a:xfrm>
            <a:off x="381000" y="355847"/>
            <a:ext cx="8381260" cy="1054394"/>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11" name="Shape 211"/>
          <p:cNvSpPr txBox="1">
            <a:spLocks noGrp="1"/>
          </p:cNvSpPr>
          <p:nvPr>
            <p:ph type="sldNum" idx="12"/>
          </p:nvPr>
        </p:nvSpPr>
        <p:spPr>
          <a:xfrm>
            <a:off x="381000" y="6395524"/>
            <a:ext cx="2133600" cy="365125"/>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Clr>
                <a:srgbClr val="9A9EA3"/>
              </a:buClr>
              <a:buSzPts val="1200"/>
              <a:buFont typeface="Calibri"/>
              <a:buNone/>
              <a:defRPr sz="1200" b="0" i="0" u="none" strike="noStrike" cap="none">
                <a:solidFill>
                  <a:srgbClr val="9A9EA3"/>
                </a:solidFill>
                <a:latin typeface="Calibri"/>
                <a:ea typeface="Calibri"/>
                <a:cs typeface="Calibri"/>
                <a:sym typeface="Calibri"/>
              </a:defRPr>
            </a:lvl1pPr>
            <a:lvl2pPr marL="0" marR="0" lvl="1" indent="0" algn="l" rtl="0">
              <a:spcBef>
                <a:spcPts val="0"/>
              </a:spcBef>
              <a:buClr>
                <a:srgbClr val="9A9EA3"/>
              </a:buClr>
              <a:buSzPts val="1200"/>
              <a:buFont typeface="Calibri"/>
              <a:buNone/>
              <a:defRPr sz="1200" b="0" i="0" u="none" strike="noStrike" cap="none">
                <a:solidFill>
                  <a:srgbClr val="9A9EA3"/>
                </a:solidFill>
                <a:latin typeface="Calibri"/>
                <a:ea typeface="Calibri"/>
                <a:cs typeface="Calibri"/>
                <a:sym typeface="Calibri"/>
              </a:defRPr>
            </a:lvl2pPr>
            <a:lvl3pPr marL="0" marR="0" lvl="2" indent="0" algn="l" rtl="0">
              <a:spcBef>
                <a:spcPts val="0"/>
              </a:spcBef>
              <a:buClr>
                <a:srgbClr val="9A9EA3"/>
              </a:buClr>
              <a:buSzPts val="1200"/>
              <a:buFont typeface="Calibri"/>
              <a:buNone/>
              <a:defRPr sz="1200" b="0" i="0" u="none" strike="noStrike" cap="none">
                <a:solidFill>
                  <a:srgbClr val="9A9EA3"/>
                </a:solidFill>
                <a:latin typeface="Calibri"/>
                <a:ea typeface="Calibri"/>
                <a:cs typeface="Calibri"/>
                <a:sym typeface="Calibri"/>
              </a:defRPr>
            </a:lvl3pPr>
            <a:lvl4pPr marL="0" marR="0" lvl="3" indent="0" algn="l" rtl="0">
              <a:spcBef>
                <a:spcPts val="0"/>
              </a:spcBef>
              <a:buClr>
                <a:srgbClr val="9A9EA3"/>
              </a:buClr>
              <a:buSzPts val="1200"/>
              <a:buFont typeface="Calibri"/>
              <a:buNone/>
              <a:defRPr sz="1200" b="0" i="0" u="none" strike="noStrike" cap="none">
                <a:solidFill>
                  <a:srgbClr val="9A9EA3"/>
                </a:solidFill>
                <a:latin typeface="Calibri"/>
                <a:ea typeface="Calibri"/>
                <a:cs typeface="Calibri"/>
                <a:sym typeface="Calibri"/>
              </a:defRPr>
            </a:lvl4pPr>
            <a:lvl5pPr marL="0" marR="0" lvl="4" indent="0" algn="l" rtl="0">
              <a:spcBef>
                <a:spcPts val="0"/>
              </a:spcBef>
              <a:buClr>
                <a:srgbClr val="9A9EA3"/>
              </a:buClr>
              <a:buSzPts val="1200"/>
              <a:buFont typeface="Calibri"/>
              <a:buNone/>
              <a:defRPr sz="1200" b="0" i="0" u="none" strike="noStrike" cap="none">
                <a:solidFill>
                  <a:srgbClr val="9A9EA3"/>
                </a:solidFill>
                <a:latin typeface="Calibri"/>
                <a:ea typeface="Calibri"/>
                <a:cs typeface="Calibri"/>
                <a:sym typeface="Calibri"/>
              </a:defRPr>
            </a:lvl5pPr>
            <a:lvl6pPr marL="0" marR="0" lvl="5" indent="0" algn="l" rtl="0">
              <a:spcBef>
                <a:spcPts val="0"/>
              </a:spcBef>
              <a:buClr>
                <a:srgbClr val="9A9EA3"/>
              </a:buClr>
              <a:buSzPts val="1200"/>
              <a:buFont typeface="Calibri"/>
              <a:buNone/>
              <a:defRPr sz="1200" b="0" i="0" u="none" strike="noStrike" cap="none">
                <a:solidFill>
                  <a:srgbClr val="9A9EA3"/>
                </a:solidFill>
                <a:latin typeface="Calibri"/>
                <a:ea typeface="Calibri"/>
                <a:cs typeface="Calibri"/>
                <a:sym typeface="Calibri"/>
              </a:defRPr>
            </a:lvl6pPr>
            <a:lvl7pPr marL="0" marR="0" lvl="6" indent="0" algn="l" rtl="0">
              <a:spcBef>
                <a:spcPts val="0"/>
              </a:spcBef>
              <a:buClr>
                <a:srgbClr val="9A9EA3"/>
              </a:buClr>
              <a:buSzPts val="1200"/>
              <a:buFont typeface="Calibri"/>
              <a:buNone/>
              <a:defRPr sz="1200" b="0" i="0" u="none" strike="noStrike" cap="none">
                <a:solidFill>
                  <a:srgbClr val="9A9EA3"/>
                </a:solidFill>
                <a:latin typeface="Calibri"/>
                <a:ea typeface="Calibri"/>
                <a:cs typeface="Calibri"/>
                <a:sym typeface="Calibri"/>
              </a:defRPr>
            </a:lvl7pPr>
            <a:lvl8pPr marL="0" marR="0" lvl="7" indent="0" algn="l" rtl="0">
              <a:spcBef>
                <a:spcPts val="0"/>
              </a:spcBef>
              <a:buClr>
                <a:srgbClr val="9A9EA3"/>
              </a:buClr>
              <a:buSzPts val="1200"/>
              <a:buFont typeface="Calibri"/>
              <a:buNone/>
              <a:defRPr sz="1200" b="0" i="0" u="none" strike="noStrike" cap="none">
                <a:solidFill>
                  <a:srgbClr val="9A9EA3"/>
                </a:solidFill>
                <a:latin typeface="Calibri"/>
                <a:ea typeface="Calibri"/>
                <a:cs typeface="Calibri"/>
                <a:sym typeface="Calibri"/>
              </a:defRPr>
            </a:lvl8pPr>
            <a:lvl9pPr marL="0" marR="0" lvl="8" indent="0" algn="l" rtl="0">
              <a:spcBef>
                <a:spcPts val="0"/>
              </a:spcBef>
              <a:buClr>
                <a:srgbClr val="9A9EA3"/>
              </a:buClr>
              <a:buSzPts val="1200"/>
              <a:buFont typeface="Calibri"/>
              <a:buNone/>
              <a:defRPr sz="1200" b="0" i="0" u="none" strike="noStrike" cap="none">
                <a:solidFill>
                  <a:srgbClr val="9A9EA3"/>
                </a:solidFill>
                <a:latin typeface="Calibri"/>
                <a:ea typeface="Calibri"/>
                <a:cs typeface="Calibri"/>
                <a:sym typeface="Calibri"/>
              </a:defRPr>
            </a:lvl9pPr>
          </a:lstStyle>
          <a:p>
            <a:fld id="{00000000-1234-1234-1234-123412341234}" type="slidenum">
              <a:rPr lang="en-US"/>
              <a:pPr/>
              <a:t>‹#›</a:t>
            </a:fld>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Tree>
    <p:extLst>
      <p:ext uri="{BB962C8B-B14F-4D97-AF65-F5344CB8AC3E}">
        <p14:creationId xmlns:p14="http://schemas.microsoft.com/office/powerpoint/2010/main" val="13448403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_Two Content" type="twoObj">
  <p:cSld name="1_Two Content">
    <p:bg>
      <p:bgPr>
        <a:blipFill>
          <a:blip r:embed="rId2">
            <a:alphaModFix/>
          </a:blip>
          <a:stretch>
            <a:fillRect/>
          </a:stretch>
        </a:blipFill>
        <a:effectLst/>
      </p:bgPr>
    </p:bg>
    <p:spTree>
      <p:nvGrpSpPr>
        <p:cNvPr id="1" name="Shape 29"/>
        <p:cNvGrpSpPr/>
        <p:nvPr/>
      </p:nvGrpSpPr>
      <p:grpSpPr>
        <a:xfrm>
          <a:off x="0" y="0"/>
          <a:ext cx="0" cy="0"/>
          <a:chOff x="0" y="0"/>
          <a:chExt cx="0" cy="0"/>
        </a:xfrm>
      </p:grpSpPr>
      <p:sp>
        <p:nvSpPr>
          <p:cNvPr id="30" name="Google Shape;30;p6"/>
          <p:cNvSpPr txBox="1">
            <a:spLocks noGrp="1"/>
          </p:cNvSpPr>
          <p:nvPr>
            <p:ph type="body" idx="1"/>
          </p:nvPr>
        </p:nvSpPr>
        <p:spPr>
          <a:xfrm>
            <a:off x="391159" y="1719072"/>
            <a:ext cx="4038600" cy="4407408"/>
          </a:xfrm>
          <a:prstGeom prst="rect">
            <a:avLst/>
          </a:prstGeom>
          <a:noFill/>
          <a:ln>
            <a:noFill/>
          </a:ln>
        </p:spPr>
        <p:txBody>
          <a:bodyPr spcFirstLastPara="1" wrap="square" lIns="91425" tIns="45700" rIns="91425" bIns="45700" anchor="t" anchorCtr="0"/>
          <a:lstStyle>
            <a:lvl1pPr marL="457200" marR="0" lvl="0" indent="-396240" algn="l" rtl="0">
              <a:spcBef>
                <a:spcPts val="480"/>
              </a:spcBef>
              <a:spcAft>
                <a:spcPts val="0"/>
              </a:spcAft>
              <a:buClr>
                <a:schemeClr val="accent1"/>
              </a:buClr>
              <a:buSzPts val="2640"/>
              <a:buFont typeface="Noto Sans Symbols"/>
              <a:buChar char="▪"/>
              <a:defRPr sz="2400" b="0" i="0" u="none" strike="noStrike" cap="none">
                <a:solidFill>
                  <a:srgbClr val="5C6670"/>
                </a:solidFill>
                <a:latin typeface="Calibri"/>
                <a:ea typeface="Calibri"/>
                <a:cs typeface="Calibri"/>
                <a:sym typeface="Calibri"/>
              </a:defRPr>
            </a:lvl1pPr>
            <a:lvl2pPr marL="914400" marR="0" lvl="1" indent="-382269" algn="l" rtl="0">
              <a:spcBef>
                <a:spcPts val="440"/>
              </a:spcBef>
              <a:spcAft>
                <a:spcPts val="0"/>
              </a:spcAft>
              <a:buClr>
                <a:schemeClr val="accent2"/>
              </a:buClr>
              <a:buSzPts val="2420"/>
              <a:buFont typeface="Noto Sans Symbols"/>
              <a:buChar char="▪"/>
              <a:defRPr sz="2200" b="0" i="0" u="none" strike="noStrike" cap="none">
                <a:solidFill>
                  <a:srgbClr val="5C6670"/>
                </a:solidFill>
                <a:latin typeface="Calibri"/>
                <a:ea typeface="Calibri"/>
                <a:cs typeface="Calibri"/>
                <a:sym typeface="Calibri"/>
              </a:defRPr>
            </a:lvl2pPr>
            <a:lvl3pPr marL="1371600" marR="0" lvl="2" indent="-368300" algn="l" rtl="0">
              <a:spcBef>
                <a:spcPts val="400"/>
              </a:spcBef>
              <a:spcAft>
                <a:spcPts val="0"/>
              </a:spcAft>
              <a:buClr>
                <a:schemeClr val="accent3"/>
              </a:buClr>
              <a:buSzPts val="2200"/>
              <a:buFont typeface="Noto Sans Symbols"/>
              <a:buChar char="▪"/>
              <a:defRPr sz="2000" b="0" i="0" u="none" strike="noStrike" cap="none">
                <a:solidFill>
                  <a:srgbClr val="5C6670"/>
                </a:solidFill>
                <a:latin typeface="Calibri"/>
                <a:ea typeface="Calibri"/>
                <a:cs typeface="Calibri"/>
                <a:sym typeface="Calibri"/>
              </a:defRPr>
            </a:lvl3pPr>
            <a:lvl4pPr marL="1828800" marR="0" lvl="3" indent="-354330" algn="l" rtl="0">
              <a:spcBef>
                <a:spcPts val="360"/>
              </a:spcBef>
              <a:spcAft>
                <a:spcPts val="0"/>
              </a:spcAft>
              <a:buClr>
                <a:schemeClr val="accent4"/>
              </a:buClr>
              <a:buSzPts val="1980"/>
              <a:buFont typeface="Noto Sans Symbols"/>
              <a:buChar char="▪"/>
              <a:defRPr sz="1800" b="0" i="0" u="none" strike="noStrike" cap="none">
                <a:solidFill>
                  <a:srgbClr val="5C6670"/>
                </a:solidFill>
                <a:latin typeface="Calibri"/>
                <a:ea typeface="Calibri"/>
                <a:cs typeface="Calibri"/>
                <a:sym typeface="Calibri"/>
              </a:defRPr>
            </a:lvl4pPr>
            <a:lvl5pPr marL="2286000" marR="0" lvl="4" indent="-340360" algn="l" rtl="0">
              <a:spcBef>
                <a:spcPts val="320"/>
              </a:spcBef>
              <a:spcAft>
                <a:spcPts val="0"/>
              </a:spcAft>
              <a:buClr>
                <a:schemeClr val="accent6"/>
              </a:buClr>
              <a:buSzPts val="1760"/>
              <a:buFont typeface="Noto Sans Symbols"/>
              <a:buChar char="▪"/>
              <a:defRPr sz="1600" b="0" i="0" u="none" strike="noStrike" cap="none">
                <a:solidFill>
                  <a:srgbClr val="5C6670"/>
                </a:solidFill>
                <a:latin typeface="Calibri"/>
                <a:ea typeface="Calibri"/>
                <a:cs typeface="Calibri"/>
                <a:sym typeface="Calibri"/>
              </a:defRPr>
            </a:lvl5pPr>
            <a:lvl6pPr marL="2743200" marR="0" lvl="5" indent="-342900" algn="l" rtl="0">
              <a:spcBef>
                <a:spcPts val="360"/>
              </a:spcBef>
              <a:spcAft>
                <a:spcPts val="0"/>
              </a:spcAft>
              <a:buClr>
                <a:schemeClr val="accent1"/>
              </a:buClr>
              <a:buSzPts val="1800"/>
              <a:buFont typeface="Noto Sans Symbols"/>
              <a:buChar char="▪"/>
              <a:defRPr sz="1800" b="0" i="0" u="none" strike="noStrike" cap="none">
                <a:solidFill>
                  <a:schemeClr val="dk2"/>
                </a:solidFill>
                <a:latin typeface="Calibri"/>
                <a:ea typeface="Calibri"/>
                <a:cs typeface="Calibri"/>
                <a:sym typeface="Calibri"/>
              </a:defRPr>
            </a:lvl6pPr>
            <a:lvl7pPr marL="3200400" marR="0" lvl="6" indent="-342900" algn="l" rtl="0">
              <a:spcBef>
                <a:spcPts val="360"/>
              </a:spcBef>
              <a:spcAft>
                <a:spcPts val="0"/>
              </a:spcAft>
              <a:buClr>
                <a:schemeClr val="accent2"/>
              </a:buClr>
              <a:buSzPts val="1800"/>
              <a:buFont typeface="Noto Sans Symbols"/>
              <a:buChar char="▪"/>
              <a:defRPr sz="1800" b="0" i="0" u="none" strike="noStrike" cap="none">
                <a:solidFill>
                  <a:schemeClr val="dk2"/>
                </a:solidFill>
                <a:latin typeface="Calibri"/>
                <a:ea typeface="Calibri"/>
                <a:cs typeface="Calibri"/>
                <a:sym typeface="Calibri"/>
              </a:defRPr>
            </a:lvl7pPr>
            <a:lvl8pPr marL="3657600" marR="0" lvl="7" indent="-342900" algn="l" rtl="0">
              <a:spcBef>
                <a:spcPts val="360"/>
              </a:spcBef>
              <a:spcAft>
                <a:spcPts val="0"/>
              </a:spcAft>
              <a:buClr>
                <a:schemeClr val="accent3"/>
              </a:buClr>
              <a:buSzPts val="1800"/>
              <a:buFont typeface="Noto Sans Symbols"/>
              <a:buChar char="▪"/>
              <a:defRPr sz="1800" b="0" i="0" u="none" strike="noStrike" cap="none">
                <a:solidFill>
                  <a:schemeClr val="dk2"/>
                </a:solidFill>
                <a:latin typeface="Calibri"/>
                <a:ea typeface="Calibri"/>
                <a:cs typeface="Calibri"/>
                <a:sym typeface="Calibri"/>
              </a:defRPr>
            </a:lvl8pPr>
            <a:lvl9pPr marL="4114800" marR="0" lvl="8" indent="-342900" algn="l" rtl="0">
              <a:spcBef>
                <a:spcPts val="360"/>
              </a:spcBef>
              <a:spcAft>
                <a:spcPts val="0"/>
              </a:spcAft>
              <a:buClr>
                <a:schemeClr val="accent5"/>
              </a:buClr>
              <a:buSzPts val="1800"/>
              <a:buFont typeface="Noto Sans Symbols"/>
              <a:buChar char="▪"/>
              <a:defRPr sz="1800" b="0" i="0" u="none" strike="noStrike" cap="none">
                <a:solidFill>
                  <a:schemeClr val="dk2"/>
                </a:solidFill>
                <a:latin typeface="Calibri"/>
                <a:ea typeface="Calibri"/>
                <a:cs typeface="Calibri"/>
                <a:sym typeface="Calibri"/>
              </a:defRPr>
            </a:lvl9pPr>
          </a:lstStyle>
          <a:p>
            <a:endParaRPr/>
          </a:p>
        </p:txBody>
      </p:sp>
      <p:sp>
        <p:nvSpPr>
          <p:cNvPr id="31" name="Google Shape;31;p6"/>
          <p:cNvSpPr txBox="1">
            <a:spLocks noGrp="1"/>
          </p:cNvSpPr>
          <p:nvPr>
            <p:ph type="body" idx="2"/>
          </p:nvPr>
        </p:nvSpPr>
        <p:spPr>
          <a:xfrm>
            <a:off x="4723660" y="1719072"/>
            <a:ext cx="4038600" cy="4407408"/>
          </a:xfrm>
          <a:prstGeom prst="rect">
            <a:avLst/>
          </a:prstGeom>
          <a:noFill/>
          <a:ln>
            <a:noFill/>
          </a:ln>
        </p:spPr>
        <p:txBody>
          <a:bodyPr spcFirstLastPara="1" wrap="square" lIns="91425" tIns="45700" rIns="91425" bIns="45700" anchor="t" anchorCtr="0"/>
          <a:lstStyle>
            <a:lvl1pPr marL="457200" marR="0" lvl="0" indent="-396240" algn="l" rtl="0">
              <a:spcBef>
                <a:spcPts val="480"/>
              </a:spcBef>
              <a:spcAft>
                <a:spcPts val="0"/>
              </a:spcAft>
              <a:buClr>
                <a:schemeClr val="accent1"/>
              </a:buClr>
              <a:buSzPts val="2640"/>
              <a:buFont typeface="Noto Sans Symbols"/>
              <a:buChar char="▪"/>
              <a:defRPr sz="2400" b="1" i="0" u="none" strike="noStrike" cap="none">
                <a:solidFill>
                  <a:srgbClr val="5C6670"/>
                </a:solidFill>
                <a:latin typeface="Calibri"/>
                <a:ea typeface="Calibri"/>
                <a:cs typeface="Calibri"/>
                <a:sym typeface="Calibri"/>
              </a:defRPr>
            </a:lvl1pPr>
            <a:lvl2pPr marL="914400" marR="0" lvl="1" indent="-382269" algn="l" rtl="0">
              <a:spcBef>
                <a:spcPts val="440"/>
              </a:spcBef>
              <a:spcAft>
                <a:spcPts val="0"/>
              </a:spcAft>
              <a:buClr>
                <a:schemeClr val="accent2"/>
              </a:buClr>
              <a:buSzPts val="2420"/>
              <a:buFont typeface="Noto Sans Symbols"/>
              <a:buChar char="▪"/>
              <a:defRPr sz="2200" b="0" i="0" u="none" strike="noStrike" cap="none">
                <a:solidFill>
                  <a:srgbClr val="5C6670"/>
                </a:solidFill>
                <a:latin typeface="Calibri"/>
                <a:ea typeface="Calibri"/>
                <a:cs typeface="Calibri"/>
                <a:sym typeface="Calibri"/>
              </a:defRPr>
            </a:lvl2pPr>
            <a:lvl3pPr marL="1371600" marR="0" lvl="2" indent="-368300" algn="l" rtl="0">
              <a:spcBef>
                <a:spcPts val="400"/>
              </a:spcBef>
              <a:spcAft>
                <a:spcPts val="0"/>
              </a:spcAft>
              <a:buClr>
                <a:schemeClr val="accent3"/>
              </a:buClr>
              <a:buSzPts val="2200"/>
              <a:buFont typeface="Noto Sans Symbols"/>
              <a:buChar char="▪"/>
              <a:defRPr sz="2000" b="0" i="0" u="none" strike="noStrike" cap="none">
                <a:solidFill>
                  <a:srgbClr val="5C6670"/>
                </a:solidFill>
                <a:latin typeface="Calibri"/>
                <a:ea typeface="Calibri"/>
                <a:cs typeface="Calibri"/>
                <a:sym typeface="Calibri"/>
              </a:defRPr>
            </a:lvl3pPr>
            <a:lvl4pPr marL="1828800" marR="0" lvl="3" indent="-354330" algn="l" rtl="0">
              <a:spcBef>
                <a:spcPts val="360"/>
              </a:spcBef>
              <a:spcAft>
                <a:spcPts val="0"/>
              </a:spcAft>
              <a:buClr>
                <a:schemeClr val="accent4"/>
              </a:buClr>
              <a:buSzPts val="1980"/>
              <a:buFont typeface="Noto Sans Symbols"/>
              <a:buChar char="▪"/>
              <a:defRPr sz="1800" b="0" i="0" u="none" strike="noStrike" cap="none">
                <a:solidFill>
                  <a:srgbClr val="5C6670"/>
                </a:solidFill>
                <a:latin typeface="Calibri"/>
                <a:ea typeface="Calibri"/>
                <a:cs typeface="Calibri"/>
                <a:sym typeface="Calibri"/>
              </a:defRPr>
            </a:lvl4pPr>
            <a:lvl5pPr marL="2286000" marR="0" lvl="4" indent="-340360" algn="l" rtl="0">
              <a:spcBef>
                <a:spcPts val="320"/>
              </a:spcBef>
              <a:spcAft>
                <a:spcPts val="0"/>
              </a:spcAft>
              <a:buClr>
                <a:schemeClr val="accent6"/>
              </a:buClr>
              <a:buSzPts val="1760"/>
              <a:buFont typeface="Noto Sans Symbols"/>
              <a:buChar char="▪"/>
              <a:defRPr sz="1600" b="0" i="0" u="none" strike="noStrike" cap="none">
                <a:solidFill>
                  <a:srgbClr val="5C6670"/>
                </a:solidFill>
                <a:latin typeface="Calibri"/>
                <a:ea typeface="Calibri"/>
                <a:cs typeface="Calibri"/>
                <a:sym typeface="Calibri"/>
              </a:defRPr>
            </a:lvl5pPr>
            <a:lvl6pPr marL="2743200" marR="0" lvl="5" indent="-342900" algn="l" rtl="0">
              <a:spcBef>
                <a:spcPts val="360"/>
              </a:spcBef>
              <a:spcAft>
                <a:spcPts val="0"/>
              </a:spcAft>
              <a:buClr>
                <a:schemeClr val="accent1"/>
              </a:buClr>
              <a:buSzPts val="1800"/>
              <a:buFont typeface="Noto Sans Symbols"/>
              <a:buChar char="▪"/>
              <a:defRPr sz="1800" b="0" i="0" u="none" strike="noStrike" cap="none">
                <a:solidFill>
                  <a:schemeClr val="dk2"/>
                </a:solidFill>
                <a:latin typeface="Calibri"/>
                <a:ea typeface="Calibri"/>
                <a:cs typeface="Calibri"/>
                <a:sym typeface="Calibri"/>
              </a:defRPr>
            </a:lvl6pPr>
            <a:lvl7pPr marL="3200400" marR="0" lvl="6" indent="-342900" algn="l" rtl="0">
              <a:spcBef>
                <a:spcPts val="360"/>
              </a:spcBef>
              <a:spcAft>
                <a:spcPts val="0"/>
              </a:spcAft>
              <a:buClr>
                <a:schemeClr val="accent2"/>
              </a:buClr>
              <a:buSzPts val="1800"/>
              <a:buFont typeface="Noto Sans Symbols"/>
              <a:buChar char="▪"/>
              <a:defRPr sz="1800" b="0" i="0" u="none" strike="noStrike" cap="none">
                <a:solidFill>
                  <a:schemeClr val="dk2"/>
                </a:solidFill>
                <a:latin typeface="Calibri"/>
                <a:ea typeface="Calibri"/>
                <a:cs typeface="Calibri"/>
                <a:sym typeface="Calibri"/>
              </a:defRPr>
            </a:lvl7pPr>
            <a:lvl8pPr marL="3657600" marR="0" lvl="7" indent="-342900" algn="l" rtl="0">
              <a:spcBef>
                <a:spcPts val="360"/>
              </a:spcBef>
              <a:spcAft>
                <a:spcPts val="0"/>
              </a:spcAft>
              <a:buClr>
                <a:schemeClr val="accent3"/>
              </a:buClr>
              <a:buSzPts val="1800"/>
              <a:buFont typeface="Noto Sans Symbols"/>
              <a:buChar char="▪"/>
              <a:defRPr sz="1800" b="0" i="0" u="none" strike="noStrike" cap="none">
                <a:solidFill>
                  <a:schemeClr val="dk2"/>
                </a:solidFill>
                <a:latin typeface="Calibri"/>
                <a:ea typeface="Calibri"/>
                <a:cs typeface="Calibri"/>
                <a:sym typeface="Calibri"/>
              </a:defRPr>
            </a:lvl8pPr>
            <a:lvl9pPr marL="4114800" marR="0" lvl="8" indent="-342900" algn="l" rtl="0">
              <a:spcBef>
                <a:spcPts val="360"/>
              </a:spcBef>
              <a:spcAft>
                <a:spcPts val="0"/>
              </a:spcAft>
              <a:buClr>
                <a:schemeClr val="accent5"/>
              </a:buClr>
              <a:buSzPts val="1800"/>
              <a:buFont typeface="Noto Sans Symbols"/>
              <a:buChar char="▪"/>
              <a:defRPr sz="1800" b="0" i="0" u="none" strike="noStrike" cap="none">
                <a:solidFill>
                  <a:schemeClr val="dk2"/>
                </a:solidFill>
                <a:latin typeface="Calibri"/>
                <a:ea typeface="Calibri"/>
                <a:cs typeface="Calibri"/>
                <a:sym typeface="Calibri"/>
              </a:defRPr>
            </a:lvl9pPr>
          </a:lstStyle>
          <a:p>
            <a:endParaRPr/>
          </a:p>
        </p:txBody>
      </p:sp>
      <p:sp>
        <p:nvSpPr>
          <p:cNvPr id="32" name="Google Shape;32;p6"/>
          <p:cNvSpPr txBox="1">
            <a:spLocks noGrp="1"/>
          </p:cNvSpPr>
          <p:nvPr>
            <p:ph type="title"/>
          </p:nvPr>
        </p:nvSpPr>
        <p:spPr>
          <a:xfrm>
            <a:off x="381000" y="355847"/>
            <a:ext cx="8381260" cy="1054394"/>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197788499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matchingName="Title and Vertical Text">
  <p:cSld name="Title and Vertical Text">
    <p:bg>
      <p:bgPr>
        <a:blipFill>
          <a:blip r:embed="rId2">
            <a:alphaModFix/>
          </a:blip>
          <a:stretch>
            <a:fillRect/>
          </a:stretch>
        </a:blipFill>
        <a:effectLst/>
      </p:bgPr>
    </p:bg>
    <p:spTree>
      <p:nvGrpSpPr>
        <p:cNvPr id="1" name="Shape 120"/>
        <p:cNvGrpSpPr/>
        <p:nvPr/>
      </p:nvGrpSpPr>
      <p:grpSpPr>
        <a:xfrm>
          <a:off x="0" y="0"/>
          <a:ext cx="0" cy="0"/>
          <a:chOff x="0" y="0"/>
          <a:chExt cx="0" cy="0"/>
        </a:xfrm>
      </p:grpSpPr>
      <p:sp>
        <p:nvSpPr>
          <p:cNvPr id="121" name="Google Shape;121;p25"/>
          <p:cNvSpPr txBox="1">
            <a:spLocks noGrp="1"/>
          </p:cNvSpPr>
          <p:nvPr>
            <p:ph type="body" idx="1"/>
          </p:nvPr>
        </p:nvSpPr>
        <p:spPr>
          <a:xfrm rot="5400000">
            <a:off x="2381242" y="-281171"/>
            <a:ext cx="4407408" cy="8407893"/>
          </a:xfrm>
          <a:prstGeom prst="rect">
            <a:avLst/>
          </a:prstGeom>
          <a:noFill/>
          <a:ln>
            <a:noFill/>
          </a:ln>
        </p:spPr>
        <p:txBody>
          <a:bodyPr spcFirstLastPara="1" wrap="square" lIns="91425" tIns="45700" rIns="91425" bIns="45700" anchor="t" anchorCtr="0"/>
          <a:lstStyle>
            <a:lvl1pPr marL="457200" marR="0" lvl="0" indent="-424180" algn="l" rtl="0">
              <a:spcBef>
                <a:spcPts val="560"/>
              </a:spcBef>
              <a:spcAft>
                <a:spcPts val="0"/>
              </a:spcAft>
              <a:buClr>
                <a:schemeClr val="accent1"/>
              </a:buClr>
              <a:buSzPts val="3080"/>
              <a:buFont typeface="Noto Sans Symbols"/>
              <a:buChar char="▪"/>
              <a:defRPr sz="2800" b="0" i="0" u="none" strike="noStrike" cap="none">
                <a:solidFill>
                  <a:srgbClr val="5C6670"/>
                </a:solidFill>
                <a:latin typeface="Calibri"/>
                <a:ea typeface="Calibri"/>
                <a:cs typeface="Calibri"/>
                <a:sym typeface="Calibri"/>
              </a:defRPr>
            </a:lvl1pPr>
            <a:lvl2pPr marL="914400" marR="0" lvl="1" indent="-396240" algn="l" rtl="0">
              <a:spcBef>
                <a:spcPts val="480"/>
              </a:spcBef>
              <a:spcAft>
                <a:spcPts val="0"/>
              </a:spcAft>
              <a:buClr>
                <a:schemeClr val="accent2"/>
              </a:buClr>
              <a:buSzPts val="2640"/>
              <a:buFont typeface="Noto Sans Symbols"/>
              <a:buChar char="▪"/>
              <a:defRPr sz="2400" b="0" i="0" u="none" strike="noStrike" cap="none">
                <a:solidFill>
                  <a:srgbClr val="5C6670"/>
                </a:solidFill>
                <a:latin typeface="Calibri"/>
                <a:ea typeface="Calibri"/>
                <a:cs typeface="Calibri"/>
                <a:sym typeface="Calibri"/>
              </a:defRPr>
            </a:lvl2pPr>
            <a:lvl3pPr marL="1371600" marR="0" lvl="2" indent="-368300" algn="l" rtl="0">
              <a:spcBef>
                <a:spcPts val="400"/>
              </a:spcBef>
              <a:spcAft>
                <a:spcPts val="0"/>
              </a:spcAft>
              <a:buClr>
                <a:schemeClr val="accent3"/>
              </a:buClr>
              <a:buSzPts val="2200"/>
              <a:buFont typeface="Noto Sans Symbols"/>
              <a:buChar char="▪"/>
              <a:defRPr sz="2000" b="0" i="0" u="none" strike="noStrike" cap="none">
                <a:solidFill>
                  <a:srgbClr val="5C6670"/>
                </a:solidFill>
                <a:latin typeface="Calibri"/>
                <a:ea typeface="Calibri"/>
                <a:cs typeface="Calibri"/>
                <a:sym typeface="Calibri"/>
              </a:defRPr>
            </a:lvl3pPr>
            <a:lvl4pPr marL="1828800" marR="0" lvl="3" indent="-354330" algn="l" rtl="0">
              <a:spcBef>
                <a:spcPts val="360"/>
              </a:spcBef>
              <a:spcAft>
                <a:spcPts val="0"/>
              </a:spcAft>
              <a:buClr>
                <a:schemeClr val="accent4"/>
              </a:buClr>
              <a:buSzPts val="1980"/>
              <a:buFont typeface="Noto Sans Symbols"/>
              <a:buChar char="▪"/>
              <a:defRPr sz="1800" b="0" i="0" u="none" strike="noStrike" cap="none">
                <a:solidFill>
                  <a:srgbClr val="5C6670"/>
                </a:solidFill>
                <a:latin typeface="Calibri"/>
                <a:ea typeface="Calibri"/>
                <a:cs typeface="Calibri"/>
                <a:sym typeface="Calibri"/>
              </a:defRPr>
            </a:lvl4pPr>
            <a:lvl5pPr marL="2286000" marR="0" lvl="4" indent="-340360" algn="l" rtl="0">
              <a:spcBef>
                <a:spcPts val="320"/>
              </a:spcBef>
              <a:spcAft>
                <a:spcPts val="0"/>
              </a:spcAft>
              <a:buClr>
                <a:schemeClr val="accent6"/>
              </a:buClr>
              <a:buSzPts val="1760"/>
              <a:buFont typeface="Noto Sans Symbols"/>
              <a:buChar char="▪"/>
              <a:defRPr sz="1600" b="0" i="0" u="none" strike="noStrike" cap="none">
                <a:solidFill>
                  <a:srgbClr val="5C6670"/>
                </a:solidFill>
                <a:latin typeface="Calibri"/>
                <a:ea typeface="Calibri"/>
                <a:cs typeface="Calibri"/>
                <a:sym typeface="Calibri"/>
              </a:defRPr>
            </a:lvl5pPr>
            <a:lvl6pPr marL="2743200" marR="0" lvl="5" indent="-304800" algn="l" rtl="0">
              <a:spcBef>
                <a:spcPts val="240"/>
              </a:spcBef>
              <a:spcAft>
                <a:spcPts val="0"/>
              </a:spcAft>
              <a:buClr>
                <a:schemeClr val="accent1"/>
              </a:buClr>
              <a:buSzPts val="1200"/>
              <a:buFont typeface="Noto Sans Symbols"/>
              <a:buChar char="▪"/>
              <a:defRPr sz="1200" b="0" i="0" u="none" strike="noStrike" cap="none">
                <a:solidFill>
                  <a:schemeClr val="dk2"/>
                </a:solidFill>
                <a:latin typeface="Calibri"/>
                <a:ea typeface="Calibri"/>
                <a:cs typeface="Calibri"/>
                <a:sym typeface="Calibri"/>
              </a:defRPr>
            </a:lvl6pPr>
            <a:lvl7pPr marL="3200400" marR="0" lvl="6" indent="-304800" algn="l" rtl="0">
              <a:spcBef>
                <a:spcPts val="240"/>
              </a:spcBef>
              <a:spcAft>
                <a:spcPts val="0"/>
              </a:spcAft>
              <a:buClr>
                <a:schemeClr val="accent2"/>
              </a:buClr>
              <a:buSzPts val="1200"/>
              <a:buFont typeface="Noto Sans Symbols"/>
              <a:buChar char="▪"/>
              <a:defRPr sz="1200" b="0" i="0" u="none" strike="noStrike" cap="none">
                <a:solidFill>
                  <a:schemeClr val="dk2"/>
                </a:solidFill>
                <a:latin typeface="Calibri"/>
                <a:ea typeface="Calibri"/>
                <a:cs typeface="Calibri"/>
                <a:sym typeface="Calibri"/>
              </a:defRPr>
            </a:lvl7pPr>
            <a:lvl8pPr marL="3657600" marR="0" lvl="7" indent="-304800" algn="l" rtl="0">
              <a:spcBef>
                <a:spcPts val="240"/>
              </a:spcBef>
              <a:spcAft>
                <a:spcPts val="0"/>
              </a:spcAft>
              <a:buClr>
                <a:schemeClr val="accent3"/>
              </a:buClr>
              <a:buSzPts val="1200"/>
              <a:buFont typeface="Noto Sans Symbols"/>
              <a:buChar char="▪"/>
              <a:defRPr sz="1200" b="0" i="0" u="none" strike="noStrike" cap="none">
                <a:solidFill>
                  <a:schemeClr val="dk2"/>
                </a:solidFill>
                <a:latin typeface="Calibri"/>
                <a:ea typeface="Calibri"/>
                <a:cs typeface="Calibri"/>
                <a:sym typeface="Calibri"/>
              </a:defRPr>
            </a:lvl8pPr>
            <a:lvl9pPr marL="4114800" marR="0" lvl="8" indent="-304800" algn="l" rtl="0">
              <a:spcBef>
                <a:spcPts val="240"/>
              </a:spcBef>
              <a:spcAft>
                <a:spcPts val="0"/>
              </a:spcAft>
              <a:buClr>
                <a:schemeClr val="accent5"/>
              </a:buClr>
              <a:buSzPts val="1200"/>
              <a:buFont typeface="Noto Sans Symbols"/>
              <a:buChar char="▪"/>
              <a:defRPr sz="1200" b="0" i="0" u="none" strike="noStrike" cap="none">
                <a:solidFill>
                  <a:schemeClr val="dk2"/>
                </a:solidFill>
                <a:latin typeface="Calibri"/>
                <a:ea typeface="Calibri"/>
                <a:cs typeface="Calibri"/>
                <a:sym typeface="Calibri"/>
              </a:defRPr>
            </a:lvl9pPr>
          </a:lstStyle>
          <a:p>
            <a:endParaRPr/>
          </a:p>
        </p:txBody>
      </p:sp>
      <p:sp>
        <p:nvSpPr>
          <p:cNvPr id="122" name="Google Shape;122;p25"/>
          <p:cNvSpPr txBox="1">
            <a:spLocks noGrp="1"/>
          </p:cNvSpPr>
          <p:nvPr>
            <p:ph type="title"/>
          </p:nvPr>
        </p:nvSpPr>
        <p:spPr>
          <a:xfrm>
            <a:off x="0" y="414867"/>
            <a:ext cx="5029200" cy="457200"/>
          </a:xfrm>
          <a:prstGeom prst="rect">
            <a:avLst/>
          </a:prstGeom>
          <a:solidFill>
            <a:srgbClr val="ABB2B8"/>
          </a:solidFill>
          <a:ln>
            <a:noFill/>
          </a:ln>
        </p:spPr>
        <p:txBody>
          <a:bodyPr spcFirstLastPara="1" wrap="square" lIns="91425" tIns="45700" rIns="91425" bIns="45700" anchor="ctr" anchorCtr="0"/>
          <a:lstStyle>
            <a:lvl1pPr marR="0" lvl="0" algn="l" rtl="0">
              <a:spcBef>
                <a:spcPts val="0"/>
              </a:spcBef>
              <a:spcAft>
                <a:spcPts val="0"/>
              </a:spcAft>
              <a:buClr>
                <a:schemeClr val="lt1"/>
              </a:buClr>
              <a:buSzPts val="2800"/>
              <a:buFont typeface="Calibri"/>
              <a:buNone/>
              <a:defRPr sz="2800" b="1"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3" name="Google Shape;123;p25"/>
          <p:cNvSpPr txBox="1"/>
          <p:nvPr/>
        </p:nvSpPr>
        <p:spPr>
          <a:xfrm>
            <a:off x="3675969" y="6344721"/>
            <a:ext cx="2133600" cy="365125"/>
          </a:xfrm>
          <a:prstGeom prst="rect">
            <a:avLst/>
          </a:prstGeom>
          <a:noFill/>
          <a:ln>
            <a:noFill/>
          </a:ln>
        </p:spPr>
        <p:txBody>
          <a:bodyPr spcFirstLastPara="1" wrap="square" lIns="91425" tIns="45700" rIns="91425" bIns="45700" anchor="ctr" anchorCtr="0">
            <a:noAutofit/>
          </a:bodyPr>
          <a:lstStyle/>
          <a:p>
            <a:pPr algn="ctr">
              <a:buClrTx/>
              <a:buFontTx/>
              <a:buNone/>
            </a:pPr>
            <a:fld id="{00000000-1234-1234-1234-123412341234}" type="slidenum">
              <a:rPr lang="en-US" kern="1200">
                <a:solidFill>
                  <a:prstClr val="black"/>
                </a:solidFill>
                <a:latin typeface="Calibri"/>
                <a:ea typeface="Calibri"/>
                <a:cs typeface="Calibri"/>
                <a:sym typeface="Calibri"/>
              </a:rPr>
              <a:pPr algn="ctr">
                <a:buClrTx/>
                <a:buFontTx/>
                <a:buNone/>
              </a:pPr>
              <a:t>‹#›</a:t>
            </a:fld>
            <a:endParaRPr kern="1200">
              <a:solidFill>
                <a:prstClr val="black"/>
              </a:solidFill>
              <a:latin typeface="Calibri"/>
              <a:ea typeface="Calibri"/>
              <a:cs typeface="Calibri"/>
              <a:sym typeface="Calibri"/>
            </a:endParaRPr>
          </a:p>
        </p:txBody>
      </p:sp>
    </p:spTree>
    <p:extLst>
      <p:ext uri="{BB962C8B-B14F-4D97-AF65-F5344CB8AC3E}">
        <p14:creationId xmlns:p14="http://schemas.microsoft.com/office/powerpoint/2010/main" val="97813578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Title and Media, 1">
  <p:cSld name="Title and Media, 1">
    <p:spTree>
      <p:nvGrpSpPr>
        <p:cNvPr id="1" name="Shape 65"/>
        <p:cNvGrpSpPr/>
        <p:nvPr/>
      </p:nvGrpSpPr>
      <p:grpSpPr>
        <a:xfrm>
          <a:off x="0" y="0"/>
          <a:ext cx="0" cy="0"/>
          <a:chOff x="0" y="0"/>
          <a:chExt cx="0" cy="0"/>
        </a:xfrm>
      </p:grpSpPr>
      <p:sp>
        <p:nvSpPr>
          <p:cNvPr id="66" name="Google Shape;66;p15"/>
          <p:cNvSpPr txBox="1">
            <a:spLocks noGrp="1"/>
          </p:cNvSpPr>
          <p:nvPr>
            <p:ph type="title"/>
          </p:nvPr>
        </p:nvSpPr>
        <p:spPr>
          <a:xfrm>
            <a:off x="457200" y="274638"/>
            <a:ext cx="6324600" cy="11430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lt1"/>
              </a:buClr>
              <a:buSzPts val="3600"/>
              <a:buFont typeface="Arial"/>
              <a:buNone/>
              <a:defRPr sz="3600" b="1"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7" name="Google Shape;67;p15"/>
          <p:cNvSpPr>
            <a:spLocks noGrp="1"/>
          </p:cNvSpPr>
          <p:nvPr>
            <p:ph type="media" idx="2"/>
          </p:nvPr>
        </p:nvSpPr>
        <p:spPr>
          <a:xfrm>
            <a:off x="457200" y="1600202"/>
            <a:ext cx="8229600" cy="4525963"/>
          </a:xfrm>
          <a:prstGeom prst="rect">
            <a:avLst/>
          </a:prstGeom>
          <a:noFill/>
          <a:ln w="28575" cap="flat" cmpd="sng">
            <a:solidFill>
              <a:schemeClr val="dk1"/>
            </a:solidFill>
            <a:prstDash val="solid"/>
            <a:round/>
            <a:headEnd type="none" w="sm" len="sm"/>
            <a:tailEnd type="none" w="sm" len="sm"/>
          </a:ln>
        </p:spPr>
        <p:txBody>
          <a:bodyPr spcFirstLastPara="1" wrap="square" lIns="91425" tIns="45700" rIns="91425" bIns="45700" anchor="t" anchorCtr="0"/>
          <a:lstStyle>
            <a:lvl1pPr marR="0" lvl="0" algn="l" rtl="0">
              <a:spcBef>
                <a:spcPts val="560"/>
              </a:spcBef>
              <a:spcAft>
                <a:spcPts val="0"/>
              </a:spcAft>
              <a:buClr>
                <a:schemeClr val="accent1"/>
              </a:buClr>
              <a:buSzPts val="3080"/>
              <a:buFont typeface="Noto Sans Symbols"/>
              <a:buNone/>
              <a:defRPr sz="2800" b="0" i="0" u="none" strike="noStrike" cap="none">
                <a:solidFill>
                  <a:srgbClr val="5C6670"/>
                </a:solidFill>
                <a:latin typeface="Calibri"/>
                <a:ea typeface="Calibri"/>
                <a:cs typeface="Calibri"/>
                <a:sym typeface="Calibri"/>
              </a:defRPr>
            </a:lvl1pPr>
            <a:lvl2pPr marR="0" lvl="1" algn="l" rtl="0">
              <a:spcBef>
                <a:spcPts val="480"/>
              </a:spcBef>
              <a:spcAft>
                <a:spcPts val="0"/>
              </a:spcAft>
              <a:buClr>
                <a:schemeClr val="accent2"/>
              </a:buClr>
              <a:buSzPts val="2640"/>
              <a:buFont typeface="Noto Sans Symbols"/>
              <a:buChar char="▪"/>
              <a:defRPr sz="2400" b="0" i="0" u="none" strike="noStrike" cap="none">
                <a:solidFill>
                  <a:srgbClr val="5C6670"/>
                </a:solidFill>
                <a:latin typeface="Calibri"/>
                <a:ea typeface="Calibri"/>
                <a:cs typeface="Calibri"/>
                <a:sym typeface="Calibri"/>
              </a:defRPr>
            </a:lvl2pPr>
            <a:lvl3pPr marR="0" lvl="2" algn="l" rtl="0">
              <a:spcBef>
                <a:spcPts val="400"/>
              </a:spcBef>
              <a:spcAft>
                <a:spcPts val="0"/>
              </a:spcAft>
              <a:buClr>
                <a:schemeClr val="accent3"/>
              </a:buClr>
              <a:buSzPts val="2200"/>
              <a:buFont typeface="Noto Sans Symbols"/>
              <a:buChar char="▪"/>
              <a:defRPr sz="2000" b="0" i="0" u="none" strike="noStrike" cap="none">
                <a:solidFill>
                  <a:srgbClr val="5C6670"/>
                </a:solidFill>
                <a:latin typeface="Calibri"/>
                <a:ea typeface="Calibri"/>
                <a:cs typeface="Calibri"/>
                <a:sym typeface="Calibri"/>
              </a:defRPr>
            </a:lvl3pPr>
            <a:lvl4pPr marR="0" lvl="3" algn="l" rtl="0">
              <a:spcBef>
                <a:spcPts val="360"/>
              </a:spcBef>
              <a:spcAft>
                <a:spcPts val="0"/>
              </a:spcAft>
              <a:buClr>
                <a:schemeClr val="accent4"/>
              </a:buClr>
              <a:buSzPts val="1980"/>
              <a:buFont typeface="Noto Sans Symbols"/>
              <a:buChar char="▪"/>
              <a:defRPr sz="1800" b="0" i="0" u="none" strike="noStrike" cap="none">
                <a:solidFill>
                  <a:srgbClr val="5C6670"/>
                </a:solidFill>
                <a:latin typeface="Calibri"/>
                <a:ea typeface="Calibri"/>
                <a:cs typeface="Calibri"/>
                <a:sym typeface="Calibri"/>
              </a:defRPr>
            </a:lvl4pPr>
            <a:lvl5pPr marR="0" lvl="4" algn="l" rtl="0">
              <a:spcBef>
                <a:spcPts val="320"/>
              </a:spcBef>
              <a:spcAft>
                <a:spcPts val="0"/>
              </a:spcAft>
              <a:buClr>
                <a:schemeClr val="accent6"/>
              </a:buClr>
              <a:buSzPts val="1760"/>
              <a:buFont typeface="Noto Sans Symbols"/>
              <a:buChar char="▪"/>
              <a:defRPr sz="1600" b="0" i="0" u="none" strike="noStrike" cap="none">
                <a:solidFill>
                  <a:srgbClr val="5C6670"/>
                </a:solidFill>
                <a:latin typeface="Calibri"/>
                <a:ea typeface="Calibri"/>
                <a:cs typeface="Calibri"/>
                <a:sym typeface="Calibri"/>
              </a:defRPr>
            </a:lvl5pPr>
            <a:lvl6pPr marR="0" lvl="5" algn="l" rtl="0">
              <a:spcBef>
                <a:spcPts val="240"/>
              </a:spcBef>
              <a:spcAft>
                <a:spcPts val="0"/>
              </a:spcAft>
              <a:buClr>
                <a:schemeClr val="accent1"/>
              </a:buClr>
              <a:buSzPts val="1200"/>
              <a:buFont typeface="Noto Sans Symbols"/>
              <a:buChar char="▪"/>
              <a:defRPr sz="1200" b="0" i="0" u="none" strike="noStrike" cap="none">
                <a:solidFill>
                  <a:schemeClr val="dk2"/>
                </a:solidFill>
                <a:latin typeface="Calibri"/>
                <a:ea typeface="Calibri"/>
                <a:cs typeface="Calibri"/>
                <a:sym typeface="Calibri"/>
              </a:defRPr>
            </a:lvl6pPr>
            <a:lvl7pPr marR="0" lvl="6" algn="l" rtl="0">
              <a:spcBef>
                <a:spcPts val="240"/>
              </a:spcBef>
              <a:spcAft>
                <a:spcPts val="0"/>
              </a:spcAft>
              <a:buClr>
                <a:schemeClr val="accent2"/>
              </a:buClr>
              <a:buSzPts val="1200"/>
              <a:buFont typeface="Noto Sans Symbols"/>
              <a:buChar char="▪"/>
              <a:defRPr sz="1200" b="0" i="0" u="none" strike="noStrike" cap="none">
                <a:solidFill>
                  <a:schemeClr val="dk2"/>
                </a:solidFill>
                <a:latin typeface="Calibri"/>
                <a:ea typeface="Calibri"/>
                <a:cs typeface="Calibri"/>
                <a:sym typeface="Calibri"/>
              </a:defRPr>
            </a:lvl7pPr>
            <a:lvl8pPr marR="0" lvl="7" algn="l" rtl="0">
              <a:spcBef>
                <a:spcPts val="240"/>
              </a:spcBef>
              <a:spcAft>
                <a:spcPts val="0"/>
              </a:spcAft>
              <a:buClr>
                <a:schemeClr val="accent3"/>
              </a:buClr>
              <a:buSzPts val="1200"/>
              <a:buFont typeface="Noto Sans Symbols"/>
              <a:buChar char="▪"/>
              <a:defRPr sz="1200" b="0" i="0" u="none" strike="noStrike" cap="none">
                <a:solidFill>
                  <a:schemeClr val="dk2"/>
                </a:solidFill>
                <a:latin typeface="Calibri"/>
                <a:ea typeface="Calibri"/>
                <a:cs typeface="Calibri"/>
                <a:sym typeface="Calibri"/>
              </a:defRPr>
            </a:lvl8pPr>
            <a:lvl9pPr marR="0" lvl="8" algn="l" rtl="0">
              <a:spcBef>
                <a:spcPts val="240"/>
              </a:spcBef>
              <a:spcAft>
                <a:spcPts val="0"/>
              </a:spcAft>
              <a:buClr>
                <a:schemeClr val="accent5"/>
              </a:buClr>
              <a:buSzPts val="1200"/>
              <a:buFont typeface="Noto Sans Symbols"/>
              <a:buChar char="▪"/>
              <a:defRPr sz="1200" b="0" i="0" u="none" strike="noStrike" cap="none">
                <a:solidFill>
                  <a:schemeClr val="dk2"/>
                </a:solidFill>
                <a:latin typeface="Calibri"/>
                <a:ea typeface="Calibri"/>
                <a:cs typeface="Calibri"/>
                <a:sym typeface="Calibri"/>
              </a:defRPr>
            </a:lvl9pPr>
          </a:lstStyle>
          <a:p>
            <a:endParaRPr/>
          </a:p>
        </p:txBody>
      </p:sp>
      <p:sp>
        <p:nvSpPr>
          <p:cNvPr id="68" name="Google Shape;68;p15"/>
          <p:cNvSpPr txBox="1">
            <a:spLocks noGrp="1"/>
          </p:cNvSpPr>
          <p:nvPr>
            <p:ph type="body" idx="1"/>
          </p:nvPr>
        </p:nvSpPr>
        <p:spPr>
          <a:xfrm>
            <a:off x="6858001" y="304800"/>
            <a:ext cx="1655064" cy="533400"/>
          </a:xfrm>
          <a:prstGeom prst="rect">
            <a:avLst/>
          </a:prstGeom>
          <a:noFill/>
          <a:ln>
            <a:noFill/>
          </a:ln>
        </p:spPr>
        <p:txBody>
          <a:bodyPr spcFirstLastPara="1" wrap="square" lIns="91425" tIns="45700" rIns="91425" bIns="45700" anchor="b" anchorCtr="0"/>
          <a:lstStyle>
            <a:lvl1pPr marL="457200" marR="0" lvl="0" indent="-228600" algn="ctr" rtl="0">
              <a:spcBef>
                <a:spcPts val="480"/>
              </a:spcBef>
              <a:spcAft>
                <a:spcPts val="0"/>
              </a:spcAft>
              <a:buClr>
                <a:schemeClr val="accent1"/>
              </a:buClr>
              <a:buSzPts val="2640"/>
              <a:buFont typeface="Noto Sans Symbols"/>
              <a:buNone/>
              <a:defRPr sz="2400" b="1" i="0" u="none" strike="noStrike" cap="none">
                <a:solidFill>
                  <a:srgbClr val="5C6670"/>
                </a:solidFill>
                <a:latin typeface="Calibri"/>
                <a:ea typeface="Calibri"/>
                <a:cs typeface="Calibri"/>
                <a:sym typeface="Calibri"/>
              </a:defRPr>
            </a:lvl1pPr>
            <a:lvl2pPr marL="914400" marR="0" lvl="1" indent="-228600" algn="l" rtl="0">
              <a:spcBef>
                <a:spcPts val="640"/>
              </a:spcBef>
              <a:spcAft>
                <a:spcPts val="0"/>
              </a:spcAft>
              <a:buClr>
                <a:schemeClr val="accent2"/>
              </a:buClr>
              <a:buSzPts val="3520"/>
              <a:buFont typeface="Noto Sans Symbols"/>
              <a:buNone/>
              <a:defRPr sz="3200" b="1" i="0" u="none" strike="noStrike" cap="none">
                <a:solidFill>
                  <a:srgbClr val="5C6670"/>
                </a:solidFill>
                <a:latin typeface="Calibri"/>
                <a:ea typeface="Calibri"/>
                <a:cs typeface="Calibri"/>
                <a:sym typeface="Calibri"/>
              </a:defRPr>
            </a:lvl2pPr>
            <a:lvl3pPr marL="1371600" marR="0" lvl="2" indent="-228600" algn="l" rtl="0">
              <a:spcBef>
                <a:spcPts val="640"/>
              </a:spcBef>
              <a:spcAft>
                <a:spcPts val="0"/>
              </a:spcAft>
              <a:buClr>
                <a:schemeClr val="accent3"/>
              </a:buClr>
              <a:buSzPts val="3520"/>
              <a:buFont typeface="Noto Sans Symbols"/>
              <a:buNone/>
              <a:defRPr sz="3200" b="1" i="0" u="none" strike="noStrike" cap="none">
                <a:solidFill>
                  <a:srgbClr val="5C6670"/>
                </a:solidFill>
                <a:latin typeface="Calibri"/>
                <a:ea typeface="Calibri"/>
                <a:cs typeface="Calibri"/>
                <a:sym typeface="Calibri"/>
              </a:defRPr>
            </a:lvl3pPr>
            <a:lvl4pPr marL="1828800" marR="0" lvl="3" indent="-228600" algn="l" rtl="0">
              <a:spcBef>
                <a:spcPts val="640"/>
              </a:spcBef>
              <a:spcAft>
                <a:spcPts val="0"/>
              </a:spcAft>
              <a:buClr>
                <a:schemeClr val="accent4"/>
              </a:buClr>
              <a:buSzPts val="3520"/>
              <a:buFont typeface="Noto Sans Symbols"/>
              <a:buNone/>
              <a:defRPr sz="3200" b="1" i="0" u="none" strike="noStrike" cap="none">
                <a:solidFill>
                  <a:srgbClr val="5C6670"/>
                </a:solidFill>
                <a:latin typeface="Calibri"/>
                <a:ea typeface="Calibri"/>
                <a:cs typeface="Calibri"/>
                <a:sym typeface="Calibri"/>
              </a:defRPr>
            </a:lvl4pPr>
            <a:lvl5pPr marL="2286000" marR="0" lvl="4" indent="-228600" algn="l" rtl="0">
              <a:spcBef>
                <a:spcPts val="640"/>
              </a:spcBef>
              <a:spcAft>
                <a:spcPts val="0"/>
              </a:spcAft>
              <a:buClr>
                <a:schemeClr val="accent6"/>
              </a:buClr>
              <a:buSzPts val="3520"/>
              <a:buFont typeface="Noto Sans Symbols"/>
              <a:buNone/>
              <a:defRPr sz="3200" b="1" i="0" u="none" strike="noStrike" cap="none">
                <a:solidFill>
                  <a:srgbClr val="5C6670"/>
                </a:solidFill>
                <a:latin typeface="Calibri"/>
                <a:ea typeface="Calibri"/>
                <a:cs typeface="Calibri"/>
                <a:sym typeface="Calibri"/>
              </a:defRPr>
            </a:lvl5pPr>
            <a:lvl6pPr marL="2743200" marR="0" lvl="5" indent="-304800" algn="l" rtl="0">
              <a:spcBef>
                <a:spcPts val="240"/>
              </a:spcBef>
              <a:spcAft>
                <a:spcPts val="0"/>
              </a:spcAft>
              <a:buClr>
                <a:schemeClr val="accent1"/>
              </a:buClr>
              <a:buSzPts val="1200"/>
              <a:buFont typeface="Noto Sans Symbols"/>
              <a:buChar char="▪"/>
              <a:defRPr sz="1200" b="0" i="0" u="none" strike="noStrike" cap="none">
                <a:solidFill>
                  <a:schemeClr val="dk2"/>
                </a:solidFill>
                <a:latin typeface="Calibri"/>
                <a:ea typeface="Calibri"/>
                <a:cs typeface="Calibri"/>
                <a:sym typeface="Calibri"/>
              </a:defRPr>
            </a:lvl6pPr>
            <a:lvl7pPr marL="3200400" marR="0" lvl="6" indent="-304800" algn="l" rtl="0">
              <a:spcBef>
                <a:spcPts val="240"/>
              </a:spcBef>
              <a:spcAft>
                <a:spcPts val="0"/>
              </a:spcAft>
              <a:buClr>
                <a:schemeClr val="accent2"/>
              </a:buClr>
              <a:buSzPts val="1200"/>
              <a:buFont typeface="Noto Sans Symbols"/>
              <a:buChar char="▪"/>
              <a:defRPr sz="1200" b="0" i="0" u="none" strike="noStrike" cap="none">
                <a:solidFill>
                  <a:schemeClr val="dk2"/>
                </a:solidFill>
                <a:latin typeface="Calibri"/>
                <a:ea typeface="Calibri"/>
                <a:cs typeface="Calibri"/>
                <a:sym typeface="Calibri"/>
              </a:defRPr>
            </a:lvl7pPr>
            <a:lvl8pPr marL="3657600" marR="0" lvl="7" indent="-304800" algn="l" rtl="0">
              <a:spcBef>
                <a:spcPts val="240"/>
              </a:spcBef>
              <a:spcAft>
                <a:spcPts val="0"/>
              </a:spcAft>
              <a:buClr>
                <a:schemeClr val="accent3"/>
              </a:buClr>
              <a:buSzPts val="1200"/>
              <a:buFont typeface="Noto Sans Symbols"/>
              <a:buChar char="▪"/>
              <a:defRPr sz="1200" b="0" i="0" u="none" strike="noStrike" cap="none">
                <a:solidFill>
                  <a:schemeClr val="dk2"/>
                </a:solidFill>
                <a:latin typeface="Calibri"/>
                <a:ea typeface="Calibri"/>
                <a:cs typeface="Calibri"/>
                <a:sym typeface="Calibri"/>
              </a:defRPr>
            </a:lvl8pPr>
            <a:lvl9pPr marL="4114800" marR="0" lvl="8" indent="-304800" algn="l" rtl="0">
              <a:spcBef>
                <a:spcPts val="240"/>
              </a:spcBef>
              <a:spcAft>
                <a:spcPts val="0"/>
              </a:spcAft>
              <a:buClr>
                <a:schemeClr val="accent5"/>
              </a:buClr>
              <a:buSzPts val="1200"/>
              <a:buFont typeface="Noto Sans Symbols"/>
              <a:buChar char="▪"/>
              <a:defRPr sz="1200" b="0" i="0" u="none" strike="noStrike" cap="none">
                <a:solidFill>
                  <a:schemeClr val="dk2"/>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35503691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16" y="2669749"/>
            <a:ext cx="2700533" cy="3681991"/>
          </a:xfrm>
          <a:prstGeom prst="rect">
            <a:avLst/>
          </a:prstGeom>
        </p:spPr>
      </p:pic>
      <p:sp>
        <p:nvSpPr>
          <p:cNvPr id="9" name="Content Placeholder 2"/>
          <p:cNvSpPr>
            <a:spLocks noGrp="1"/>
          </p:cNvSpPr>
          <p:nvPr>
            <p:ph idx="1"/>
          </p:nvPr>
        </p:nvSpPr>
        <p:spPr>
          <a:xfrm>
            <a:off x="628650" y="1202400"/>
            <a:ext cx="7886700" cy="5037025"/>
          </a:xfrm>
        </p:spPr>
        <p:txBody>
          <a:bodyPr/>
          <a:lstStyle>
            <a:lvl1pPr>
              <a:buClr>
                <a:srgbClr val="0D1E8E"/>
              </a:buClr>
              <a:defRPr sz="2400">
                <a:latin typeface="Trebuchet MS" panose="020B0603020202020204" pitchFamily="34" charset="0"/>
              </a:defRPr>
            </a:lvl1pPr>
            <a:lvl2pPr>
              <a:buClr>
                <a:srgbClr val="00953A"/>
              </a:buClr>
              <a:defRPr sz="2000">
                <a:latin typeface="Trebuchet MS" panose="020B0603020202020204" pitchFamily="34" charset="0"/>
              </a:defRPr>
            </a:lvl2pPr>
            <a:lvl3pPr>
              <a:buClr>
                <a:srgbClr val="EF7521"/>
              </a:buClr>
              <a:defRPr sz="1800">
                <a:latin typeface="Trebuchet MS" panose="020B0603020202020204" pitchFamily="34" charset="0"/>
              </a:defRPr>
            </a:lvl3pPr>
            <a:lvl4pPr>
              <a:buClr>
                <a:srgbClr val="82BC00"/>
              </a:buClr>
              <a:defRPr sz="1800">
                <a:latin typeface="Trebuchet MS" panose="020B0603020202020204" pitchFamily="34" charset="0"/>
              </a:defRPr>
            </a:lvl4pPr>
            <a:lvl5pPr>
              <a:buClr>
                <a:srgbClr val="8FC6E8"/>
              </a:buClr>
              <a:defRPr sz="1800">
                <a:latin typeface="Trebuchet MS" panose="020B0603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4"/>
          <p:cNvSpPr>
            <a:spLocks noGrp="1"/>
          </p:cNvSpPr>
          <p:nvPr>
            <p:ph type="ftr" sz="quarter" idx="11"/>
          </p:nvPr>
        </p:nvSpPr>
        <p:spPr>
          <a:xfrm>
            <a:off x="3028950" y="6508800"/>
            <a:ext cx="3086100" cy="212676"/>
          </a:xfrm>
          <a:prstGeom prst="rect">
            <a:avLst/>
          </a:prstGeom>
        </p:spPr>
        <p:txBody>
          <a:bodyPr/>
          <a:lstStyle/>
          <a:p>
            <a:pPr>
              <a:buClrTx/>
              <a:buFontTx/>
              <a:buNone/>
            </a:pPr>
            <a:endParaRPr lang="en-US" sz="1800" kern="1200" dirty="0">
              <a:solidFill>
                <a:prstClr val="black"/>
              </a:solidFill>
              <a:latin typeface="Calibri" panose="020F0502020204030204"/>
              <a:ea typeface="+mn-ea"/>
              <a:cs typeface="+mn-cs"/>
            </a:endParaRPr>
          </a:p>
        </p:txBody>
      </p:sp>
      <p:sp>
        <p:nvSpPr>
          <p:cNvPr id="11" name="Date Placeholder 2"/>
          <p:cNvSpPr txBox="1">
            <a:spLocks/>
          </p:cNvSpPr>
          <p:nvPr userDrawn="1"/>
        </p:nvSpPr>
        <p:spPr>
          <a:xfrm>
            <a:off x="628650" y="6508800"/>
            <a:ext cx="2057400" cy="21267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buClrTx/>
              <a:buFontTx/>
              <a:buNone/>
            </a:pPr>
            <a:fld id="{49B24EC9-D412-49F8-B26B-B7E454A540B6}" type="datetimeFigureOut">
              <a:rPr lang="en-US" smtClean="0">
                <a:solidFill>
                  <a:prstClr val="black">
                    <a:tint val="75000"/>
                  </a:prstClr>
                </a:solidFill>
              </a:rPr>
              <a:pPr>
                <a:buClrTx/>
                <a:buFontTx/>
                <a:buNone/>
              </a:pPr>
              <a:t>8/24/2022</a:t>
            </a:fld>
            <a:endParaRPr lang="en-US">
              <a:solidFill>
                <a:prstClr val="black">
                  <a:tint val="75000"/>
                </a:prstClr>
              </a:solidFill>
            </a:endParaRPr>
          </a:p>
        </p:txBody>
      </p:sp>
      <p:sp>
        <p:nvSpPr>
          <p:cNvPr id="12" name="Rectangle 11"/>
          <p:cNvSpPr/>
          <p:nvPr userDrawn="1"/>
        </p:nvSpPr>
        <p:spPr>
          <a:xfrm>
            <a:off x="0" y="0"/>
            <a:ext cx="9144000" cy="793462"/>
          </a:xfrm>
          <a:prstGeom prst="rect">
            <a:avLst/>
          </a:prstGeom>
          <a:gradFill flip="none" rotWithShape="1">
            <a:gsLst>
              <a:gs pos="0">
                <a:srgbClr val="6EC4E8"/>
              </a:gs>
              <a:gs pos="81000">
                <a:srgbClr val="5C667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800" kern="1200" dirty="0">
              <a:solidFill>
                <a:prstClr val="white"/>
              </a:solidFill>
            </a:endParaRPr>
          </a:p>
        </p:txBody>
      </p:sp>
      <p:sp>
        <p:nvSpPr>
          <p:cNvPr id="14" name="Rectangle 13"/>
          <p:cNvSpPr/>
          <p:nvPr userDrawn="1"/>
        </p:nvSpPr>
        <p:spPr>
          <a:xfrm>
            <a:off x="0" y="787381"/>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800" kern="1200">
              <a:solidFill>
                <a:prstClr val="white"/>
              </a:solidFill>
            </a:endParaRPr>
          </a:p>
        </p:txBody>
      </p:sp>
      <p:sp>
        <p:nvSpPr>
          <p:cNvPr id="18" name="Rectangle 17"/>
          <p:cNvSpPr/>
          <p:nvPr userDrawn="1"/>
        </p:nvSpPr>
        <p:spPr>
          <a:xfrm>
            <a:off x="0" y="6806227"/>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800" kern="1200">
              <a:solidFill>
                <a:prstClr val="white"/>
              </a:solidFill>
            </a:endParaRPr>
          </a:p>
        </p:txBody>
      </p:sp>
      <p:sp>
        <p:nvSpPr>
          <p:cNvPr id="21" name="Slide Number Placeholder 5"/>
          <p:cNvSpPr txBox="1">
            <a:spLocks/>
          </p:cNvSpPr>
          <p:nvPr userDrawn="1"/>
        </p:nvSpPr>
        <p:spPr>
          <a:xfrm>
            <a:off x="6457950" y="6508800"/>
            <a:ext cx="1257674" cy="212676"/>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buClrTx/>
              <a:buFontTx/>
              <a:buNone/>
            </a:pPr>
            <a:fld id="{34A3F748-31DA-4297-96EF-69DC737B5DDE}" type="slidenum">
              <a:rPr lang="en-US" smtClean="0">
                <a:solidFill>
                  <a:prstClr val="black">
                    <a:tint val="75000"/>
                  </a:prstClr>
                </a:solidFill>
              </a:rPr>
              <a:pPr>
                <a:buClrTx/>
                <a:buFontTx/>
                <a:buNone/>
              </a:pPr>
              <a:t>‹#›</a:t>
            </a:fld>
            <a:endParaRPr lang="en-US" dirty="0">
              <a:solidFill>
                <a:prstClr val="black">
                  <a:tint val="75000"/>
                </a:prstClr>
              </a:solidFill>
            </a:endParaRPr>
          </a:p>
        </p:txBody>
      </p:sp>
      <p:sp>
        <p:nvSpPr>
          <p:cNvPr id="13" name="Title Placeholder 1"/>
          <p:cNvSpPr>
            <a:spLocks noGrp="1"/>
          </p:cNvSpPr>
          <p:nvPr>
            <p:ph type="title"/>
          </p:nvPr>
        </p:nvSpPr>
        <p:spPr>
          <a:xfrm>
            <a:off x="192024" y="192024"/>
            <a:ext cx="7886700" cy="521208"/>
          </a:xfrm>
          <a:prstGeom prst="rect">
            <a:avLst/>
          </a:prstGeom>
        </p:spPr>
        <p:txBody>
          <a:bodyPr vert="horz" lIns="91440" tIns="45720" rIns="91440" bIns="45720" rtlCol="0" anchor="ctr">
            <a:normAutofit/>
          </a:bodyPr>
          <a:lstStyle>
            <a:lvl1pPr>
              <a:defRPr>
                <a:solidFill>
                  <a:schemeClr val="bg1"/>
                </a:solidFill>
              </a:defRPr>
            </a:lvl1pPr>
          </a:lstStyle>
          <a:p>
            <a:r>
              <a:rPr lang="en-US" dirty="0"/>
              <a:t>Click to edit master title style</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Tree>
    <p:extLst>
      <p:ext uri="{BB962C8B-B14F-4D97-AF65-F5344CB8AC3E}">
        <p14:creationId xmlns:p14="http://schemas.microsoft.com/office/powerpoint/2010/main" val="174815981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 name="Rectangle 11"/>
          <p:cNvSpPr/>
          <p:nvPr userDrawn="1"/>
        </p:nvSpPr>
        <p:spPr>
          <a:xfrm>
            <a:off x="0" y="4675238"/>
            <a:ext cx="9144000" cy="2182761"/>
          </a:xfrm>
          <a:prstGeom prst="rect">
            <a:avLst/>
          </a:prstGeom>
          <a:gradFill>
            <a:gsLst>
              <a:gs pos="0">
                <a:schemeClr val="bg1"/>
              </a:gs>
              <a:gs pos="100000">
                <a:srgbClr val="488BC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800" kern="1200">
              <a:solidFill>
                <a:prstClr val="white"/>
              </a:solidFill>
            </a:endParaRPr>
          </a:p>
        </p:txBody>
      </p:sp>
      <p:sp>
        <p:nvSpPr>
          <p:cNvPr id="2" name="Title 1"/>
          <p:cNvSpPr>
            <a:spLocks noGrp="1"/>
          </p:cNvSpPr>
          <p:nvPr>
            <p:ph type="ctrTitle"/>
          </p:nvPr>
        </p:nvSpPr>
        <p:spPr>
          <a:xfrm>
            <a:off x="685800" y="3236239"/>
            <a:ext cx="7772400" cy="1216589"/>
          </a:xfrm>
        </p:spPr>
        <p:txBody>
          <a:bodyPr anchor="t" anchorCtr="0">
            <a:normAutofit/>
          </a:bodyPr>
          <a:lstStyle>
            <a:lvl1pPr algn="ctr">
              <a:defRPr sz="3600">
                <a:latin typeface="Museo Slab 500" panose="02000000000000000000" pitchFamily="50" charset="0"/>
              </a:defRPr>
            </a:lvl1pPr>
          </a:lstStyle>
          <a:p>
            <a:r>
              <a:rPr lang="en-US" dirty="0"/>
              <a:t>Click to edit Master title style</a:t>
            </a:r>
          </a:p>
        </p:txBody>
      </p:sp>
      <p:sp>
        <p:nvSpPr>
          <p:cNvPr id="3" name="Subtitle 2"/>
          <p:cNvSpPr>
            <a:spLocks noGrp="1"/>
          </p:cNvSpPr>
          <p:nvPr>
            <p:ph type="subTitle" idx="1"/>
          </p:nvPr>
        </p:nvSpPr>
        <p:spPr>
          <a:xfrm>
            <a:off x="685800" y="5073444"/>
            <a:ext cx="7772400" cy="1065925"/>
          </a:xfrm>
        </p:spPr>
        <p:txBody>
          <a:bodyPr>
            <a:normAutofit/>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65737" y="632706"/>
            <a:ext cx="2821173" cy="1762730"/>
          </a:xfrm>
          <a:prstGeom prst="rect">
            <a:avLst/>
          </a:prstGeom>
        </p:spPr>
      </p:pic>
      <p:cxnSp>
        <p:nvCxnSpPr>
          <p:cNvPr id="10" name="Straight Connector 9"/>
          <p:cNvCxnSpPr/>
          <p:nvPr userDrawn="1"/>
        </p:nvCxnSpPr>
        <p:spPr>
          <a:xfrm>
            <a:off x="685800" y="2772696"/>
            <a:ext cx="7801897" cy="0"/>
          </a:xfrm>
          <a:prstGeom prst="line">
            <a:avLst/>
          </a:prstGeom>
          <a:ln w="19050">
            <a:solidFill>
              <a:srgbClr val="488BC9"/>
            </a:solidFill>
          </a:ln>
        </p:spPr>
        <p:style>
          <a:lnRef idx="1">
            <a:schemeClr val="accent1"/>
          </a:lnRef>
          <a:fillRef idx="0">
            <a:schemeClr val="accent1"/>
          </a:fillRef>
          <a:effectRef idx="0">
            <a:schemeClr val="accent1"/>
          </a:effectRef>
          <a:fontRef idx="minor">
            <a:schemeClr val="tx1"/>
          </a:fontRef>
        </p:style>
      </p:cxnSp>
      <p:sp>
        <p:nvSpPr>
          <p:cNvPr id="13"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solidFill>
              </a:defRPr>
            </a:lvl1pPr>
          </a:lstStyle>
          <a:p>
            <a:fld id="{C479D5F6-EDCB-402A-AC08-4943A1820E8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06969340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200"/>
          </a:xfrm>
          <a:prstGeom prst="rect">
            <a:avLst/>
          </a:prstGeom>
        </p:spPr>
      </p:pic>
      <p:sp>
        <p:nvSpPr>
          <p:cNvPr id="2" name="Title 1"/>
          <p:cNvSpPr>
            <a:spLocks noGrp="1"/>
          </p:cNvSpPr>
          <p:nvPr>
            <p:ph type="title"/>
          </p:nvPr>
        </p:nvSpPr>
        <p:spPr>
          <a:xfrm>
            <a:off x="245193" y="254514"/>
            <a:ext cx="6081865" cy="756418"/>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solidFill>
                  <a:prstClr val="white">
                    <a:lumMod val="50000"/>
                  </a:prstClr>
                </a:solidFill>
              </a:rPr>
              <a:pPr/>
              <a:t>‹#›</a:t>
            </a:fld>
            <a:endParaRPr lang="en-US" dirty="0">
              <a:solidFill>
                <a:prstClr val="white">
                  <a:lumMod val="50000"/>
                </a:prstClr>
              </a:solidFill>
            </a:endParaRPr>
          </a:p>
        </p:txBody>
      </p:sp>
    </p:spTree>
    <p:extLst>
      <p:ext uri="{BB962C8B-B14F-4D97-AF65-F5344CB8AC3E}">
        <p14:creationId xmlns:p14="http://schemas.microsoft.com/office/powerpoint/2010/main" val="400540717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200"/>
          </a:xfrm>
          <a:prstGeom prst="rect">
            <a:avLst/>
          </a:prstGeom>
        </p:spPr>
      </p:pic>
      <p:sp>
        <p:nvSpPr>
          <p:cNvPr id="2" name="Title 1"/>
          <p:cNvSpPr>
            <a:spLocks noGrp="1"/>
          </p:cNvSpPr>
          <p:nvPr>
            <p:ph type="title"/>
          </p:nvPr>
        </p:nvSpPr>
        <p:spPr>
          <a:xfrm>
            <a:off x="1168811" y="420328"/>
            <a:ext cx="5158247" cy="590603"/>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solidFill>
                  <a:prstClr val="white">
                    <a:lumMod val="50000"/>
                  </a:prstClr>
                </a:solidFill>
              </a:rPr>
              <a:pPr/>
              <a:t>‹#›</a:t>
            </a:fld>
            <a:endParaRPr lang="en-US" dirty="0">
              <a:solidFill>
                <a:prstClr val="white">
                  <a:lumMod val="50000"/>
                </a:prstClr>
              </a:solidFill>
            </a:endParaRPr>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7219" y="41458"/>
            <a:ext cx="934373" cy="1068472"/>
          </a:xfrm>
          <a:prstGeom prst="rect">
            <a:avLst/>
          </a:prstGeom>
        </p:spPr>
      </p:pic>
    </p:spTree>
    <p:extLst>
      <p:ext uri="{BB962C8B-B14F-4D97-AF65-F5344CB8AC3E}">
        <p14:creationId xmlns:p14="http://schemas.microsoft.com/office/powerpoint/2010/main" val="124331750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199"/>
          </a:xfrm>
          <a:prstGeom prst="rect">
            <a:avLst/>
          </a:prstGeom>
        </p:spPr>
      </p:pic>
      <p:sp>
        <p:nvSpPr>
          <p:cNvPr id="2" name="Title 1"/>
          <p:cNvSpPr>
            <a:spLocks noGrp="1"/>
          </p:cNvSpPr>
          <p:nvPr>
            <p:ph type="title"/>
          </p:nvPr>
        </p:nvSpPr>
        <p:spPr>
          <a:xfrm>
            <a:off x="1168811" y="420328"/>
            <a:ext cx="5158247" cy="590603"/>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solidFill>
                  <a:prstClr val="white">
                    <a:lumMod val="50000"/>
                  </a:prstClr>
                </a:solidFill>
              </a:rPr>
              <a:pPr/>
              <a:t>‹#›</a:t>
            </a:fld>
            <a:endParaRPr lang="en-US" dirty="0">
              <a:solidFill>
                <a:prstClr val="white">
                  <a:lumMod val="50000"/>
                </a:prstClr>
              </a:solidFill>
            </a:endParaRPr>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7219" y="41458"/>
            <a:ext cx="934373" cy="1068472"/>
          </a:xfrm>
          <a:prstGeom prst="rect">
            <a:avLst/>
          </a:prstGeom>
        </p:spPr>
      </p:pic>
    </p:spTree>
    <p:extLst>
      <p:ext uri="{BB962C8B-B14F-4D97-AF65-F5344CB8AC3E}">
        <p14:creationId xmlns:p14="http://schemas.microsoft.com/office/powerpoint/2010/main" val="65868686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199"/>
          </a:xfrm>
          <a:prstGeom prst="rect">
            <a:avLst/>
          </a:prstGeom>
        </p:spPr>
      </p:pic>
      <p:sp>
        <p:nvSpPr>
          <p:cNvPr id="2" name="Title 1"/>
          <p:cNvSpPr>
            <a:spLocks noGrp="1"/>
          </p:cNvSpPr>
          <p:nvPr>
            <p:ph type="title"/>
          </p:nvPr>
        </p:nvSpPr>
        <p:spPr>
          <a:xfrm>
            <a:off x="1168811" y="420328"/>
            <a:ext cx="5158247" cy="590603"/>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solidFill>
                  <a:prstClr val="white">
                    <a:lumMod val="50000"/>
                  </a:prstClr>
                </a:solidFill>
              </a:rPr>
              <a:pPr/>
              <a:t>‹#›</a:t>
            </a:fld>
            <a:endParaRPr lang="en-US" dirty="0">
              <a:solidFill>
                <a:prstClr val="white">
                  <a:lumMod val="50000"/>
                </a:prstClr>
              </a:solidFill>
            </a:endParaRPr>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7219" y="41458"/>
            <a:ext cx="934373" cy="1068472"/>
          </a:xfrm>
          <a:prstGeom prst="rect">
            <a:avLst/>
          </a:prstGeom>
        </p:spPr>
      </p:pic>
    </p:spTree>
    <p:extLst>
      <p:ext uri="{BB962C8B-B14F-4D97-AF65-F5344CB8AC3E}">
        <p14:creationId xmlns:p14="http://schemas.microsoft.com/office/powerpoint/2010/main" val="108854802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199"/>
          </a:xfrm>
          <a:prstGeom prst="rect">
            <a:avLst/>
          </a:prstGeom>
        </p:spPr>
      </p:pic>
      <p:sp>
        <p:nvSpPr>
          <p:cNvPr id="2" name="Title 1"/>
          <p:cNvSpPr>
            <a:spLocks noGrp="1"/>
          </p:cNvSpPr>
          <p:nvPr>
            <p:ph type="title"/>
          </p:nvPr>
        </p:nvSpPr>
        <p:spPr>
          <a:xfrm>
            <a:off x="1168811" y="420328"/>
            <a:ext cx="5158247" cy="590603"/>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solidFill>
                  <a:prstClr val="white">
                    <a:lumMod val="50000"/>
                  </a:prstClr>
                </a:solidFill>
              </a:rPr>
              <a:pPr/>
              <a:t>‹#›</a:t>
            </a:fld>
            <a:endParaRPr lang="en-US" dirty="0">
              <a:solidFill>
                <a:prstClr val="white">
                  <a:lumMod val="50000"/>
                </a:prstClr>
              </a:solidFill>
            </a:endParaRPr>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7219" y="41458"/>
            <a:ext cx="934373" cy="1068472"/>
          </a:xfrm>
          <a:prstGeom prst="rect">
            <a:avLst/>
          </a:prstGeom>
        </p:spPr>
      </p:pic>
    </p:spTree>
    <p:extLst>
      <p:ext uri="{BB962C8B-B14F-4D97-AF65-F5344CB8AC3E}">
        <p14:creationId xmlns:p14="http://schemas.microsoft.com/office/powerpoint/2010/main" val="418595677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199"/>
          </a:xfrm>
          <a:prstGeom prst="rect">
            <a:avLst/>
          </a:prstGeom>
        </p:spPr>
      </p:pic>
      <p:sp>
        <p:nvSpPr>
          <p:cNvPr id="2" name="Title 1"/>
          <p:cNvSpPr>
            <a:spLocks noGrp="1"/>
          </p:cNvSpPr>
          <p:nvPr>
            <p:ph type="title"/>
          </p:nvPr>
        </p:nvSpPr>
        <p:spPr>
          <a:xfrm>
            <a:off x="1168811" y="420328"/>
            <a:ext cx="5158247" cy="590603"/>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solidFill>
                  <a:prstClr val="white">
                    <a:lumMod val="50000"/>
                  </a:prstClr>
                </a:solidFill>
              </a:rPr>
              <a:pPr/>
              <a:t>‹#›</a:t>
            </a:fld>
            <a:endParaRPr lang="en-US" dirty="0">
              <a:solidFill>
                <a:prstClr val="white">
                  <a:lumMod val="50000"/>
                </a:prstClr>
              </a:solidFill>
            </a:endParaRPr>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7219" y="41458"/>
            <a:ext cx="934373" cy="1068472"/>
          </a:xfrm>
          <a:prstGeom prst="rect">
            <a:avLst/>
          </a:prstGeom>
        </p:spPr>
      </p:pic>
    </p:spTree>
    <p:extLst>
      <p:ext uri="{BB962C8B-B14F-4D97-AF65-F5344CB8AC3E}">
        <p14:creationId xmlns:p14="http://schemas.microsoft.com/office/powerpoint/2010/main" val="7748233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tatement with Two-Level Tag, 2">
  <p:cSld name="Statement with Two-Level Tag, 2">
    <p:spTree>
      <p:nvGrpSpPr>
        <p:cNvPr id="1" name="Shape 33"/>
        <p:cNvGrpSpPr/>
        <p:nvPr/>
      </p:nvGrpSpPr>
      <p:grpSpPr>
        <a:xfrm>
          <a:off x="0" y="0"/>
          <a:ext cx="0" cy="0"/>
          <a:chOff x="0" y="0"/>
          <a:chExt cx="0" cy="0"/>
        </a:xfrm>
      </p:grpSpPr>
      <p:sp>
        <p:nvSpPr>
          <p:cNvPr id="34" name="Google Shape;34;p7"/>
          <p:cNvSpPr txBox="1">
            <a:spLocks noGrp="1"/>
          </p:cNvSpPr>
          <p:nvPr>
            <p:ph type="title"/>
          </p:nvPr>
        </p:nvSpPr>
        <p:spPr>
          <a:xfrm>
            <a:off x="533400" y="1676400"/>
            <a:ext cx="8077200" cy="20574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lt1"/>
              </a:buClr>
              <a:buSzPts val="6600"/>
              <a:buFont typeface="Arial"/>
              <a:buNone/>
              <a:defRPr sz="6600" b="1"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5" name="Google Shape;35;p7"/>
          <p:cNvSpPr txBox="1">
            <a:spLocks noGrp="1"/>
          </p:cNvSpPr>
          <p:nvPr>
            <p:ph type="body" idx="1"/>
          </p:nvPr>
        </p:nvSpPr>
        <p:spPr>
          <a:xfrm>
            <a:off x="533400" y="3733802"/>
            <a:ext cx="8077200" cy="1500188"/>
          </a:xfrm>
          <a:prstGeom prst="rect">
            <a:avLst/>
          </a:prstGeom>
          <a:noFill/>
          <a:ln>
            <a:noFill/>
          </a:ln>
        </p:spPr>
        <p:txBody>
          <a:bodyPr spcFirstLastPara="1" wrap="square" lIns="91425" tIns="45700" rIns="91425" bIns="45700" anchor="t" anchorCtr="0"/>
          <a:lstStyle>
            <a:lvl1pPr marL="457200" marR="0" lvl="0" indent="-228600" algn="l" rtl="0">
              <a:spcBef>
                <a:spcPts val="640"/>
              </a:spcBef>
              <a:spcAft>
                <a:spcPts val="0"/>
              </a:spcAft>
              <a:buClr>
                <a:schemeClr val="accent1"/>
              </a:buClr>
              <a:buSzPts val="3520"/>
              <a:buFont typeface="Noto Sans Symbols"/>
              <a:buNone/>
              <a:defRPr sz="3200" b="1" i="0" u="none" strike="noStrike" cap="none">
                <a:solidFill>
                  <a:schemeClr val="accent2"/>
                </a:solidFill>
                <a:latin typeface="Calibri"/>
                <a:ea typeface="Calibri"/>
                <a:cs typeface="Calibri"/>
                <a:sym typeface="Calibri"/>
              </a:defRPr>
            </a:lvl1pPr>
            <a:lvl2pPr marL="914400" marR="0" lvl="1" indent="-228600" algn="l" rtl="0">
              <a:spcBef>
                <a:spcPts val="360"/>
              </a:spcBef>
              <a:spcAft>
                <a:spcPts val="0"/>
              </a:spcAft>
              <a:buClr>
                <a:schemeClr val="accent2"/>
              </a:buClr>
              <a:buSzPts val="1980"/>
              <a:buFont typeface="Noto Sans Symbols"/>
              <a:buNone/>
              <a:defRPr sz="1800" b="0" i="0" u="none" strike="noStrike" cap="none">
                <a:solidFill>
                  <a:srgbClr val="9A9EA3"/>
                </a:solidFill>
                <a:latin typeface="Calibri"/>
                <a:ea typeface="Calibri"/>
                <a:cs typeface="Calibri"/>
                <a:sym typeface="Calibri"/>
              </a:defRPr>
            </a:lvl2pPr>
            <a:lvl3pPr marL="1371600" marR="0" lvl="2" indent="-228600" algn="l" rtl="0">
              <a:spcBef>
                <a:spcPts val="320"/>
              </a:spcBef>
              <a:spcAft>
                <a:spcPts val="0"/>
              </a:spcAft>
              <a:buClr>
                <a:schemeClr val="accent3"/>
              </a:buClr>
              <a:buSzPts val="1760"/>
              <a:buFont typeface="Noto Sans Symbols"/>
              <a:buNone/>
              <a:defRPr sz="1600" b="0" i="0" u="none" strike="noStrike" cap="none">
                <a:solidFill>
                  <a:srgbClr val="9A9EA3"/>
                </a:solidFill>
                <a:latin typeface="Calibri"/>
                <a:ea typeface="Calibri"/>
                <a:cs typeface="Calibri"/>
                <a:sym typeface="Calibri"/>
              </a:defRPr>
            </a:lvl3pPr>
            <a:lvl4pPr marL="1828800" marR="0" lvl="3" indent="-228600" algn="l" rtl="0">
              <a:spcBef>
                <a:spcPts val="280"/>
              </a:spcBef>
              <a:spcAft>
                <a:spcPts val="0"/>
              </a:spcAft>
              <a:buClr>
                <a:schemeClr val="accent4"/>
              </a:buClr>
              <a:buSzPts val="1540"/>
              <a:buFont typeface="Noto Sans Symbols"/>
              <a:buNone/>
              <a:defRPr sz="1400" b="0" i="0" u="none" strike="noStrike" cap="none">
                <a:solidFill>
                  <a:srgbClr val="9A9EA3"/>
                </a:solidFill>
                <a:latin typeface="Calibri"/>
                <a:ea typeface="Calibri"/>
                <a:cs typeface="Calibri"/>
                <a:sym typeface="Calibri"/>
              </a:defRPr>
            </a:lvl4pPr>
            <a:lvl5pPr marL="2286000" marR="0" lvl="4" indent="-228600" algn="l" rtl="0">
              <a:spcBef>
                <a:spcPts val="280"/>
              </a:spcBef>
              <a:spcAft>
                <a:spcPts val="0"/>
              </a:spcAft>
              <a:buClr>
                <a:schemeClr val="accent6"/>
              </a:buClr>
              <a:buSzPts val="1540"/>
              <a:buFont typeface="Noto Sans Symbols"/>
              <a:buNone/>
              <a:defRPr sz="1400" b="0" i="0" u="none" strike="noStrike" cap="none">
                <a:solidFill>
                  <a:srgbClr val="9A9EA3"/>
                </a:solidFill>
                <a:latin typeface="Calibri"/>
                <a:ea typeface="Calibri"/>
                <a:cs typeface="Calibri"/>
                <a:sym typeface="Calibri"/>
              </a:defRPr>
            </a:lvl5pPr>
            <a:lvl6pPr marL="2743200" marR="0" lvl="5" indent="-228600" algn="l" rtl="0">
              <a:spcBef>
                <a:spcPts val="280"/>
              </a:spcBef>
              <a:spcAft>
                <a:spcPts val="0"/>
              </a:spcAft>
              <a:buClr>
                <a:schemeClr val="accent1"/>
              </a:buClr>
              <a:buSzPts val="1400"/>
              <a:buFont typeface="Noto Sans Symbols"/>
              <a:buNone/>
              <a:defRPr sz="1400" b="0" i="0" u="none" strike="noStrike" cap="none">
                <a:solidFill>
                  <a:srgbClr val="9A9EA3"/>
                </a:solidFill>
                <a:latin typeface="Calibri"/>
                <a:ea typeface="Calibri"/>
                <a:cs typeface="Calibri"/>
                <a:sym typeface="Calibri"/>
              </a:defRPr>
            </a:lvl6pPr>
            <a:lvl7pPr marL="3200400" marR="0" lvl="6" indent="-228600" algn="l" rtl="0">
              <a:spcBef>
                <a:spcPts val="280"/>
              </a:spcBef>
              <a:spcAft>
                <a:spcPts val="0"/>
              </a:spcAft>
              <a:buClr>
                <a:schemeClr val="accent2"/>
              </a:buClr>
              <a:buSzPts val="1400"/>
              <a:buFont typeface="Noto Sans Symbols"/>
              <a:buNone/>
              <a:defRPr sz="1400" b="0" i="0" u="none" strike="noStrike" cap="none">
                <a:solidFill>
                  <a:srgbClr val="9A9EA3"/>
                </a:solidFill>
                <a:latin typeface="Calibri"/>
                <a:ea typeface="Calibri"/>
                <a:cs typeface="Calibri"/>
                <a:sym typeface="Calibri"/>
              </a:defRPr>
            </a:lvl7pPr>
            <a:lvl8pPr marL="3657600" marR="0" lvl="7" indent="-228600" algn="l" rtl="0">
              <a:spcBef>
                <a:spcPts val="280"/>
              </a:spcBef>
              <a:spcAft>
                <a:spcPts val="0"/>
              </a:spcAft>
              <a:buClr>
                <a:schemeClr val="accent3"/>
              </a:buClr>
              <a:buSzPts val="1400"/>
              <a:buFont typeface="Noto Sans Symbols"/>
              <a:buNone/>
              <a:defRPr sz="1400" b="0" i="0" u="none" strike="noStrike" cap="none">
                <a:solidFill>
                  <a:srgbClr val="9A9EA3"/>
                </a:solidFill>
                <a:latin typeface="Calibri"/>
                <a:ea typeface="Calibri"/>
                <a:cs typeface="Calibri"/>
                <a:sym typeface="Calibri"/>
              </a:defRPr>
            </a:lvl8pPr>
            <a:lvl9pPr marL="4114800" marR="0" lvl="8" indent="-228600" algn="l" rtl="0">
              <a:spcBef>
                <a:spcPts val="280"/>
              </a:spcBef>
              <a:spcAft>
                <a:spcPts val="0"/>
              </a:spcAft>
              <a:buClr>
                <a:schemeClr val="accent5"/>
              </a:buClr>
              <a:buSzPts val="1400"/>
              <a:buFont typeface="Noto Sans Symbols"/>
              <a:buNone/>
              <a:defRPr sz="1400" b="0" i="0" u="none" strike="noStrike" cap="none">
                <a:solidFill>
                  <a:srgbClr val="9A9EA3"/>
                </a:solidFill>
                <a:latin typeface="Calibri"/>
                <a:ea typeface="Calibri"/>
                <a:cs typeface="Calibri"/>
                <a:sym typeface="Calibri"/>
              </a:defRPr>
            </a:lvl9pPr>
          </a:lstStyle>
          <a:p>
            <a:endParaRPr/>
          </a:p>
        </p:txBody>
      </p:sp>
      <p:sp>
        <p:nvSpPr>
          <p:cNvPr id="36" name="Google Shape;36;p7"/>
          <p:cNvSpPr txBox="1">
            <a:spLocks noGrp="1"/>
          </p:cNvSpPr>
          <p:nvPr>
            <p:ph type="body" idx="2"/>
          </p:nvPr>
        </p:nvSpPr>
        <p:spPr>
          <a:xfrm>
            <a:off x="6053143" y="304800"/>
            <a:ext cx="2505075" cy="533400"/>
          </a:xfrm>
          <a:prstGeom prst="rect">
            <a:avLst/>
          </a:prstGeom>
          <a:noFill/>
          <a:ln>
            <a:noFill/>
          </a:ln>
        </p:spPr>
        <p:txBody>
          <a:bodyPr spcFirstLastPara="1" wrap="square" lIns="91425" tIns="45700" rIns="91425" bIns="45700" anchor="b" anchorCtr="0"/>
          <a:lstStyle>
            <a:lvl1pPr marL="457200" marR="0" lvl="0" indent="-228600" algn="ctr" rtl="0">
              <a:spcBef>
                <a:spcPts val="640"/>
              </a:spcBef>
              <a:spcAft>
                <a:spcPts val="0"/>
              </a:spcAft>
              <a:buClr>
                <a:schemeClr val="accent1"/>
              </a:buClr>
              <a:buSzPts val="3520"/>
              <a:buFont typeface="Noto Sans Symbols"/>
              <a:buNone/>
              <a:defRPr sz="3200" b="1" i="0" u="none" strike="noStrike" cap="none">
                <a:solidFill>
                  <a:srgbClr val="5C6670"/>
                </a:solidFill>
                <a:latin typeface="Calibri"/>
                <a:ea typeface="Calibri"/>
                <a:cs typeface="Calibri"/>
                <a:sym typeface="Calibri"/>
              </a:defRPr>
            </a:lvl1pPr>
            <a:lvl2pPr marL="914400" marR="0" lvl="1" indent="-228600" algn="l" rtl="0">
              <a:spcBef>
                <a:spcPts val="640"/>
              </a:spcBef>
              <a:spcAft>
                <a:spcPts val="0"/>
              </a:spcAft>
              <a:buClr>
                <a:schemeClr val="accent2"/>
              </a:buClr>
              <a:buSzPts val="3520"/>
              <a:buFont typeface="Noto Sans Symbols"/>
              <a:buNone/>
              <a:defRPr sz="3200" b="1" i="0" u="none" strike="noStrike" cap="none">
                <a:solidFill>
                  <a:srgbClr val="5C6670"/>
                </a:solidFill>
                <a:latin typeface="Calibri"/>
                <a:ea typeface="Calibri"/>
                <a:cs typeface="Calibri"/>
                <a:sym typeface="Calibri"/>
              </a:defRPr>
            </a:lvl2pPr>
            <a:lvl3pPr marL="1371600" marR="0" lvl="2" indent="-228600" algn="l" rtl="0">
              <a:spcBef>
                <a:spcPts val="640"/>
              </a:spcBef>
              <a:spcAft>
                <a:spcPts val="0"/>
              </a:spcAft>
              <a:buClr>
                <a:schemeClr val="accent3"/>
              </a:buClr>
              <a:buSzPts val="3520"/>
              <a:buFont typeface="Noto Sans Symbols"/>
              <a:buNone/>
              <a:defRPr sz="3200" b="1" i="0" u="none" strike="noStrike" cap="none">
                <a:solidFill>
                  <a:srgbClr val="5C6670"/>
                </a:solidFill>
                <a:latin typeface="Calibri"/>
                <a:ea typeface="Calibri"/>
                <a:cs typeface="Calibri"/>
                <a:sym typeface="Calibri"/>
              </a:defRPr>
            </a:lvl3pPr>
            <a:lvl4pPr marL="1828800" marR="0" lvl="3" indent="-228600" algn="l" rtl="0">
              <a:spcBef>
                <a:spcPts val="640"/>
              </a:spcBef>
              <a:spcAft>
                <a:spcPts val="0"/>
              </a:spcAft>
              <a:buClr>
                <a:schemeClr val="accent4"/>
              </a:buClr>
              <a:buSzPts val="3520"/>
              <a:buFont typeface="Noto Sans Symbols"/>
              <a:buNone/>
              <a:defRPr sz="3200" b="1" i="0" u="none" strike="noStrike" cap="none">
                <a:solidFill>
                  <a:srgbClr val="5C6670"/>
                </a:solidFill>
                <a:latin typeface="Calibri"/>
                <a:ea typeface="Calibri"/>
                <a:cs typeface="Calibri"/>
                <a:sym typeface="Calibri"/>
              </a:defRPr>
            </a:lvl4pPr>
            <a:lvl5pPr marL="2286000" marR="0" lvl="4" indent="-228600" algn="l" rtl="0">
              <a:spcBef>
                <a:spcPts val="640"/>
              </a:spcBef>
              <a:spcAft>
                <a:spcPts val="0"/>
              </a:spcAft>
              <a:buClr>
                <a:schemeClr val="accent6"/>
              </a:buClr>
              <a:buSzPts val="3520"/>
              <a:buFont typeface="Noto Sans Symbols"/>
              <a:buNone/>
              <a:defRPr sz="3200" b="1" i="0" u="none" strike="noStrike" cap="none">
                <a:solidFill>
                  <a:srgbClr val="5C6670"/>
                </a:solidFill>
                <a:latin typeface="Calibri"/>
                <a:ea typeface="Calibri"/>
                <a:cs typeface="Calibri"/>
                <a:sym typeface="Calibri"/>
              </a:defRPr>
            </a:lvl5pPr>
            <a:lvl6pPr marL="2743200" marR="0" lvl="5" indent="-304800" algn="l" rtl="0">
              <a:spcBef>
                <a:spcPts val="240"/>
              </a:spcBef>
              <a:spcAft>
                <a:spcPts val="0"/>
              </a:spcAft>
              <a:buClr>
                <a:schemeClr val="accent1"/>
              </a:buClr>
              <a:buSzPts val="1200"/>
              <a:buFont typeface="Noto Sans Symbols"/>
              <a:buChar char="▪"/>
              <a:defRPr sz="1200" b="0" i="0" u="none" strike="noStrike" cap="none">
                <a:solidFill>
                  <a:schemeClr val="dk2"/>
                </a:solidFill>
                <a:latin typeface="Calibri"/>
                <a:ea typeface="Calibri"/>
                <a:cs typeface="Calibri"/>
                <a:sym typeface="Calibri"/>
              </a:defRPr>
            </a:lvl6pPr>
            <a:lvl7pPr marL="3200400" marR="0" lvl="6" indent="-304800" algn="l" rtl="0">
              <a:spcBef>
                <a:spcPts val="240"/>
              </a:spcBef>
              <a:spcAft>
                <a:spcPts val="0"/>
              </a:spcAft>
              <a:buClr>
                <a:schemeClr val="accent2"/>
              </a:buClr>
              <a:buSzPts val="1200"/>
              <a:buFont typeface="Noto Sans Symbols"/>
              <a:buChar char="▪"/>
              <a:defRPr sz="1200" b="0" i="0" u="none" strike="noStrike" cap="none">
                <a:solidFill>
                  <a:schemeClr val="dk2"/>
                </a:solidFill>
                <a:latin typeface="Calibri"/>
                <a:ea typeface="Calibri"/>
                <a:cs typeface="Calibri"/>
                <a:sym typeface="Calibri"/>
              </a:defRPr>
            </a:lvl7pPr>
            <a:lvl8pPr marL="3657600" marR="0" lvl="7" indent="-304800" algn="l" rtl="0">
              <a:spcBef>
                <a:spcPts val="240"/>
              </a:spcBef>
              <a:spcAft>
                <a:spcPts val="0"/>
              </a:spcAft>
              <a:buClr>
                <a:schemeClr val="accent3"/>
              </a:buClr>
              <a:buSzPts val="1200"/>
              <a:buFont typeface="Noto Sans Symbols"/>
              <a:buChar char="▪"/>
              <a:defRPr sz="1200" b="0" i="0" u="none" strike="noStrike" cap="none">
                <a:solidFill>
                  <a:schemeClr val="dk2"/>
                </a:solidFill>
                <a:latin typeface="Calibri"/>
                <a:ea typeface="Calibri"/>
                <a:cs typeface="Calibri"/>
                <a:sym typeface="Calibri"/>
              </a:defRPr>
            </a:lvl8pPr>
            <a:lvl9pPr marL="4114800" marR="0" lvl="8" indent="-304800" algn="l" rtl="0">
              <a:spcBef>
                <a:spcPts val="240"/>
              </a:spcBef>
              <a:spcAft>
                <a:spcPts val="0"/>
              </a:spcAft>
              <a:buClr>
                <a:schemeClr val="accent5"/>
              </a:buClr>
              <a:buSzPts val="1200"/>
              <a:buFont typeface="Noto Sans Symbols"/>
              <a:buChar char="▪"/>
              <a:defRPr sz="1200" b="0" i="0" u="none" strike="noStrike" cap="none">
                <a:solidFill>
                  <a:schemeClr val="dk2"/>
                </a:solidFill>
                <a:latin typeface="Calibri"/>
                <a:ea typeface="Calibri"/>
                <a:cs typeface="Calibri"/>
                <a:sym typeface="Calibri"/>
              </a:defRPr>
            </a:lvl9pPr>
          </a:lstStyle>
          <a:p>
            <a:endParaRPr/>
          </a:p>
        </p:txBody>
      </p:sp>
      <p:sp>
        <p:nvSpPr>
          <p:cNvPr id="37" name="Google Shape;37;p7"/>
          <p:cNvSpPr txBox="1">
            <a:spLocks noGrp="1"/>
          </p:cNvSpPr>
          <p:nvPr>
            <p:ph type="body" idx="3"/>
          </p:nvPr>
        </p:nvSpPr>
        <p:spPr>
          <a:xfrm>
            <a:off x="6053143" y="838200"/>
            <a:ext cx="2505075" cy="533400"/>
          </a:xfrm>
          <a:prstGeom prst="rect">
            <a:avLst/>
          </a:prstGeom>
          <a:noFill/>
          <a:ln>
            <a:noFill/>
          </a:ln>
        </p:spPr>
        <p:txBody>
          <a:bodyPr spcFirstLastPara="1" wrap="square" lIns="91425" tIns="45700" rIns="91425" bIns="45700" anchor="t" anchorCtr="0"/>
          <a:lstStyle>
            <a:lvl1pPr marL="457200" marR="0" lvl="0" indent="-228600" algn="ctr" rtl="0">
              <a:spcBef>
                <a:spcPts val="400"/>
              </a:spcBef>
              <a:spcAft>
                <a:spcPts val="0"/>
              </a:spcAft>
              <a:buClr>
                <a:schemeClr val="accent1"/>
              </a:buClr>
              <a:buSzPts val="2200"/>
              <a:buFont typeface="Noto Sans Symbols"/>
              <a:buNone/>
              <a:defRPr sz="2000" b="0" i="0" u="none" strike="noStrike" cap="none">
                <a:solidFill>
                  <a:srgbClr val="5C6670"/>
                </a:solidFill>
                <a:latin typeface="Calibri"/>
                <a:ea typeface="Calibri"/>
                <a:cs typeface="Calibri"/>
                <a:sym typeface="Calibri"/>
              </a:defRPr>
            </a:lvl1pPr>
            <a:lvl2pPr marL="914400" marR="0" lvl="1" indent="-228600" algn="l" rtl="0">
              <a:spcBef>
                <a:spcPts val="400"/>
              </a:spcBef>
              <a:spcAft>
                <a:spcPts val="0"/>
              </a:spcAft>
              <a:buClr>
                <a:schemeClr val="accent2"/>
              </a:buClr>
              <a:buSzPts val="2200"/>
              <a:buFont typeface="Noto Sans Symbols"/>
              <a:buNone/>
              <a:defRPr sz="2000" b="0" i="0" u="none" strike="noStrike" cap="none">
                <a:solidFill>
                  <a:srgbClr val="5C6670"/>
                </a:solidFill>
                <a:latin typeface="Calibri"/>
                <a:ea typeface="Calibri"/>
                <a:cs typeface="Calibri"/>
                <a:sym typeface="Calibri"/>
              </a:defRPr>
            </a:lvl2pPr>
            <a:lvl3pPr marL="1371600" marR="0" lvl="2" indent="-228600" algn="l" rtl="0">
              <a:spcBef>
                <a:spcPts val="400"/>
              </a:spcBef>
              <a:spcAft>
                <a:spcPts val="0"/>
              </a:spcAft>
              <a:buClr>
                <a:schemeClr val="accent3"/>
              </a:buClr>
              <a:buSzPts val="2200"/>
              <a:buFont typeface="Noto Sans Symbols"/>
              <a:buNone/>
              <a:defRPr sz="2000" b="0" i="0" u="none" strike="noStrike" cap="none">
                <a:solidFill>
                  <a:srgbClr val="5C6670"/>
                </a:solidFill>
                <a:latin typeface="Calibri"/>
                <a:ea typeface="Calibri"/>
                <a:cs typeface="Calibri"/>
                <a:sym typeface="Calibri"/>
              </a:defRPr>
            </a:lvl3pPr>
            <a:lvl4pPr marL="1828800" marR="0" lvl="3" indent="-228600" algn="l" rtl="0">
              <a:spcBef>
                <a:spcPts val="400"/>
              </a:spcBef>
              <a:spcAft>
                <a:spcPts val="0"/>
              </a:spcAft>
              <a:buClr>
                <a:schemeClr val="accent4"/>
              </a:buClr>
              <a:buSzPts val="2200"/>
              <a:buFont typeface="Noto Sans Symbols"/>
              <a:buNone/>
              <a:defRPr sz="2000" b="0" i="0" u="none" strike="noStrike" cap="none">
                <a:solidFill>
                  <a:srgbClr val="5C6670"/>
                </a:solidFill>
                <a:latin typeface="Calibri"/>
                <a:ea typeface="Calibri"/>
                <a:cs typeface="Calibri"/>
                <a:sym typeface="Calibri"/>
              </a:defRPr>
            </a:lvl4pPr>
            <a:lvl5pPr marL="2286000" marR="0" lvl="4" indent="-228600" algn="l" rtl="0">
              <a:spcBef>
                <a:spcPts val="400"/>
              </a:spcBef>
              <a:spcAft>
                <a:spcPts val="0"/>
              </a:spcAft>
              <a:buClr>
                <a:schemeClr val="accent6"/>
              </a:buClr>
              <a:buSzPts val="2200"/>
              <a:buFont typeface="Noto Sans Symbols"/>
              <a:buNone/>
              <a:defRPr sz="2000" b="0" i="0" u="none" strike="noStrike" cap="none">
                <a:solidFill>
                  <a:srgbClr val="5C6670"/>
                </a:solidFill>
                <a:latin typeface="Calibri"/>
                <a:ea typeface="Calibri"/>
                <a:cs typeface="Calibri"/>
                <a:sym typeface="Calibri"/>
              </a:defRPr>
            </a:lvl5pPr>
            <a:lvl6pPr marL="2743200" marR="0" lvl="5" indent="-304800" algn="l" rtl="0">
              <a:spcBef>
                <a:spcPts val="240"/>
              </a:spcBef>
              <a:spcAft>
                <a:spcPts val="0"/>
              </a:spcAft>
              <a:buClr>
                <a:schemeClr val="accent1"/>
              </a:buClr>
              <a:buSzPts val="1200"/>
              <a:buFont typeface="Noto Sans Symbols"/>
              <a:buChar char="▪"/>
              <a:defRPr sz="1200" b="0" i="0" u="none" strike="noStrike" cap="none">
                <a:solidFill>
                  <a:schemeClr val="dk2"/>
                </a:solidFill>
                <a:latin typeface="Calibri"/>
                <a:ea typeface="Calibri"/>
                <a:cs typeface="Calibri"/>
                <a:sym typeface="Calibri"/>
              </a:defRPr>
            </a:lvl6pPr>
            <a:lvl7pPr marL="3200400" marR="0" lvl="6" indent="-304800" algn="l" rtl="0">
              <a:spcBef>
                <a:spcPts val="240"/>
              </a:spcBef>
              <a:spcAft>
                <a:spcPts val="0"/>
              </a:spcAft>
              <a:buClr>
                <a:schemeClr val="accent2"/>
              </a:buClr>
              <a:buSzPts val="1200"/>
              <a:buFont typeface="Noto Sans Symbols"/>
              <a:buChar char="▪"/>
              <a:defRPr sz="1200" b="0" i="0" u="none" strike="noStrike" cap="none">
                <a:solidFill>
                  <a:schemeClr val="dk2"/>
                </a:solidFill>
                <a:latin typeface="Calibri"/>
                <a:ea typeface="Calibri"/>
                <a:cs typeface="Calibri"/>
                <a:sym typeface="Calibri"/>
              </a:defRPr>
            </a:lvl7pPr>
            <a:lvl8pPr marL="3657600" marR="0" lvl="7" indent="-304800" algn="l" rtl="0">
              <a:spcBef>
                <a:spcPts val="240"/>
              </a:spcBef>
              <a:spcAft>
                <a:spcPts val="0"/>
              </a:spcAft>
              <a:buClr>
                <a:schemeClr val="accent3"/>
              </a:buClr>
              <a:buSzPts val="1200"/>
              <a:buFont typeface="Noto Sans Symbols"/>
              <a:buChar char="▪"/>
              <a:defRPr sz="1200" b="0" i="0" u="none" strike="noStrike" cap="none">
                <a:solidFill>
                  <a:schemeClr val="dk2"/>
                </a:solidFill>
                <a:latin typeface="Calibri"/>
                <a:ea typeface="Calibri"/>
                <a:cs typeface="Calibri"/>
                <a:sym typeface="Calibri"/>
              </a:defRPr>
            </a:lvl8pPr>
            <a:lvl9pPr marL="4114800" marR="0" lvl="8" indent="-304800" algn="l" rtl="0">
              <a:spcBef>
                <a:spcPts val="240"/>
              </a:spcBef>
              <a:spcAft>
                <a:spcPts val="0"/>
              </a:spcAft>
              <a:buClr>
                <a:schemeClr val="accent5"/>
              </a:buClr>
              <a:buSzPts val="1200"/>
              <a:buFont typeface="Noto Sans Symbols"/>
              <a:buChar char="▪"/>
              <a:defRPr sz="1200" b="0" i="0" u="none" strike="noStrike" cap="none">
                <a:solidFill>
                  <a:schemeClr val="dk2"/>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91726901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199"/>
          </a:xfrm>
          <a:prstGeom prst="rect">
            <a:avLst/>
          </a:prstGeom>
        </p:spPr>
      </p:pic>
      <p:sp>
        <p:nvSpPr>
          <p:cNvPr id="2" name="Title 1"/>
          <p:cNvSpPr>
            <a:spLocks noGrp="1"/>
          </p:cNvSpPr>
          <p:nvPr>
            <p:ph type="title"/>
          </p:nvPr>
        </p:nvSpPr>
        <p:spPr>
          <a:xfrm>
            <a:off x="1168811" y="420328"/>
            <a:ext cx="5158247" cy="590603"/>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solidFill>
                  <a:prstClr val="white">
                    <a:lumMod val="50000"/>
                  </a:prstClr>
                </a:solidFill>
              </a:rPr>
              <a:pPr/>
              <a:t>‹#›</a:t>
            </a:fld>
            <a:endParaRPr lang="en-US" dirty="0">
              <a:solidFill>
                <a:prstClr val="white">
                  <a:lumMod val="50000"/>
                </a:prstClr>
              </a:solidFill>
            </a:endParaRPr>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7219" y="41458"/>
            <a:ext cx="934373" cy="1068472"/>
          </a:xfrm>
          <a:prstGeom prst="rect">
            <a:avLst/>
          </a:prstGeom>
        </p:spPr>
      </p:pic>
    </p:spTree>
    <p:extLst>
      <p:ext uri="{BB962C8B-B14F-4D97-AF65-F5344CB8AC3E}">
        <p14:creationId xmlns:p14="http://schemas.microsoft.com/office/powerpoint/2010/main" val="182542415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463040"/>
            <a:ext cx="3886200" cy="4583799"/>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4629150" y="1463040"/>
            <a:ext cx="3886200" cy="4583799"/>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200"/>
          </a:xfrm>
          <a:prstGeom prst="rect">
            <a:avLst/>
          </a:prstGeom>
        </p:spPr>
      </p:pic>
      <p:sp>
        <p:nvSpPr>
          <p:cNvPr id="9" name="Title 1"/>
          <p:cNvSpPr>
            <a:spLocks noGrp="1"/>
          </p:cNvSpPr>
          <p:nvPr>
            <p:ph type="title"/>
          </p:nvPr>
        </p:nvSpPr>
        <p:spPr>
          <a:xfrm>
            <a:off x="245193" y="254514"/>
            <a:ext cx="6081865" cy="756418"/>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12"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solidFill>
                  <a:prstClr val="white">
                    <a:lumMod val="50000"/>
                  </a:prstClr>
                </a:solidFill>
              </a:rPr>
              <a:pPr/>
              <a:t>‹#›</a:t>
            </a:fld>
            <a:endParaRPr lang="en-US" dirty="0">
              <a:solidFill>
                <a:prstClr val="white">
                  <a:lumMod val="50000"/>
                </a:prstClr>
              </a:solidFill>
            </a:endParaRPr>
          </a:p>
        </p:txBody>
      </p:sp>
    </p:spTree>
    <p:extLst>
      <p:ext uri="{BB962C8B-B14F-4D97-AF65-F5344CB8AC3E}">
        <p14:creationId xmlns:p14="http://schemas.microsoft.com/office/powerpoint/2010/main" val="410466175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solidFill>
                  <a:prstClr val="white">
                    <a:lumMod val="50000"/>
                  </a:prstClr>
                </a:solidFill>
              </a:rPr>
              <a:pPr/>
              <a:t>‹#›</a:t>
            </a:fld>
            <a:endParaRPr lang="en-US" dirty="0">
              <a:solidFill>
                <a:prstClr val="white">
                  <a:lumMod val="50000"/>
                </a:prstClr>
              </a:solidFill>
            </a:endParaRPr>
          </a:p>
        </p:txBody>
      </p:sp>
      <p:sp>
        <p:nvSpPr>
          <p:cNvPr id="3" name="Title 1"/>
          <p:cNvSpPr>
            <a:spLocks noGrp="1"/>
          </p:cNvSpPr>
          <p:nvPr>
            <p:ph type="title"/>
          </p:nvPr>
        </p:nvSpPr>
        <p:spPr>
          <a:xfrm>
            <a:off x="245193" y="254514"/>
            <a:ext cx="6081865" cy="756418"/>
          </a:xfrm>
        </p:spPr>
        <p:txBody>
          <a:bodyPr lIns="0" tIns="0" rIns="0" bIns="0" anchor="t" anchorCtr="0">
            <a:normAutofit/>
          </a:bodyPr>
          <a:lstStyle>
            <a:lvl1pPr>
              <a:defRPr sz="2400">
                <a:solidFill>
                  <a:schemeClr val="tx1"/>
                </a:solidFill>
                <a:latin typeface="Museo Slab 500" panose="02000000000000000000" pitchFamily="50" charset="0"/>
              </a:defRPr>
            </a:lvl1pPr>
          </a:lstStyle>
          <a:p>
            <a:r>
              <a:rPr lang="en-US" dirty="0"/>
              <a:t>Click to edit Master title style</a:t>
            </a:r>
          </a:p>
        </p:txBody>
      </p:sp>
    </p:spTree>
    <p:extLst>
      <p:ext uri="{BB962C8B-B14F-4D97-AF65-F5344CB8AC3E}">
        <p14:creationId xmlns:p14="http://schemas.microsoft.com/office/powerpoint/2010/main" val="206154554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p:cNvSpPr>
            <a:spLocks noGrp="1"/>
          </p:cNvSpPr>
          <p:nvPr>
            <p:ph type="title"/>
          </p:nvPr>
        </p:nvSpPr>
        <p:spPr>
          <a:xfrm>
            <a:off x="245193" y="254514"/>
            <a:ext cx="6081865" cy="756418"/>
          </a:xfrm>
        </p:spPr>
        <p:txBody>
          <a:bodyPr lIns="0" tIns="0" rIns="0" bIns="0" anchor="t" anchorCtr="0">
            <a:normAutofit/>
          </a:bodyPr>
          <a:lstStyle>
            <a:lvl1pPr>
              <a:defRPr sz="2400">
                <a:solidFill>
                  <a:schemeClr val="tx1"/>
                </a:solidFill>
                <a:latin typeface="Museo Slab 500" panose="02000000000000000000" pitchFamily="50" charset="0"/>
              </a:defRPr>
            </a:lvl1pPr>
          </a:lstStyle>
          <a:p>
            <a:r>
              <a:rPr lang="en-US" dirty="0"/>
              <a:t>Click to edit Master title style</a:t>
            </a:r>
          </a:p>
        </p:txBody>
      </p:sp>
    </p:spTree>
    <p:extLst>
      <p:ext uri="{BB962C8B-B14F-4D97-AF65-F5344CB8AC3E}">
        <p14:creationId xmlns:p14="http://schemas.microsoft.com/office/powerpoint/2010/main" val="203486628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3" name="Title 1"/>
          <p:cNvSpPr>
            <a:spLocks noGrp="1"/>
          </p:cNvSpPr>
          <p:nvPr>
            <p:ph type="ctrTitle"/>
          </p:nvPr>
        </p:nvSpPr>
        <p:spPr>
          <a:xfrm>
            <a:off x="685800" y="2595716"/>
            <a:ext cx="7772400" cy="2337620"/>
          </a:xfrm>
        </p:spPr>
        <p:txBody>
          <a:bodyPr anchor="t" anchorCtr="0">
            <a:normAutofit/>
          </a:bodyPr>
          <a:lstStyle>
            <a:lvl1pPr algn="ctr">
              <a:defRPr sz="4000">
                <a:solidFill>
                  <a:schemeClr val="bg1"/>
                </a:solidFill>
                <a:latin typeface="Museo Slab 500" panose="02000000000000000000" pitchFamily="50" charset="0"/>
              </a:defRPr>
            </a:lvl1pPr>
          </a:lstStyle>
          <a:p>
            <a:r>
              <a:rPr lang="en-US" dirty="0"/>
              <a:t>Click to edit Master title style</a:t>
            </a:r>
          </a:p>
        </p:txBody>
      </p:sp>
      <p:sp>
        <p:nvSpPr>
          <p:cNvPr id="4" name="Slide Number Placeholder 5"/>
          <p:cNvSpPr>
            <a:spLocks noGrp="1"/>
          </p:cNvSpPr>
          <p:nvPr>
            <p:ph type="sldNum" sz="quarter" idx="12"/>
          </p:nvPr>
        </p:nvSpPr>
        <p:spPr>
          <a:xfrm>
            <a:off x="215697" y="6427018"/>
            <a:ext cx="2057400" cy="365125"/>
          </a:xfrm>
          <a:prstGeom prst="rect">
            <a:avLst/>
          </a:prstGeom>
        </p:spPr>
        <p:txBody>
          <a:bodyPr/>
          <a:lstStyle>
            <a:lvl1pPr algn="l">
              <a:defRPr sz="1600">
                <a:solidFill>
                  <a:schemeClr val="bg1"/>
                </a:solidFill>
              </a:defRPr>
            </a:lvl1pPr>
          </a:lstStyle>
          <a:p>
            <a:fld id="{C479D5F6-EDCB-402A-AC08-4943A1820E8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0088758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9" cy="6857999"/>
          </a:xfrm>
          <a:prstGeom prst="rect">
            <a:avLst/>
          </a:prstGeom>
        </p:spPr>
      </p:pic>
      <p:sp>
        <p:nvSpPr>
          <p:cNvPr id="3" name="Title 1"/>
          <p:cNvSpPr>
            <a:spLocks noGrp="1"/>
          </p:cNvSpPr>
          <p:nvPr>
            <p:ph type="ctrTitle"/>
          </p:nvPr>
        </p:nvSpPr>
        <p:spPr>
          <a:xfrm>
            <a:off x="685800" y="2595716"/>
            <a:ext cx="7772400" cy="2337620"/>
          </a:xfrm>
        </p:spPr>
        <p:txBody>
          <a:bodyPr anchor="t" anchorCtr="0">
            <a:normAutofit/>
          </a:bodyPr>
          <a:lstStyle>
            <a:lvl1pPr algn="ctr">
              <a:defRPr sz="4000">
                <a:solidFill>
                  <a:schemeClr val="bg1"/>
                </a:solidFill>
                <a:latin typeface="Museo Slab 500" panose="02000000000000000000" pitchFamily="50" charset="0"/>
              </a:defRPr>
            </a:lvl1pPr>
          </a:lstStyle>
          <a:p>
            <a:r>
              <a:rPr lang="en-US" dirty="0"/>
              <a:t>Click to edit Master title style</a:t>
            </a:r>
          </a:p>
        </p:txBody>
      </p:sp>
      <p:sp>
        <p:nvSpPr>
          <p:cNvPr id="4"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solidFill>
              </a:defRPr>
            </a:lvl1pPr>
          </a:lstStyle>
          <a:p>
            <a:fld id="{C479D5F6-EDCB-402A-AC08-4943A1820E8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68473012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matchingName="Blank with Caption Left">
  <p:cSld name="Blank with Caption Left">
    <p:bg>
      <p:bgPr>
        <a:blipFill>
          <a:blip r:embed="rId2">
            <a:alphaModFix/>
          </a:blip>
          <a:stretch>
            <a:fillRect/>
          </a:stretch>
        </a:blipFill>
        <a:effectLst/>
      </p:bgPr>
    </p:bg>
    <p:spTree>
      <p:nvGrpSpPr>
        <p:cNvPr id="1" name="Shape 19"/>
        <p:cNvGrpSpPr/>
        <p:nvPr/>
      </p:nvGrpSpPr>
      <p:grpSpPr>
        <a:xfrm>
          <a:off x="0" y="0"/>
          <a:ext cx="0" cy="0"/>
          <a:chOff x="0" y="0"/>
          <a:chExt cx="0" cy="0"/>
        </a:xfrm>
      </p:grpSpPr>
      <p:sp>
        <p:nvSpPr>
          <p:cNvPr id="20" name="Google Shape;20;p3"/>
          <p:cNvSpPr txBox="1">
            <a:spLocks noGrp="1"/>
          </p:cNvSpPr>
          <p:nvPr>
            <p:ph type="body" idx="1"/>
          </p:nvPr>
        </p:nvSpPr>
        <p:spPr>
          <a:xfrm>
            <a:off x="60220" y="2232152"/>
            <a:ext cx="1910820" cy="2816352"/>
          </a:xfrm>
          <a:prstGeom prst="rect">
            <a:avLst/>
          </a:prstGeom>
          <a:noFill/>
          <a:ln>
            <a:noFill/>
          </a:ln>
        </p:spPr>
        <p:txBody>
          <a:bodyPr spcFirstLastPara="1" wrap="square" lIns="91425" tIns="0" rIns="91425" bIns="45700" anchor="t" anchorCtr="0"/>
          <a:lstStyle>
            <a:lvl1pPr marL="457200" marR="0" lvl="0" indent="-228600" algn="l" rtl="0">
              <a:spcBef>
                <a:spcPts val="360"/>
              </a:spcBef>
              <a:spcAft>
                <a:spcPts val="0"/>
              </a:spcAft>
              <a:buClr>
                <a:schemeClr val="accent1"/>
              </a:buClr>
              <a:buSzPts val="1980"/>
              <a:buFont typeface="Noto Sans Symbols"/>
              <a:buNone/>
              <a:defRPr sz="1800" b="0" i="0" u="none" strike="noStrike" cap="none">
                <a:solidFill>
                  <a:srgbClr val="FFFFFF"/>
                </a:solidFill>
                <a:latin typeface="Calibri"/>
                <a:ea typeface="Calibri"/>
                <a:cs typeface="Calibri"/>
                <a:sym typeface="Calibri"/>
              </a:defRPr>
            </a:lvl1pPr>
            <a:lvl2pPr marL="914400" marR="0" lvl="1" indent="-228600" algn="l" rtl="0">
              <a:spcBef>
                <a:spcPts val="240"/>
              </a:spcBef>
              <a:spcAft>
                <a:spcPts val="0"/>
              </a:spcAft>
              <a:buClr>
                <a:schemeClr val="accent2"/>
              </a:buClr>
              <a:buSzPts val="1320"/>
              <a:buFont typeface="Noto Sans Symbols"/>
              <a:buNone/>
              <a:defRPr sz="1200" b="0" i="0" u="none" strike="noStrike" cap="none">
                <a:solidFill>
                  <a:srgbClr val="5C6670"/>
                </a:solidFill>
                <a:latin typeface="Calibri"/>
                <a:ea typeface="Calibri"/>
                <a:cs typeface="Calibri"/>
                <a:sym typeface="Calibri"/>
              </a:defRPr>
            </a:lvl2pPr>
            <a:lvl3pPr marL="1371600" marR="0" lvl="2" indent="-228600" algn="l" rtl="0">
              <a:spcBef>
                <a:spcPts val="200"/>
              </a:spcBef>
              <a:spcAft>
                <a:spcPts val="0"/>
              </a:spcAft>
              <a:buClr>
                <a:schemeClr val="accent3"/>
              </a:buClr>
              <a:buSzPts val="1100"/>
              <a:buFont typeface="Noto Sans Symbols"/>
              <a:buNone/>
              <a:defRPr sz="1000" b="0" i="0" u="none" strike="noStrike" cap="none">
                <a:solidFill>
                  <a:srgbClr val="5C6670"/>
                </a:solidFill>
                <a:latin typeface="Calibri"/>
                <a:ea typeface="Calibri"/>
                <a:cs typeface="Calibri"/>
                <a:sym typeface="Calibri"/>
              </a:defRPr>
            </a:lvl3pPr>
            <a:lvl4pPr marL="1828800" marR="0" lvl="3" indent="-228600" algn="l" rtl="0">
              <a:spcBef>
                <a:spcPts val="180"/>
              </a:spcBef>
              <a:spcAft>
                <a:spcPts val="0"/>
              </a:spcAft>
              <a:buClr>
                <a:schemeClr val="accent4"/>
              </a:buClr>
              <a:buSzPts val="990"/>
              <a:buFont typeface="Noto Sans Symbols"/>
              <a:buNone/>
              <a:defRPr sz="900" b="0" i="0" u="none" strike="noStrike" cap="none">
                <a:solidFill>
                  <a:srgbClr val="5C6670"/>
                </a:solidFill>
                <a:latin typeface="Calibri"/>
                <a:ea typeface="Calibri"/>
                <a:cs typeface="Calibri"/>
                <a:sym typeface="Calibri"/>
              </a:defRPr>
            </a:lvl4pPr>
            <a:lvl5pPr marL="2286000" marR="0" lvl="4" indent="-228600" algn="l" rtl="0">
              <a:spcBef>
                <a:spcPts val="180"/>
              </a:spcBef>
              <a:spcAft>
                <a:spcPts val="0"/>
              </a:spcAft>
              <a:buClr>
                <a:schemeClr val="accent6"/>
              </a:buClr>
              <a:buSzPts val="990"/>
              <a:buFont typeface="Noto Sans Symbols"/>
              <a:buNone/>
              <a:defRPr sz="900" b="0" i="0" u="none" strike="noStrike" cap="none">
                <a:solidFill>
                  <a:srgbClr val="5C6670"/>
                </a:solidFill>
                <a:latin typeface="Calibri"/>
                <a:ea typeface="Calibri"/>
                <a:cs typeface="Calibri"/>
                <a:sym typeface="Calibri"/>
              </a:defRPr>
            </a:lvl5pPr>
            <a:lvl6pPr marL="2743200" marR="0" lvl="5" indent="-228600" algn="l" rtl="0">
              <a:spcBef>
                <a:spcPts val="180"/>
              </a:spcBef>
              <a:spcAft>
                <a:spcPts val="0"/>
              </a:spcAft>
              <a:buClr>
                <a:schemeClr val="accent1"/>
              </a:buClr>
              <a:buSzPts val="900"/>
              <a:buFont typeface="Noto Sans Symbols"/>
              <a:buNone/>
              <a:defRPr sz="900" b="0" i="0" u="none" strike="noStrike" cap="none">
                <a:solidFill>
                  <a:schemeClr val="dk2"/>
                </a:solidFill>
                <a:latin typeface="Calibri"/>
                <a:ea typeface="Calibri"/>
                <a:cs typeface="Calibri"/>
                <a:sym typeface="Calibri"/>
              </a:defRPr>
            </a:lvl6pPr>
            <a:lvl7pPr marL="3200400" marR="0" lvl="6" indent="-228600" algn="l" rtl="0">
              <a:spcBef>
                <a:spcPts val="180"/>
              </a:spcBef>
              <a:spcAft>
                <a:spcPts val="0"/>
              </a:spcAft>
              <a:buClr>
                <a:schemeClr val="accent2"/>
              </a:buClr>
              <a:buSzPts val="900"/>
              <a:buFont typeface="Noto Sans Symbols"/>
              <a:buNone/>
              <a:defRPr sz="900" b="0" i="0" u="none" strike="noStrike" cap="none">
                <a:solidFill>
                  <a:schemeClr val="dk2"/>
                </a:solidFill>
                <a:latin typeface="Calibri"/>
                <a:ea typeface="Calibri"/>
                <a:cs typeface="Calibri"/>
                <a:sym typeface="Calibri"/>
              </a:defRPr>
            </a:lvl7pPr>
            <a:lvl8pPr marL="3657600" marR="0" lvl="7" indent="-228600" algn="l" rtl="0">
              <a:spcBef>
                <a:spcPts val="180"/>
              </a:spcBef>
              <a:spcAft>
                <a:spcPts val="0"/>
              </a:spcAft>
              <a:buClr>
                <a:schemeClr val="accent3"/>
              </a:buClr>
              <a:buSzPts val="900"/>
              <a:buFont typeface="Noto Sans Symbols"/>
              <a:buNone/>
              <a:defRPr sz="900" b="0" i="0" u="none" strike="noStrike" cap="none">
                <a:solidFill>
                  <a:schemeClr val="dk2"/>
                </a:solidFill>
                <a:latin typeface="Calibri"/>
                <a:ea typeface="Calibri"/>
                <a:cs typeface="Calibri"/>
                <a:sym typeface="Calibri"/>
              </a:defRPr>
            </a:lvl8pPr>
            <a:lvl9pPr marL="4114800" marR="0" lvl="8" indent="-228600" algn="l" rtl="0">
              <a:spcBef>
                <a:spcPts val="180"/>
              </a:spcBef>
              <a:spcAft>
                <a:spcPts val="0"/>
              </a:spcAft>
              <a:buClr>
                <a:schemeClr val="accent5"/>
              </a:buClr>
              <a:buSzPts val="900"/>
              <a:buFont typeface="Noto Sans Symbols"/>
              <a:buNone/>
              <a:defRPr sz="900" b="0" i="0" u="none" strike="noStrike" cap="none">
                <a:solidFill>
                  <a:schemeClr val="dk2"/>
                </a:solidFill>
                <a:latin typeface="Calibri"/>
                <a:ea typeface="Calibri"/>
                <a:cs typeface="Calibri"/>
                <a:sym typeface="Calibri"/>
              </a:defRPr>
            </a:lvl9pPr>
          </a:lstStyle>
          <a:p>
            <a:endParaRPr/>
          </a:p>
        </p:txBody>
      </p:sp>
      <p:sp>
        <p:nvSpPr>
          <p:cNvPr id="21" name="Google Shape;21;p3"/>
          <p:cNvSpPr txBox="1">
            <a:spLocks noGrp="1"/>
          </p:cNvSpPr>
          <p:nvPr>
            <p:ph type="title"/>
          </p:nvPr>
        </p:nvSpPr>
        <p:spPr>
          <a:xfrm>
            <a:off x="57912" y="1096962"/>
            <a:ext cx="1913456" cy="103359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3" name="Google Shape;23;p3"/>
          <p:cNvSpPr txBox="1"/>
          <p:nvPr/>
        </p:nvSpPr>
        <p:spPr>
          <a:xfrm>
            <a:off x="3872711" y="6344721"/>
            <a:ext cx="2133600" cy="365125"/>
          </a:xfrm>
          <a:prstGeom prst="rect">
            <a:avLst/>
          </a:prstGeom>
          <a:noFill/>
          <a:ln>
            <a:noFill/>
          </a:ln>
        </p:spPr>
        <p:txBody>
          <a:bodyPr spcFirstLastPara="1" wrap="square" lIns="91425" tIns="45700" rIns="91425" bIns="45700" anchor="ctr" anchorCtr="0">
            <a:noAutofit/>
          </a:bodyPr>
          <a:lstStyle/>
          <a:p>
            <a:pPr algn="ctr">
              <a:buClrTx/>
              <a:buFontTx/>
              <a:buNone/>
            </a:pPr>
            <a:fld id="{00000000-1234-1234-1234-123412341234}" type="slidenum">
              <a:rPr lang="en-US" kern="1200">
                <a:solidFill>
                  <a:prstClr val="black"/>
                </a:solidFill>
                <a:latin typeface="Calibri"/>
                <a:ea typeface="Calibri"/>
                <a:cs typeface="Calibri"/>
                <a:sym typeface="Calibri"/>
              </a:rPr>
              <a:pPr algn="ctr">
                <a:buClrTx/>
                <a:buFontTx/>
                <a:buNone/>
              </a:pPr>
              <a:t>‹#›</a:t>
            </a:fld>
            <a:endParaRPr kern="1200">
              <a:solidFill>
                <a:prstClr val="black"/>
              </a:solidFill>
              <a:latin typeface="Calibri"/>
              <a:ea typeface="Calibri"/>
              <a:cs typeface="Calibri"/>
              <a:sym typeface="Calibri"/>
            </a:endParaRP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Tree>
    <p:extLst>
      <p:ext uri="{BB962C8B-B14F-4D97-AF65-F5344CB8AC3E}">
        <p14:creationId xmlns:p14="http://schemas.microsoft.com/office/powerpoint/2010/main" val="83887068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24"/>
        <p:cNvGrpSpPr/>
        <p:nvPr/>
      </p:nvGrpSpPr>
      <p:grpSpPr>
        <a:xfrm>
          <a:off x="0" y="0"/>
          <a:ext cx="0" cy="0"/>
          <a:chOff x="0" y="0"/>
          <a:chExt cx="0" cy="0"/>
        </a:xfrm>
      </p:grpSpPr>
      <p:sp>
        <p:nvSpPr>
          <p:cNvPr id="25" name="Google Shape;25;p4"/>
          <p:cNvSpPr txBox="1">
            <a:spLocks noGrp="1"/>
          </p:cNvSpPr>
          <p:nvPr>
            <p:ph type="title"/>
          </p:nvPr>
        </p:nvSpPr>
        <p:spPr>
          <a:xfrm>
            <a:off x="381000" y="355847"/>
            <a:ext cx="8381260" cy="1054394"/>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55591417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matchingName="Blank" type="blank">
  <p:cSld name="3_Blank">
    <p:bg>
      <p:bgPr>
        <a:blipFill>
          <a:blip r:embed="rId2">
            <a:alphaModFix/>
          </a:blip>
          <a:stretch>
            <a:fillRect/>
          </a:stretch>
        </a:blipFill>
        <a:effectLst/>
      </p:bgPr>
    </p:bg>
    <p:spTree>
      <p:nvGrpSpPr>
        <p:cNvPr id="1" name="Shape 26"/>
        <p:cNvGrpSpPr/>
        <p:nvPr/>
      </p:nvGrpSpPr>
      <p:grpSpPr>
        <a:xfrm>
          <a:off x="0" y="0"/>
          <a:ext cx="0" cy="0"/>
          <a:chOff x="0" y="0"/>
          <a:chExt cx="0" cy="0"/>
        </a:xfrm>
      </p:grpSpPr>
      <p:sp>
        <p:nvSpPr>
          <p:cNvPr id="28" name="Google Shape;28;p5"/>
          <p:cNvSpPr txBox="1"/>
          <p:nvPr/>
        </p:nvSpPr>
        <p:spPr>
          <a:xfrm>
            <a:off x="3533629" y="6327537"/>
            <a:ext cx="2133600" cy="365125"/>
          </a:xfrm>
          <a:prstGeom prst="rect">
            <a:avLst/>
          </a:prstGeom>
          <a:noFill/>
          <a:ln>
            <a:noFill/>
          </a:ln>
        </p:spPr>
        <p:txBody>
          <a:bodyPr spcFirstLastPara="1" wrap="square" lIns="91425" tIns="45700" rIns="91425" bIns="45700" anchor="ctr" anchorCtr="0">
            <a:noAutofit/>
          </a:bodyPr>
          <a:lstStyle/>
          <a:p>
            <a:pPr algn="ctr">
              <a:buClrTx/>
              <a:buFontTx/>
              <a:buNone/>
            </a:pPr>
            <a:fld id="{00000000-1234-1234-1234-123412341234}" type="slidenum">
              <a:rPr lang="en-US" kern="1200">
                <a:solidFill>
                  <a:prstClr val="black"/>
                </a:solidFill>
                <a:latin typeface="Calibri"/>
                <a:ea typeface="Calibri"/>
                <a:cs typeface="Calibri"/>
                <a:sym typeface="Calibri"/>
              </a:rPr>
              <a:pPr algn="ctr">
                <a:buClrTx/>
                <a:buFontTx/>
                <a:buNone/>
              </a:pPr>
              <a:t>‹#›</a:t>
            </a:fld>
            <a:endParaRPr kern="1200">
              <a:solidFill>
                <a:prstClr val="black"/>
              </a:solidFill>
              <a:latin typeface="Calibri"/>
              <a:ea typeface="Calibri"/>
              <a:cs typeface="Calibri"/>
              <a:sym typeface="Calibri"/>
            </a:endParaRP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Tree>
    <p:extLst>
      <p:ext uri="{BB962C8B-B14F-4D97-AF65-F5344CB8AC3E}">
        <p14:creationId xmlns:p14="http://schemas.microsoft.com/office/powerpoint/2010/main" val="325214665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matchingName="1_Two Content" type="twoObj">
  <p:cSld name="1_Two Content">
    <p:bg>
      <p:bgPr>
        <a:blipFill>
          <a:blip r:embed="rId2">
            <a:alphaModFix/>
          </a:blip>
          <a:stretch>
            <a:fillRect/>
          </a:stretch>
        </a:blipFill>
        <a:effectLst/>
      </p:bgPr>
    </p:bg>
    <p:spTree>
      <p:nvGrpSpPr>
        <p:cNvPr id="1" name="Shape 29"/>
        <p:cNvGrpSpPr/>
        <p:nvPr/>
      </p:nvGrpSpPr>
      <p:grpSpPr>
        <a:xfrm>
          <a:off x="0" y="0"/>
          <a:ext cx="0" cy="0"/>
          <a:chOff x="0" y="0"/>
          <a:chExt cx="0" cy="0"/>
        </a:xfrm>
      </p:grpSpPr>
      <p:sp>
        <p:nvSpPr>
          <p:cNvPr id="30" name="Google Shape;30;p6"/>
          <p:cNvSpPr txBox="1">
            <a:spLocks noGrp="1"/>
          </p:cNvSpPr>
          <p:nvPr>
            <p:ph type="body" idx="1"/>
          </p:nvPr>
        </p:nvSpPr>
        <p:spPr>
          <a:xfrm>
            <a:off x="391159" y="1719072"/>
            <a:ext cx="4038600" cy="4407408"/>
          </a:xfrm>
          <a:prstGeom prst="rect">
            <a:avLst/>
          </a:prstGeom>
          <a:noFill/>
          <a:ln>
            <a:noFill/>
          </a:ln>
        </p:spPr>
        <p:txBody>
          <a:bodyPr spcFirstLastPara="1" wrap="square" lIns="91425" tIns="45700" rIns="91425" bIns="45700" anchor="t" anchorCtr="0"/>
          <a:lstStyle>
            <a:lvl1pPr marL="457200" marR="0" lvl="0" indent="-396240" algn="l" rtl="0">
              <a:spcBef>
                <a:spcPts val="480"/>
              </a:spcBef>
              <a:spcAft>
                <a:spcPts val="0"/>
              </a:spcAft>
              <a:buClr>
                <a:schemeClr val="accent1"/>
              </a:buClr>
              <a:buSzPts val="2640"/>
              <a:buFont typeface="Noto Sans Symbols"/>
              <a:buChar char="▪"/>
              <a:defRPr sz="2400" b="0" i="0" u="none" strike="noStrike" cap="none">
                <a:solidFill>
                  <a:srgbClr val="5C6670"/>
                </a:solidFill>
                <a:latin typeface="Calibri"/>
                <a:ea typeface="Calibri"/>
                <a:cs typeface="Calibri"/>
                <a:sym typeface="Calibri"/>
              </a:defRPr>
            </a:lvl1pPr>
            <a:lvl2pPr marL="914400" marR="0" lvl="1" indent="-382269" algn="l" rtl="0">
              <a:spcBef>
                <a:spcPts val="440"/>
              </a:spcBef>
              <a:spcAft>
                <a:spcPts val="0"/>
              </a:spcAft>
              <a:buClr>
                <a:schemeClr val="accent2"/>
              </a:buClr>
              <a:buSzPts val="2420"/>
              <a:buFont typeface="Noto Sans Symbols"/>
              <a:buChar char="▪"/>
              <a:defRPr sz="2200" b="0" i="0" u="none" strike="noStrike" cap="none">
                <a:solidFill>
                  <a:srgbClr val="5C6670"/>
                </a:solidFill>
                <a:latin typeface="Calibri"/>
                <a:ea typeface="Calibri"/>
                <a:cs typeface="Calibri"/>
                <a:sym typeface="Calibri"/>
              </a:defRPr>
            </a:lvl2pPr>
            <a:lvl3pPr marL="1371600" marR="0" lvl="2" indent="-368300" algn="l" rtl="0">
              <a:spcBef>
                <a:spcPts val="400"/>
              </a:spcBef>
              <a:spcAft>
                <a:spcPts val="0"/>
              </a:spcAft>
              <a:buClr>
                <a:schemeClr val="accent3"/>
              </a:buClr>
              <a:buSzPts val="2200"/>
              <a:buFont typeface="Noto Sans Symbols"/>
              <a:buChar char="▪"/>
              <a:defRPr sz="2000" b="0" i="0" u="none" strike="noStrike" cap="none">
                <a:solidFill>
                  <a:srgbClr val="5C6670"/>
                </a:solidFill>
                <a:latin typeface="Calibri"/>
                <a:ea typeface="Calibri"/>
                <a:cs typeface="Calibri"/>
                <a:sym typeface="Calibri"/>
              </a:defRPr>
            </a:lvl3pPr>
            <a:lvl4pPr marL="1828800" marR="0" lvl="3" indent="-354330" algn="l" rtl="0">
              <a:spcBef>
                <a:spcPts val="360"/>
              </a:spcBef>
              <a:spcAft>
                <a:spcPts val="0"/>
              </a:spcAft>
              <a:buClr>
                <a:schemeClr val="accent4"/>
              </a:buClr>
              <a:buSzPts val="1980"/>
              <a:buFont typeface="Noto Sans Symbols"/>
              <a:buChar char="▪"/>
              <a:defRPr sz="1800" b="0" i="0" u="none" strike="noStrike" cap="none">
                <a:solidFill>
                  <a:srgbClr val="5C6670"/>
                </a:solidFill>
                <a:latin typeface="Calibri"/>
                <a:ea typeface="Calibri"/>
                <a:cs typeface="Calibri"/>
                <a:sym typeface="Calibri"/>
              </a:defRPr>
            </a:lvl4pPr>
            <a:lvl5pPr marL="2286000" marR="0" lvl="4" indent="-340360" algn="l" rtl="0">
              <a:spcBef>
                <a:spcPts val="320"/>
              </a:spcBef>
              <a:spcAft>
                <a:spcPts val="0"/>
              </a:spcAft>
              <a:buClr>
                <a:schemeClr val="accent6"/>
              </a:buClr>
              <a:buSzPts val="1760"/>
              <a:buFont typeface="Noto Sans Symbols"/>
              <a:buChar char="▪"/>
              <a:defRPr sz="1600" b="0" i="0" u="none" strike="noStrike" cap="none">
                <a:solidFill>
                  <a:srgbClr val="5C6670"/>
                </a:solidFill>
                <a:latin typeface="Calibri"/>
                <a:ea typeface="Calibri"/>
                <a:cs typeface="Calibri"/>
                <a:sym typeface="Calibri"/>
              </a:defRPr>
            </a:lvl5pPr>
            <a:lvl6pPr marL="2743200" marR="0" lvl="5" indent="-342900" algn="l" rtl="0">
              <a:spcBef>
                <a:spcPts val="360"/>
              </a:spcBef>
              <a:spcAft>
                <a:spcPts val="0"/>
              </a:spcAft>
              <a:buClr>
                <a:schemeClr val="accent1"/>
              </a:buClr>
              <a:buSzPts val="1800"/>
              <a:buFont typeface="Noto Sans Symbols"/>
              <a:buChar char="▪"/>
              <a:defRPr sz="1800" b="0" i="0" u="none" strike="noStrike" cap="none">
                <a:solidFill>
                  <a:schemeClr val="dk2"/>
                </a:solidFill>
                <a:latin typeface="Calibri"/>
                <a:ea typeface="Calibri"/>
                <a:cs typeface="Calibri"/>
                <a:sym typeface="Calibri"/>
              </a:defRPr>
            </a:lvl6pPr>
            <a:lvl7pPr marL="3200400" marR="0" lvl="6" indent="-342900" algn="l" rtl="0">
              <a:spcBef>
                <a:spcPts val="360"/>
              </a:spcBef>
              <a:spcAft>
                <a:spcPts val="0"/>
              </a:spcAft>
              <a:buClr>
                <a:schemeClr val="accent2"/>
              </a:buClr>
              <a:buSzPts val="1800"/>
              <a:buFont typeface="Noto Sans Symbols"/>
              <a:buChar char="▪"/>
              <a:defRPr sz="1800" b="0" i="0" u="none" strike="noStrike" cap="none">
                <a:solidFill>
                  <a:schemeClr val="dk2"/>
                </a:solidFill>
                <a:latin typeface="Calibri"/>
                <a:ea typeface="Calibri"/>
                <a:cs typeface="Calibri"/>
                <a:sym typeface="Calibri"/>
              </a:defRPr>
            </a:lvl7pPr>
            <a:lvl8pPr marL="3657600" marR="0" lvl="7" indent="-342900" algn="l" rtl="0">
              <a:spcBef>
                <a:spcPts val="360"/>
              </a:spcBef>
              <a:spcAft>
                <a:spcPts val="0"/>
              </a:spcAft>
              <a:buClr>
                <a:schemeClr val="accent3"/>
              </a:buClr>
              <a:buSzPts val="1800"/>
              <a:buFont typeface="Noto Sans Symbols"/>
              <a:buChar char="▪"/>
              <a:defRPr sz="1800" b="0" i="0" u="none" strike="noStrike" cap="none">
                <a:solidFill>
                  <a:schemeClr val="dk2"/>
                </a:solidFill>
                <a:latin typeface="Calibri"/>
                <a:ea typeface="Calibri"/>
                <a:cs typeface="Calibri"/>
                <a:sym typeface="Calibri"/>
              </a:defRPr>
            </a:lvl8pPr>
            <a:lvl9pPr marL="4114800" marR="0" lvl="8" indent="-342900" algn="l" rtl="0">
              <a:spcBef>
                <a:spcPts val="360"/>
              </a:spcBef>
              <a:spcAft>
                <a:spcPts val="0"/>
              </a:spcAft>
              <a:buClr>
                <a:schemeClr val="accent5"/>
              </a:buClr>
              <a:buSzPts val="1800"/>
              <a:buFont typeface="Noto Sans Symbols"/>
              <a:buChar char="▪"/>
              <a:defRPr sz="1800" b="0" i="0" u="none" strike="noStrike" cap="none">
                <a:solidFill>
                  <a:schemeClr val="dk2"/>
                </a:solidFill>
                <a:latin typeface="Calibri"/>
                <a:ea typeface="Calibri"/>
                <a:cs typeface="Calibri"/>
                <a:sym typeface="Calibri"/>
              </a:defRPr>
            </a:lvl9pPr>
          </a:lstStyle>
          <a:p>
            <a:endParaRPr/>
          </a:p>
        </p:txBody>
      </p:sp>
      <p:sp>
        <p:nvSpPr>
          <p:cNvPr id="31" name="Google Shape;31;p6"/>
          <p:cNvSpPr txBox="1">
            <a:spLocks noGrp="1"/>
          </p:cNvSpPr>
          <p:nvPr>
            <p:ph type="body" idx="2"/>
          </p:nvPr>
        </p:nvSpPr>
        <p:spPr>
          <a:xfrm>
            <a:off x="4723660" y="1719072"/>
            <a:ext cx="4038600" cy="4407408"/>
          </a:xfrm>
          <a:prstGeom prst="rect">
            <a:avLst/>
          </a:prstGeom>
          <a:noFill/>
          <a:ln>
            <a:noFill/>
          </a:ln>
        </p:spPr>
        <p:txBody>
          <a:bodyPr spcFirstLastPara="1" wrap="square" lIns="91425" tIns="45700" rIns="91425" bIns="45700" anchor="t" anchorCtr="0"/>
          <a:lstStyle>
            <a:lvl1pPr marL="457200" marR="0" lvl="0" indent="-396240" algn="l" rtl="0">
              <a:spcBef>
                <a:spcPts val="480"/>
              </a:spcBef>
              <a:spcAft>
                <a:spcPts val="0"/>
              </a:spcAft>
              <a:buClr>
                <a:schemeClr val="accent1"/>
              </a:buClr>
              <a:buSzPts val="2640"/>
              <a:buFont typeface="Noto Sans Symbols"/>
              <a:buChar char="▪"/>
              <a:defRPr sz="2400" b="1" i="0" u="none" strike="noStrike" cap="none">
                <a:solidFill>
                  <a:srgbClr val="5C6670"/>
                </a:solidFill>
                <a:latin typeface="Calibri"/>
                <a:ea typeface="Calibri"/>
                <a:cs typeface="Calibri"/>
                <a:sym typeface="Calibri"/>
              </a:defRPr>
            </a:lvl1pPr>
            <a:lvl2pPr marL="914400" marR="0" lvl="1" indent="-382269" algn="l" rtl="0">
              <a:spcBef>
                <a:spcPts val="440"/>
              </a:spcBef>
              <a:spcAft>
                <a:spcPts val="0"/>
              </a:spcAft>
              <a:buClr>
                <a:schemeClr val="accent2"/>
              </a:buClr>
              <a:buSzPts val="2420"/>
              <a:buFont typeface="Noto Sans Symbols"/>
              <a:buChar char="▪"/>
              <a:defRPr sz="2200" b="0" i="0" u="none" strike="noStrike" cap="none">
                <a:solidFill>
                  <a:srgbClr val="5C6670"/>
                </a:solidFill>
                <a:latin typeface="Calibri"/>
                <a:ea typeface="Calibri"/>
                <a:cs typeface="Calibri"/>
                <a:sym typeface="Calibri"/>
              </a:defRPr>
            </a:lvl2pPr>
            <a:lvl3pPr marL="1371600" marR="0" lvl="2" indent="-368300" algn="l" rtl="0">
              <a:spcBef>
                <a:spcPts val="400"/>
              </a:spcBef>
              <a:spcAft>
                <a:spcPts val="0"/>
              </a:spcAft>
              <a:buClr>
                <a:schemeClr val="accent3"/>
              </a:buClr>
              <a:buSzPts val="2200"/>
              <a:buFont typeface="Noto Sans Symbols"/>
              <a:buChar char="▪"/>
              <a:defRPr sz="2000" b="0" i="0" u="none" strike="noStrike" cap="none">
                <a:solidFill>
                  <a:srgbClr val="5C6670"/>
                </a:solidFill>
                <a:latin typeface="Calibri"/>
                <a:ea typeface="Calibri"/>
                <a:cs typeface="Calibri"/>
                <a:sym typeface="Calibri"/>
              </a:defRPr>
            </a:lvl3pPr>
            <a:lvl4pPr marL="1828800" marR="0" lvl="3" indent="-354330" algn="l" rtl="0">
              <a:spcBef>
                <a:spcPts val="360"/>
              </a:spcBef>
              <a:spcAft>
                <a:spcPts val="0"/>
              </a:spcAft>
              <a:buClr>
                <a:schemeClr val="accent4"/>
              </a:buClr>
              <a:buSzPts val="1980"/>
              <a:buFont typeface="Noto Sans Symbols"/>
              <a:buChar char="▪"/>
              <a:defRPr sz="1800" b="0" i="0" u="none" strike="noStrike" cap="none">
                <a:solidFill>
                  <a:srgbClr val="5C6670"/>
                </a:solidFill>
                <a:latin typeface="Calibri"/>
                <a:ea typeface="Calibri"/>
                <a:cs typeface="Calibri"/>
                <a:sym typeface="Calibri"/>
              </a:defRPr>
            </a:lvl4pPr>
            <a:lvl5pPr marL="2286000" marR="0" lvl="4" indent="-340360" algn="l" rtl="0">
              <a:spcBef>
                <a:spcPts val="320"/>
              </a:spcBef>
              <a:spcAft>
                <a:spcPts val="0"/>
              </a:spcAft>
              <a:buClr>
                <a:schemeClr val="accent6"/>
              </a:buClr>
              <a:buSzPts val="1760"/>
              <a:buFont typeface="Noto Sans Symbols"/>
              <a:buChar char="▪"/>
              <a:defRPr sz="1600" b="0" i="0" u="none" strike="noStrike" cap="none">
                <a:solidFill>
                  <a:srgbClr val="5C6670"/>
                </a:solidFill>
                <a:latin typeface="Calibri"/>
                <a:ea typeface="Calibri"/>
                <a:cs typeface="Calibri"/>
                <a:sym typeface="Calibri"/>
              </a:defRPr>
            </a:lvl5pPr>
            <a:lvl6pPr marL="2743200" marR="0" lvl="5" indent="-342900" algn="l" rtl="0">
              <a:spcBef>
                <a:spcPts val="360"/>
              </a:spcBef>
              <a:spcAft>
                <a:spcPts val="0"/>
              </a:spcAft>
              <a:buClr>
                <a:schemeClr val="accent1"/>
              </a:buClr>
              <a:buSzPts val="1800"/>
              <a:buFont typeface="Noto Sans Symbols"/>
              <a:buChar char="▪"/>
              <a:defRPr sz="1800" b="0" i="0" u="none" strike="noStrike" cap="none">
                <a:solidFill>
                  <a:schemeClr val="dk2"/>
                </a:solidFill>
                <a:latin typeface="Calibri"/>
                <a:ea typeface="Calibri"/>
                <a:cs typeface="Calibri"/>
                <a:sym typeface="Calibri"/>
              </a:defRPr>
            </a:lvl6pPr>
            <a:lvl7pPr marL="3200400" marR="0" lvl="6" indent="-342900" algn="l" rtl="0">
              <a:spcBef>
                <a:spcPts val="360"/>
              </a:spcBef>
              <a:spcAft>
                <a:spcPts val="0"/>
              </a:spcAft>
              <a:buClr>
                <a:schemeClr val="accent2"/>
              </a:buClr>
              <a:buSzPts val="1800"/>
              <a:buFont typeface="Noto Sans Symbols"/>
              <a:buChar char="▪"/>
              <a:defRPr sz="1800" b="0" i="0" u="none" strike="noStrike" cap="none">
                <a:solidFill>
                  <a:schemeClr val="dk2"/>
                </a:solidFill>
                <a:latin typeface="Calibri"/>
                <a:ea typeface="Calibri"/>
                <a:cs typeface="Calibri"/>
                <a:sym typeface="Calibri"/>
              </a:defRPr>
            </a:lvl7pPr>
            <a:lvl8pPr marL="3657600" marR="0" lvl="7" indent="-342900" algn="l" rtl="0">
              <a:spcBef>
                <a:spcPts val="360"/>
              </a:spcBef>
              <a:spcAft>
                <a:spcPts val="0"/>
              </a:spcAft>
              <a:buClr>
                <a:schemeClr val="accent3"/>
              </a:buClr>
              <a:buSzPts val="1800"/>
              <a:buFont typeface="Noto Sans Symbols"/>
              <a:buChar char="▪"/>
              <a:defRPr sz="1800" b="0" i="0" u="none" strike="noStrike" cap="none">
                <a:solidFill>
                  <a:schemeClr val="dk2"/>
                </a:solidFill>
                <a:latin typeface="Calibri"/>
                <a:ea typeface="Calibri"/>
                <a:cs typeface="Calibri"/>
                <a:sym typeface="Calibri"/>
              </a:defRPr>
            </a:lvl8pPr>
            <a:lvl9pPr marL="4114800" marR="0" lvl="8" indent="-342900" algn="l" rtl="0">
              <a:spcBef>
                <a:spcPts val="360"/>
              </a:spcBef>
              <a:spcAft>
                <a:spcPts val="0"/>
              </a:spcAft>
              <a:buClr>
                <a:schemeClr val="accent5"/>
              </a:buClr>
              <a:buSzPts val="1800"/>
              <a:buFont typeface="Noto Sans Symbols"/>
              <a:buChar char="▪"/>
              <a:defRPr sz="1800" b="0" i="0" u="none" strike="noStrike" cap="none">
                <a:solidFill>
                  <a:schemeClr val="dk2"/>
                </a:solidFill>
                <a:latin typeface="Calibri"/>
                <a:ea typeface="Calibri"/>
                <a:cs typeface="Calibri"/>
                <a:sym typeface="Calibri"/>
              </a:defRPr>
            </a:lvl9pPr>
          </a:lstStyle>
          <a:p>
            <a:endParaRPr/>
          </a:p>
        </p:txBody>
      </p:sp>
      <p:sp>
        <p:nvSpPr>
          <p:cNvPr id="32" name="Google Shape;32;p6"/>
          <p:cNvSpPr txBox="1">
            <a:spLocks noGrp="1"/>
          </p:cNvSpPr>
          <p:nvPr>
            <p:ph type="title"/>
          </p:nvPr>
        </p:nvSpPr>
        <p:spPr>
          <a:xfrm>
            <a:off x="381000" y="355847"/>
            <a:ext cx="8381260" cy="1054394"/>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29635957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38"/>
        <p:cNvGrpSpPr/>
        <p:nvPr/>
      </p:nvGrpSpPr>
      <p:grpSpPr>
        <a:xfrm>
          <a:off x="0" y="0"/>
          <a:ext cx="0" cy="0"/>
          <a:chOff x="0" y="0"/>
          <a:chExt cx="0" cy="0"/>
        </a:xfrm>
      </p:grpSpPr>
      <p:sp>
        <p:nvSpPr>
          <p:cNvPr id="39" name="Google Shape;39;p8"/>
          <p:cNvSpPr txBox="1">
            <a:spLocks noGrp="1"/>
          </p:cNvSpPr>
          <p:nvPr>
            <p:ph type="body" idx="1"/>
          </p:nvPr>
        </p:nvSpPr>
        <p:spPr>
          <a:xfrm>
            <a:off x="380999" y="1719071"/>
            <a:ext cx="8407893" cy="4407408"/>
          </a:xfrm>
          <a:prstGeom prst="rect">
            <a:avLst/>
          </a:prstGeom>
          <a:noFill/>
          <a:ln>
            <a:noFill/>
          </a:ln>
        </p:spPr>
        <p:txBody>
          <a:bodyPr spcFirstLastPara="1" wrap="square" lIns="91425" tIns="45700" rIns="91425" bIns="45700" anchor="t" anchorCtr="0"/>
          <a:lstStyle>
            <a:lvl1pPr marL="457200" marR="0" lvl="0" indent="-424180" algn="l" rtl="0">
              <a:spcBef>
                <a:spcPts val="560"/>
              </a:spcBef>
              <a:spcAft>
                <a:spcPts val="0"/>
              </a:spcAft>
              <a:buClr>
                <a:schemeClr val="accent1"/>
              </a:buClr>
              <a:buSzPts val="3080"/>
              <a:buFont typeface="Noto Sans Symbols"/>
              <a:buChar char="▪"/>
              <a:defRPr sz="2800" b="0" i="0" u="none" strike="noStrike" cap="none">
                <a:solidFill>
                  <a:srgbClr val="5C6670"/>
                </a:solidFill>
                <a:latin typeface="Calibri"/>
                <a:ea typeface="Calibri"/>
                <a:cs typeface="Calibri"/>
                <a:sym typeface="Calibri"/>
              </a:defRPr>
            </a:lvl1pPr>
            <a:lvl2pPr marL="914400" marR="0" lvl="1" indent="-396240" algn="l" rtl="0">
              <a:spcBef>
                <a:spcPts val="480"/>
              </a:spcBef>
              <a:spcAft>
                <a:spcPts val="0"/>
              </a:spcAft>
              <a:buClr>
                <a:schemeClr val="accent2"/>
              </a:buClr>
              <a:buSzPts val="2640"/>
              <a:buFont typeface="Noto Sans Symbols"/>
              <a:buChar char="▪"/>
              <a:defRPr sz="2400" b="0" i="0" u="none" strike="noStrike" cap="none">
                <a:solidFill>
                  <a:srgbClr val="5C6670"/>
                </a:solidFill>
                <a:latin typeface="Calibri"/>
                <a:ea typeface="Calibri"/>
                <a:cs typeface="Calibri"/>
                <a:sym typeface="Calibri"/>
              </a:defRPr>
            </a:lvl2pPr>
            <a:lvl3pPr marL="1371600" marR="0" lvl="2" indent="-368300" algn="l" rtl="0">
              <a:spcBef>
                <a:spcPts val="400"/>
              </a:spcBef>
              <a:spcAft>
                <a:spcPts val="0"/>
              </a:spcAft>
              <a:buClr>
                <a:schemeClr val="accent3"/>
              </a:buClr>
              <a:buSzPts val="2200"/>
              <a:buFont typeface="Noto Sans Symbols"/>
              <a:buChar char="▪"/>
              <a:defRPr sz="2000" b="0" i="0" u="none" strike="noStrike" cap="none">
                <a:solidFill>
                  <a:srgbClr val="5C6670"/>
                </a:solidFill>
                <a:latin typeface="Calibri"/>
                <a:ea typeface="Calibri"/>
                <a:cs typeface="Calibri"/>
                <a:sym typeface="Calibri"/>
              </a:defRPr>
            </a:lvl3pPr>
            <a:lvl4pPr marL="1828800" marR="0" lvl="3" indent="-354330" algn="l" rtl="0">
              <a:spcBef>
                <a:spcPts val="360"/>
              </a:spcBef>
              <a:spcAft>
                <a:spcPts val="0"/>
              </a:spcAft>
              <a:buClr>
                <a:schemeClr val="accent4"/>
              </a:buClr>
              <a:buSzPts val="1980"/>
              <a:buFont typeface="Noto Sans Symbols"/>
              <a:buChar char="▪"/>
              <a:defRPr sz="1800" b="0" i="0" u="none" strike="noStrike" cap="none">
                <a:solidFill>
                  <a:srgbClr val="5C6670"/>
                </a:solidFill>
                <a:latin typeface="Calibri"/>
                <a:ea typeface="Calibri"/>
                <a:cs typeface="Calibri"/>
                <a:sym typeface="Calibri"/>
              </a:defRPr>
            </a:lvl4pPr>
            <a:lvl5pPr marL="2286000" marR="0" lvl="4" indent="-340360" algn="l" rtl="0">
              <a:spcBef>
                <a:spcPts val="320"/>
              </a:spcBef>
              <a:spcAft>
                <a:spcPts val="0"/>
              </a:spcAft>
              <a:buClr>
                <a:schemeClr val="accent6"/>
              </a:buClr>
              <a:buSzPts val="1760"/>
              <a:buFont typeface="Noto Sans Symbols"/>
              <a:buChar char="▪"/>
              <a:defRPr sz="1600" b="0" i="0" u="none" strike="noStrike" cap="none">
                <a:solidFill>
                  <a:srgbClr val="5C6670"/>
                </a:solidFill>
                <a:latin typeface="Calibri"/>
                <a:ea typeface="Calibri"/>
                <a:cs typeface="Calibri"/>
                <a:sym typeface="Calibri"/>
              </a:defRPr>
            </a:lvl5pPr>
            <a:lvl6pPr marL="2743200" marR="0" lvl="5" indent="-304800" algn="l" rtl="0">
              <a:spcBef>
                <a:spcPts val="240"/>
              </a:spcBef>
              <a:spcAft>
                <a:spcPts val="0"/>
              </a:spcAft>
              <a:buClr>
                <a:schemeClr val="accent1"/>
              </a:buClr>
              <a:buSzPts val="1200"/>
              <a:buFont typeface="Noto Sans Symbols"/>
              <a:buChar char="▪"/>
              <a:defRPr sz="1200" b="0" i="0" u="none" strike="noStrike" cap="none">
                <a:solidFill>
                  <a:schemeClr val="dk2"/>
                </a:solidFill>
                <a:latin typeface="Calibri"/>
                <a:ea typeface="Calibri"/>
                <a:cs typeface="Calibri"/>
                <a:sym typeface="Calibri"/>
              </a:defRPr>
            </a:lvl6pPr>
            <a:lvl7pPr marL="3200400" marR="0" lvl="6" indent="-304800" algn="l" rtl="0">
              <a:spcBef>
                <a:spcPts val="240"/>
              </a:spcBef>
              <a:spcAft>
                <a:spcPts val="0"/>
              </a:spcAft>
              <a:buClr>
                <a:schemeClr val="accent2"/>
              </a:buClr>
              <a:buSzPts val="1200"/>
              <a:buFont typeface="Noto Sans Symbols"/>
              <a:buChar char="▪"/>
              <a:defRPr sz="1200" b="0" i="0" u="none" strike="noStrike" cap="none">
                <a:solidFill>
                  <a:schemeClr val="dk2"/>
                </a:solidFill>
                <a:latin typeface="Calibri"/>
                <a:ea typeface="Calibri"/>
                <a:cs typeface="Calibri"/>
                <a:sym typeface="Calibri"/>
              </a:defRPr>
            </a:lvl7pPr>
            <a:lvl8pPr marL="3657600" marR="0" lvl="7" indent="-304800" algn="l" rtl="0">
              <a:spcBef>
                <a:spcPts val="240"/>
              </a:spcBef>
              <a:spcAft>
                <a:spcPts val="0"/>
              </a:spcAft>
              <a:buClr>
                <a:schemeClr val="accent3"/>
              </a:buClr>
              <a:buSzPts val="1200"/>
              <a:buFont typeface="Noto Sans Symbols"/>
              <a:buChar char="▪"/>
              <a:defRPr sz="1200" b="0" i="0" u="none" strike="noStrike" cap="none">
                <a:solidFill>
                  <a:schemeClr val="dk2"/>
                </a:solidFill>
                <a:latin typeface="Calibri"/>
                <a:ea typeface="Calibri"/>
                <a:cs typeface="Calibri"/>
                <a:sym typeface="Calibri"/>
              </a:defRPr>
            </a:lvl8pPr>
            <a:lvl9pPr marL="4114800" marR="0" lvl="8" indent="-304800" algn="l" rtl="0">
              <a:spcBef>
                <a:spcPts val="240"/>
              </a:spcBef>
              <a:spcAft>
                <a:spcPts val="0"/>
              </a:spcAft>
              <a:buClr>
                <a:schemeClr val="accent5"/>
              </a:buClr>
              <a:buSzPts val="1200"/>
              <a:buFont typeface="Noto Sans Symbols"/>
              <a:buChar char="▪"/>
              <a:defRPr sz="1200" b="0" i="0" u="none" strike="noStrike" cap="none">
                <a:solidFill>
                  <a:schemeClr val="dk2"/>
                </a:solidFill>
                <a:latin typeface="Calibri"/>
                <a:ea typeface="Calibri"/>
                <a:cs typeface="Calibri"/>
                <a:sym typeface="Calibri"/>
              </a:defRPr>
            </a:lvl9pPr>
          </a:lstStyle>
          <a:p>
            <a:endParaRPr/>
          </a:p>
        </p:txBody>
      </p:sp>
      <p:sp>
        <p:nvSpPr>
          <p:cNvPr id="40" name="Google Shape;40;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a:buClr>
                <a:srgbClr val="000000"/>
              </a:buClr>
              <a:buFont typeface="Arial"/>
              <a:buNone/>
            </a:pPr>
            <a:fld id="{00000000-1234-1234-1234-123412341234}" type="slidenum">
              <a:rPr lang="en-US" kern="0">
                <a:solidFill>
                  <a:srgbClr val="5C6670"/>
                </a:solidFill>
              </a:rPr>
              <a:pPr>
                <a:buClr>
                  <a:srgbClr val="000000"/>
                </a:buClr>
                <a:buFont typeface="Arial"/>
                <a:buNone/>
              </a:pPr>
              <a:t>‹#›</a:t>
            </a:fld>
            <a:endParaRPr kern="0">
              <a:solidFill>
                <a:srgbClr val="5C6670"/>
              </a:solidFill>
            </a:endParaRPr>
          </a:p>
        </p:txBody>
      </p:sp>
      <p:sp>
        <p:nvSpPr>
          <p:cNvPr id="41" name="Google Shape;41;p8"/>
          <p:cNvSpPr txBox="1">
            <a:spLocks noGrp="1"/>
          </p:cNvSpPr>
          <p:nvPr>
            <p:ph type="title"/>
          </p:nvPr>
        </p:nvSpPr>
        <p:spPr>
          <a:xfrm>
            <a:off x="381000" y="355847"/>
            <a:ext cx="8381260" cy="1054394"/>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369331238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matchingName="Statement with Two-Level Tag, 2">
  <p:cSld name="Statement with Two-Level Tag, 2">
    <p:spTree>
      <p:nvGrpSpPr>
        <p:cNvPr id="1" name="Shape 33"/>
        <p:cNvGrpSpPr/>
        <p:nvPr/>
      </p:nvGrpSpPr>
      <p:grpSpPr>
        <a:xfrm>
          <a:off x="0" y="0"/>
          <a:ext cx="0" cy="0"/>
          <a:chOff x="0" y="0"/>
          <a:chExt cx="0" cy="0"/>
        </a:xfrm>
      </p:grpSpPr>
      <p:sp>
        <p:nvSpPr>
          <p:cNvPr id="34" name="Google Shape;34;p7"/>
          <p:cNvSpPr txBox="1">
            <a:spLocks noGrp="1"/>
          </p:cNvSpPr>
          <p:nvPr>
            <p:ph type="title"/>
          </p:nvPr>
        </p:nvSpPr>
        <p:spPr>
          <a:xfrm>
            <a:off x="533400" y="1676400"/>
            <a:ext cx="8077200" cy="20574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lt1"/>
              </a:buClr>
              <a:buSzPts val="6600"/>
              <a:buFont typeface="Arial"/>
              <a:buNone/>
              <a:defRPr sz="6600" b="1"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5" name="Google Shape;35;p7"/>
          <p:cNvSpPr txBox="1">
            <a:spLocks noGrp="1"/>
          </p:cNvSpPr>
          <p:nvPr>
            <p:ph type="body" idx="1"/>
          </p:nvPr>
        </p:nvSpPr>
        <p:spPr>
          <a:xfrm>
            <a:off x="533400" y="3733802"/>
            <a:ext cx="8077200" cy="1500188"/>
          </a:xfrm>
          <a:prstGeom prst="rect">
            <a:avLst/>
          </a:prstGeom>
          <a:noFill/>
          <a:ln>
            <a:noFill/>
          </a:ln>
        </p:spPr>
        <p:txBody>
          <a:bodyPr spcFirstLastPara="1" wrap="square" lIns="91425" tIns="45700" rIns="91425" bIns="45700" anchor="t" anchorCtr="0"/>
          <a:lstStyle>
            <a:lvl1pPr marL="457200" marR="0" lvl="0" indent="-228600" algn="l" rtl="0">
              <a:spcBef>
                <a:spcPts val="640"/>
              </a:spcBef>
              <a:spcAft>
                <a:spcPts val="0"/>
              </a:spcAft>
              <a:buClr>
                <a:schemeClr val="accent1"/>
              </a:buClr>
              <a:buSzPts val="3520"/>
              <a:buFont typeface="Noto Sans Symbols"/>
              <a:buNone/>
              <a:defRPr sz="3200" b="1" i="0" u="none" strike="noStrike" cap="none">
                <a:solidFill>
                  <a:schemeClr val="accent2"/>
                </a:solidFill>
                <a:latin typeface="Calibri"/>
                <a:ea typeface="Calibri"/>
                <a:cs typeface="Calibri"/>
                <a:sym typeface="Calibri"/>
              </a:defRPr>
            </a:lvl1pPr>
            <a:lvl2pPr marL="914400" marR="0" lvl="1" indent="-228600" algn="l" rtl="0">
              <a:spcBef>
                <a:spcPts val="360"/>
              </a:spcBef>
              <a:spcAft>
                <a:spcPts val="0"/>
              </a:spcAft>
              <a:buClr>
                <a:schemeClr val="accent2"/>
              </a:buClr>
              <a:buSzPts val="1980"/>
              <a:buFont typeface="Noto Sans Symbols"/>
              <a:buNone/>
              <a:defRPr sz="1800" b="0" i="0" u="none" strike="noStrike" cap="none">
                <a:solidFill>
                  <a:srgbClr val="9A9EA3"/>
                </a:solidFill>
                <a:latin typeface="Calibri"/>
                <a:ea typeface="Calibri"/>
                <a:cs typeface="Calibri"/>
                <a:sym typeface="Calibri"/>
              </a:defRPr>
            </a:lvl2pPr>
            <a:lvl3pPr marL="1371600" marR="0" lvl="2" indent="-228600" algn="l" rtl="0">
              <a:spcBef>
                <a:spcPts val="320"/>
              </a:spcBef>
              <a:spcAft>
                <a:spcPts val="0"/>
              </a:spcAft>
              <a:buClr>
                <a:schemeClr val="accent3"/>
              </a:buClr>
              <a:buSzPts val="1760"/>
              <a:buFont typeface="Noto Sans Symbols"/>
              <a:buNone/>
              <a:defRPr sz="1600" b="0" i="0" u="none" strike="noStrike" cap="none">
                <a:solidFill>
                  <a:srgbClr val="9A9EA3"/>
                </a:solidFill>
                <a:latin typeface="Calibri"/>
                <a:ea typeface="Calibri"/>
                <a:cs typeface="Calibri"/>
                <a:sym typeface="Calibri"/>
              </a:defRPr>
            </a:lvl3pPr>
            <a:lvl4pPr marL="1828800" marR="0" lvl="3" indent="-228600" algn="l" rtl="0">
              <a:spcBef>
                <a:spcPts val="280"/>
              </a:spcBef>
              <a:spcAft>
                <a:spcPts val="0"/>
              </a:spcAft>
              <a:buClr>
                <a:schemeClr val="accent4"/>
              </a:buClr>
              <a:buSzPts val="1540"/>
              <a:buFont typeface="Noto Sans Symbols"/>
              <a:buNone/>
              <a:defRPr sz="1400" b="0" i="0" u="none" strike="noStrike" cap="none">
                <a:solidFill>
                  <a:srgbClr val="9A9EA3"/>
                </a:solidFill>
                <a:latin typeface="Calibri"/>
                <a:ea typeface="Calibri"/>
                <a:cs typeface="Calibri"/>
                <a:sym typeface="Calibri"/>
              </a:defRPr>
            </a:lvl4pPr>
            <a:lvl5pPr marL="2286000" marR="0" lvl="4" indent="-228600" algn="l" rtl="0">
              <a:spcBef>
                <a:spcPts val="280"/>
              </a:spcBef>
              <a:spcAft>
                <a:spcPts val="0"/>
              </a:spcAft>
              <a:buClr>
                <a:schemeClr val="accent6"/>
              </a:buClr>
              <a:buSzPts val="1540"/>
              <a:buFont typeface="Noto Sans Symbols"/>
              <a:buNone/>
              <a:defRPr sz="1400" b="0" i="0" u="none" strike="noStrike" cap="none">
                <a:solidFill>
                  <a:srgbClr val="9A9EA3"/>
                </a:solidFill>
                <a:latin typeface="Calibri"/>
                <a:ea typeface="Calibri"/>
                <a:cs typeface="Calibri"/>
                <a:sym typeface="Calibri"/>
              </a:defRPr>
            </a:lvl5pPr>
            <a:lvl6pPr marL="2743200" marR="0" lvl="5" indent="-228600" algn="l" rtl="0">
              <a:spcBef>
                <a:spcPts val="280"/>
              </a:spcBef>
              <a:spcAft>
                <a:spcPts val="0"/>
              </a:spcAft>
              <a:buClr>
                <a:schemeClr val="accent1"/>
              </a:buClr>
              <a:buSzPts val="1400"/>
              <a:buFont typeface="Noto Sans Symbols"/>
              <a:buNone/>
              <a:defRPr sz="1400" b="0" i="0" u="none" strike="noStrike" cap="none">
                <a:solidFill>
                  <a:srgbClr val="9A9EA3"/>
                </a:solidFill>
                <a:latin typeface="Calibri"/>
                <a:ea typeface="Calibri"/>
                <a:cs typeface="Calibri"/>
                <a:sym typeface="Calibri"/>
              </a:defRPr>
            </a:lvl6pPr>
            <a:lvl7pPr marL="3200400" marR="0" lvl="6" indent="-228600" algn="l" rtl="0">
              <a:spcBef>
                <a:spcPts val="280"/>
              </a:spcBef>
              <a:spcAft>
                <a:spcPts val="0"/>
              </a:spcAft>
              <a:buClr>
                <a:schemeClr val="accent2"/>
              </a:buClr>
              <a:buSzPts val="1400"/>
              <a:buFont typeface="Noto Sans Symbols"/>
              <a:buNone/>
              <a:defRPr sz="1400" b="0" i="0" u="none" strike="noStrike" cap="none">
                <a:solidFill>
                  <a:srgbClr val="9A9EA3"/>
                </a:solidFill>
                <a:latin typeface="Calibri"/>
                <a:ea typeface="Calibri"/>
                <a:cs typeface="Calibri"/>
                <a:sym typeface="Calibri"/>
              </a:defRPr>
            </a:lvl7pPr>
            <a:lvl8pPr marL="3657600" marR="0" lvl="7" indent="-228600" algn="l" rtl="0">
              <a:spcBef>
                <a:spcPts val="280"/>
              </a:spcBef>
              <a:spcAft>
                <a:spcPts val="0"/>
              </a:spcAft>
              <a:buClr>
                <a:schemeClr val="accent3"/>
              </a:buClr>
              <a:buSzPts val="1400"/>
              <a:buFont typeface="Noto Sans Symbols"/>
              <a:buNone/>
              <a:defRPr sz="1400" b="0" i="0" u="none" strike="noStrike" cap="none">
                <a:solidFill>
                  <a:srgbClr val="9A9EA3"/>
                </a:solidFill>
                <a:latin typeface="Calibri"/>
                <a:ea typeface="Calibri"/>
                <a:cs typeface="Calibri"/>
                <a:sym typeface="Calibri"/>
              </a:defRPr>
            </a:lvl8pPr>
            <a:lvl9pPr marL="4114800" marR="0" lvl="8" indent="-228600" algn="l" rtl="0">
              <a:spcBef>
                <a:spcPts val="280"/>
              </a:spcBef>
              <a:spcAft>
                <a:spcPts val="0"/>
              </a:spcAft>
              <a:buClr>
                <a:schemeClr val="accent5"/>
              </a:buClr>
              <a:buSzPts val="1400"/>
              <a:buFont typeface="Noto Sans Symbols"/>
              <a:buNone/>
              <a:defRPr sz="1400" b="0" i="0" u="none" strike="noStrike" cap="none">
                <a:solidFill>
                  <a:srgbClr val="9A9EA3"/>
                </a:solidFill>
                <a:latin typeface="Calibri"/>
                <a:ea typeface="Calibri"/>
                <a:cs typeface="Calibri"/>
                <a:sym typeface="Calibri"/>
              </a:defRPr>
            </a:lvl9pPr>
          </a:lstStyle>
          <a:p>
            <a:endParaRPr/>
          </a:p>
        </p:txBody>
      </p:sp>
      <p:sp>
        <p:nvSpPr>
          <p:cNvPr id="36" name="Google Shape;36;p7"/>
          <p:cNvSpPr txBox="1">
            <a:spLocks noGrp="1"/>
          </p:cNvSpPr>
          <p:nvPr>
            <p:ph type="body" idx="2"/>
          </p:nvPr>
        </p:nvSpPr>
        <p:spPr>
          <a:xfrm>
            <a:off x="6053143" y="304800"/>
            <a:ext cx="2505075" cy="533400"/>
          </a:xfrm>
          <a:prstGeom prst="rect">
            <a:avLst/>
          </a:prstGeom>
          <a:noFill/>
          <a:ln>
            <a:noFill/>
          </a:ln>
        </p:spPr>
        <p:txBody>
          <a:bodyPr spcFirstLastPara="1" wrap="square" lIns="91425" tIns="45700" rIns="91425" bIns="45700" anchor="b" anchorCtr="0"/>
          <a:lstStyle>
            <a:lvl1pPr marL="457200" marR="0" lvl="0" indent="-228600" algn="ctr" rtl="0">
              <a:spcBef>
                <a:spcPts val="640"/>
              </a:spcBef>
              <a:spcAft>
                <a:spcPts val="0"/>
              </a:spcAft>
              <a:buClr>
                <a:schemeClr val="accent1"/>
              </a:buClr>
              <a:buSzPts val="3520"/>
              <a:buFont typeface="Noto Sans Symbols"/>
              <a:buNone/>
              <a:defRPr sz="3200" b="1" i="0" u="none" strike="noStrike" cap="none">
                <a:solidFill>
                  <a:srgbClr val="5C6670"/>
                </a:solidFill>
                <a:latin typeface="Calibri"/>
                <a:ea typeface="Calibri"/>
                <a:cs typeface="Calibri"/>
                <a:sym typeface="Calibri"/>
              </a:defRPr>
            </a:lvl1pPr>
            <a:lvl2pPr marL="914400" marR="0" lvl="1" indent="-228600" algn="l" rtl="0">
              <a:spcBef>
                <a:spcPts val="640"/>
              </a:spcBef>
              <a:spcAft>
                <a:spcPts val="0"/>
              </a:spcAft>
              <a:buClr>
                <a:schemeClr val="accent2"/>
              </a:buClr>
              <a:buSzPts val="3520"/>
              <a:buFont typeface="Noto Sans Symbols"/>
              <a:buNone/>
              <a:defRPr sz="3200" b="1" i="0" u="none" strike="noStrike" cap="none">
                <a:solidFill>
                  <a:srgbClr val="5C6670"/>
                </a:solidFill>
                <a:latin typeface="Calibri"/>
                <a:ea typeface="Calibri"/>
                <a:cs typeface="Calibri"/>
                <a:sym typeface="Calibri"/>
              </a:defRPr>
            </a:lvl2pPr>
            <a:lvl3pPr marL="1371600" marR="0" lvl="2" indent="-228600" algn="l" rtl="0">
              <a:spcBef>
                <a:spcPts val="640"/>
              </a:spcBef>
              <a:spcAft>
                <a:spcPts val="0"/>
              </a:spcAft>
              <a:buClr>
                <a:schemeClr val="accent3"/>
              </a:buClr>
              <a:buSzPts val="3520"/>
              <a:buFont typeface="Noto Sans Symbols"/>
              <a:buNone/>
              <a:defRPr sz="3200" b="1" i="0" u="none" strike="noStrike" cap="none">
                <a:solidFill>
                  <a:srgbClr val="5C6670"/>
                </a:solidFill>
                <a:latin typeface="Calibri"/>
                <a:ea typeface="Calibri"/>
                <a:cs typeface="Calibri"/>
                <a:sym typeface="Calibri"/>
              </a:defRPr>
            </a:lvl3pPr>
            <a:lvl4pPr marL="1828800" marR="0" lvl="3" indent="-228600" algn="l" rtl="0">
              <a:spcBef>
                <a:spcPts val="640"/>
              </a:spcBef>
              <a:spcAft>
                <a:spcPts val="0"/>
              </a:spcAft>
              <a:buClr>
                <a:schemeClr val="accent4"/>
              </a:buClr>
              <a:buSzPts val="3520"/>
              <a:buFont typeface="Noto Sans Symbols"/>
              <a:buNone/>
              <a:defRPr sz="3200" b="1" i="0" u="none" strike="noStrike" cap="none">
                <a:solidFill>
                  <a:srgbClr val="5C6670"/>
                </a:solidFill>
                <a:latin typeface="Calibri"/>
                <a:ea typeface="Calibri"/>
                <a:cs typeface="Calibri"/>
                <a:sym typeface="Calibri"/>
              </a:defRPr>
            </a:lvl4pPr>
            <a:lvl5pPr marL="2286000" marR="0" lvl="4" indent="-228600" algn="l" rtl="0">
              <a:spcBef>
                <a:spcPts val="640"/>
              </a:spcBef>
              <a:spcAft>
                <a:spcPts val="0"/>
              </a:spcAft>
              <a:buClr>
                <a:schemeClr val="accent6"/>
              </a:buClr>
              <a:buSzPts val="3520"/>
              <a:buFont typeface="Noto Sans Symbols"/>
              <a:buNone/>
              <a:defRPr sz="3200" b="1" i="0" u="none" strike="noStrike" cap="none">
                <a:solidFill>
                  <a:srgbClr val="5C6670"/>
                </a:solidFill>
                <a:latin typeface="Calibri"/>
                <a:ea typeface="Calibri"/>
                <a:cs typeface="Calibri"/>
                <a:sym typeface="Calibri"/>
              </a:defRPr>
            </a:lvl5pPr>
            <a:lvl6pPr marL="2743200" marR="0" lvl="5" indent="-304800" algn="l" rtl="0">
              <a:spcBef>
                <a:spcPts val="240"/>
              </a:spcBef>
              <a:spcAft>
                <a:spcPts val="0"/>
              </a:spcAft>
              <a:buClr>
                <a:schemeClr val="accent1"/>
              </a:buClr>
              <a:buSzPts val="1200"/>
              <a:buFont typeface="Noto Sans Symbols"/>
              <a:buChar char="▪"/>
              <a:defRPr sz="1200" b="0" i="0" u="none" strike="noStrike" cap="none">
                <a:solidFill>
                  <a:schemeClr val="dk2"/>
                </a:solidFill>
                <a:latin typeface="Calibri"/>
                <a:ea typeface="Calibri"/>
                <a:cs typeface="Calibri"/>
                <a:sym typeface="Calibri"/>
              </a:defRPr>
            </a:lvl6pPr>
            <a:lvl7pPr marL="3200400" marR="0" lvl="6" indent="-304800" algn="l" rtl="0">
              <a:spcBef>
                <a:spcPts val="240"/>
              </a:spcBef>
              <a:spcAft>
                <a:spcPts val="0"/>
              </a:spcAft>
              <a:buClr>
                <a:schemeClr val="accent2"/>
              </a:buClr>
              <a:buSzPts val="1200"/>
              <a:buFont typeface="Noto Sans Symbols"/>
              <a:buChar char="▪"/>
              <a:defRPr sz="1200" b="0" i="0" u="none" strike="noStrike" cap="none">
                <a:solidFill>
                  <a:schemeClr val="dk2"/>
                </a:solidFill>
                <a:latin typeface="Calibri"/>
                <a:ea typeface="Calibri"/>
                <a:cs typeface="Calibri"/>
                <a:sym typeface="Calibri"/>
              </a:defRPr>
            </a:lvl7pPr>
            <a:lvl8pPr marL="3657600" marR="0" lvl="7" indent="-304800" algn="l" rtl="0">
              <a:spcBef>
                <a:spcPts val="240"/>
              </a:spcBef>
              <a:spcAft>
                <a:spcPts val="0"/>
              </a:spcAft>
              <a:buClr>
                <a:schemeClr val="accent3"/>
              </a:buClr>
              <a:buSzPts val="1200"/>
              <a:buFont typeface="Noto Sans Symbols"/>
              <a:buChar char="▪"/>
              <a:defRPr sz="1200" b="0" i="0" u="none" strike="noStrike" cap="none">
                <a:solidFill>
                  <a:schemeClr val="dk2"/>
                </a:solidFill>
                <a:latin typeface="Calibri"/>
                <a:ea typeface="Calibri"/>
                <a:cs typeface="Calibri"/>
                <a:sym typeface="Calibri"/>
              </a:defRPr>
            </a:lvl8pPr>
            <a:lvl9pPr marL="4114800" marR="0" lvl="8" indent="-304800" algn="l" rtl="0">
              <a:spcBef>
                <a:spcPts val="240"/>
              </a:spcBef>
              <a:spcAft>
                <a:spcPts val="0"/>
              </a:spcAft>
              <a:buClr>
                <a:schemeClr val="accent5"/>
              </a:buClr>
              <a:buSzPts val="1200"/>
              <a:buFont typeface="Noto Sans Symbols"/>
              <a:buChar char="▪"/>
              <a:defRPr sz="1200" b="0" i="0" u="none" strike="noStrike" cap="none">
                <a:solidFill>
                  <a:schemeClr val="dk2"/>
                </a:solidFill>
                <a:latin typeface="Calibri"/>
                <a:ea typeface="Calibri"/>
                <a:cs typeface="Calibri"/>
                <a:sym typeface="Calibri"/>
              </a:defRPr>
            </a:lvl9pPr>
          </a:lstStyle>
          <a:p>
            <a:endParaRPr/>
          </a:p>
        </p:txBody>
      </p:sp>
      <p:sp>
        <p:nvSpPr>
          <p:cNvPr id="37" name="Google Shape;37;p7"/>
          <p:cNvSpPr txBox="1">
            <a:spLocks noGrp="1"/>
          </p:cNvSpPr>
          <p:nvPr>
            <p:ph type="body" idx="3"/>
          </p:nvPr>
        </p:nvSpPr>
        <p:spPr>
          <a:xfrm>
            <a:off x="6053143" y="838200"/>
            <a:ext cx="2505075" cy="533400"/>
          </a:xfrm>
          <a:prstGeom prst="rect">
            <a:avLst/>
          </a:prstGeom>
          <a:noFill/>
          <a:ln>
            <a:noFill/>
          </a:ln>
        </p:spPr>
        <p:txBody>
          <a:bodyPr spcFirstLastPara="1" wrap="square" lIns="91425" tIns="45700" rIns="91425" bIns="45700" anchor="t" anchorCtr="0"/>
          <a:lstStyle>
            <a:lvl1pPr marL="457200" marR="0" lvl="0" indent="-228600" algn="ctr" rtl="0">
              <a:spcBef>
                <a:spcPts val="400"/>
              </a:spcBef>
              <a:spcAft>
                <a:spcPts val="0"/>
              </a:spcAft>
              <a:buClr>
                <a:schemeClr val="accent1"/>
              </a:buClr>
              <a:buSzPts val="2200"/>
              <a:buFont typeface="Noto Sans Symbols"/>
              <a:buNone/>
              <a:defRPr sz="2000" b="0" i="0" u="none" strike="noStrike" cap="none">
                <a:solidFill>
                  <a:srgbClr val="5C6670"/>
                </a:solidFill>
                <a:latin typeface="Calibri"/>
                <a:ea typeface="Calibri"/>
                <a:cs typeface="Calibri"/>
                <a:sym typeface="Calibri"/>
              </a:defRPr>
            </a:lvl1pPr>
            <a:lvl2pPr marL="914400" marR="0" lvl="1" indent="-228600" algn="l" rtl="0">
              <a:spcBef>
                <a:spcPts val="400"/>
              </a:spcBef>
              <a:spcAft>
                <a:spcPts val="0"/>
              </a:spcAft>
              <a:buClr>
                <a:schemeClr val="accent2"/>
              </a:buClr>
              <a:buSzPts val="2200"/>
              <a:buFont typeface="Noto Sans Symbols"/>
              <a:buNone/>
              <a:defRPr sz="2000" b="0" i="0" u="none" strike="noStrike" cap="none">
                <a:solidFill>
                  <a:srgbClr val="5C6670"/>
                </a:solidFill>
                <a:latin typeface="Calibri"/>
                <a:ea typeface="Calibri"/>
                <a:cs typeface="Calibri"/>
                <a:sym typeface="Calibri"/>
              </a:defRPr>
            </a:lvl2pPr>
            <a:lvl3pPr marL="1371600" marR="0" lvl="2" indent="-228600" algn="l" rtl="0">
              <a:spcBef>
                <a:spcPts val="400"/>
              </a:spcBef>
              <a:spcAft>
                <a:spcPts val="0"/>
              </a:spcAft>
              <a:buClr>
                <a:schemeClr val="accent3"/>
              </a:buClr>
              <a:buSzPts val="2200"/>
              <a:buFont typeface="Noto Sans Symbols"/>
              <a:buNone/>
              <a:defRPr sz="2000" b="0" i="0" u="none" strike="noStrike" cap="none">
                <a:solidFill>
                  <a:srgbClr val="5C6670"/>
                </a:solidFill>
                <a:latin typeface="Calibri"/>
                <a:ea typeface="Calibri"/>
                <a:cs typeface="Calibri"/>
                <a:sym typeface="Calibri"/>
              </a:defRPr>
            </a:lvl3pPr>
            <a:lvl4pPr marL="1828800" marR="0" lvl="3" indent="-228600" algn="l" rtl="0">
              <a:spcBef>
                <a:spcPts val="400"/>
              </a:spcBef>
              <a:spcAft>
                <a:spcPts val="0"/>
              </a:spcAft>
              <a:buClr>
                <a:schemeClr val="accent4"/>
              </a:buClr>
              <a:buSzPts val="2200"/>
              <a:buFont typeface="Noto Sans Symbols"/>
              <a:buNone/>
              <a:defRPr sz="2000" b="0" i="0" u="none" strike="noStrike" cap="none">
                <a:solidFill>
                  <a:srgbClr val="5C6670"/>
                </a:solidFill>
                <a:latin typeface="Calibri"/>
                <a:ea typeface="Calibri"/>
                <a:cs typeface="Calibri"/>
                <a:sym typeface="Calibri"/>
              </a:defRPr>
            </a:lvl4pPr>
            <a:lvl5pPr marL="2286000" marR="0" lvl="4" indent="-228600" algn="l" rtl="0">
              <a:spcBef>
                <a:spcPts val="400"/>
              </a:spcBef>
              <a:spcAft>
                <a:spcPts val="0"/>
              </a:spcAft>
              <a:buClr>
                <a:schemeClr val="accent6"/>
              </a:buClr>
              <a:buSzPts val="2200"/>
              <a:buFont typeface="Noto Sans Symbols"/>
              <a:buNone/>
              <a:defRPr sz="2000" b="0" i="0" u="none" strike="noStrike" cap="none">
                <a:solidFill>
                  <a:srgbClr val="5C6670"/>
                </a:solidFill>
                <a:latin typeface="Calibri"/>
                <a:ea typeface="Calibri"/>
                <a:cs typeface="Calibri"/>
                <a:sym typeface="Calibri"/>
              </a:defRPr>
            </a:lvl5pPr>
            <a:lvl6pPr marL="2743200" marR="0" lvl="5" indent="-304800" algn="l" rtl="0">
              <a:spcBef>
                <a:spcPts val="240"/>
              </a:spcBef>
              <a:spcAft>
                <a:spcPts val="0"/>
              </a:spcAft>
              <a:buClr>
                <a:schemeClr val="accent1"/>
              </a:buClr>
              <a:buSzPts val="1200"/>
              <a:buFont typeface="Noto Sans Symbols"/>
              <a:buChar char="▪"/>
              <a:defRPr sz="1200" b="0" i="0" u="none" strike="noStrike" cap="none">
                <a:solidFill>
                  <a:schemeClr val="dk2"/>
                </a:solidFill>
                <a:latin typeface="Calibri"/>
                <a:ea typeface="Calibri"/>
                <a:cs typeface="Calibri"/>
                <a:sym typeface="Calibri"/>
              </a:defRPr>
            </a:lvl6pPr>
            <a:lvl7pPr marL="3200400" marR="0" lvl="6" indent="-304800" algn="l" rtl="0">
              <a:spcBef>
                <a:spcPts val="240"/>
              </a:spcBef>
              <a:spcAft>
                <a:spcPts val="0"/>
              </a:spcAft>
              <a:buClr>
                <a:schemeClr val="accent2"/>
              </a:buClr>
              <a:buSzPts val="1200"/>
              <a:buFont typeface="Noto Sans Symbols"/>
              <a:buChar char="▪"/>
              <a:defRPr sz="1200" b="0" i="0" u="none" strike="noStrike" cap="none">
                <a:solidFill>
                  <a:schemeClr val="dk2"/>
                </a:solidFill>
                <a:latin typeface="Calibri"/>
                <a:ea typeface="Calibri"/>
                <a:cs typeface="Calibri"/>
                <a:sym typeface="Calibri"/>
              </a:defRPr>
            </a:lvl7pPr>
            <a:lvl8pPr marL="3657600" marR="0" lvl="7" indent="-304800" algn="l" rtl="0">
              <a:spcBef>
                <a:spcPts val="240"/>
              </a:spcBef>
              <a:spcAft>
                <a:spcPts val="0"/>
              </a:spcAft>
              <a:buClr>
                <a:schemeClr val="accent3"/>
              </a:buClr>
              <a:buSzPts val="1200"/>
              <a:buFont typeface="Noto Sans Symbols"/>
              <a:buChar char="▪"/>
              <a:defRPr sz="1200" b="0" i="0" u="none" strike="noStrike" cap="none">
                <a:solidFill>
                  <a:schemeClr val="dk2"/>
                </a:solidFill>
                <a:latin typeface="Calibri"/>
                <a:ea typeface="Calibri"/>
                <a:cs typeface="Calibri"/>
                <a:sym typeface="Calibri"/>
              </a:defRPr>
            </a:lvl8pPr>
            <a:lvl9pPr marL="4114800" marR="0" lvl="8" indent="-304800" algn="l" rtl="0">
              <a:spcBef>
                <a:spcPts val="240"/>
              </a:spcBef>
              <a:spcAft>
                <a:spcPts val="0"/>
              </a:spcAft>
              <a:buClr>
                <a:schemeClr val="accent5"/>
              </a:buClr>
              <a:buSzPts val="1200"/>
              <a:buFont typeface="Noto Sans Symbols"/>
              <a:buChar char="▪"/>
              <a:defRPr sz="1200" b="0" i="0" u="none" strike="noStrike" cap="none">
                <a:solidFill>
                  <a:schemeClr val="dk2"/>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71406533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matchingName="Title and Content">
  <p:cSld name="7_Title and Content">
    <p:spTree>
      <p:nvGrpSpPr>
        <p:cNvPr id="1" name="Shape 38"/>
        <p:cNvGrpSpPr/>
        <p:nvPr/>
      </p:nvGrpSpPr>
      <p:grpSpPr>
        <a:xfrm>
          <a:off x="0" y="0"/>
          <a:ext cx="0" cy="0"/>
          <a:chOff x="0" y="0"/>
          <a:chExt cx="0" cy="0"/>
        </a:xfrm>
      </p:grpSpPr>
      <p:sp>
        <p:nvSpPr>
          <p:cNvPr id="39" name="Google Shape;39;p8"/>
          <p:cNvSpPr txBox="1">
            <a:spLocks noGrp="1"/>
          </p:cNvSpPr>
          <p:nvPr>
            <p:ph type="body" idx="1"/>
          </p:nvPr>
        </p:nvSpPr>
        <p:spPr>
          <a:xfrm>
            <a:off x="380999" y="1719071"/>
            <a:ext cx="8407893" cy="4407408"/>
          </a:xfrm>
          <a:prstGeom prst="rect">
            <a:avLst/>
          </a:prstGeom>
          <a:noFill/>
          <a:ln>
            <a:noFill/>
          </a:ln>
        </p:spPr>
        <p:txBody>
          <a:bodyPr spcFirstLastPara="1" wrap="square" lIns="91425" tIns="45700" rIns="91425" bIns="45700" anchor="t" anchorCtr="0"/>
          <a:lstStyle>
            <a:lvl1pPr marL="457200" marR="0" lvl="0" indent="-424180" algn="l" rtl="0">
              <a:spcBef>
                <a:spcPts val="560"/>
              </a:spcBef>
              <a:spcAft>
                <a:spcPts val="0"/>
              </a:spcAft>
              <a:buClr>
                <a:schemeClr val="accent1"/>
              </a:buClr>
              <a:buSzPts val="3080"/>
              <a:buFont typeface="Noto Sans Symbols"/>
              <a:buChar char="▪"/>
              <a:defRPr sz="2800" b="0" i="0" u="none" strike="noStrike" cap="none">
                <a:solidFill>
                  <a:srgbClr val="5C6670"/>
                </a:solidFill>
                <a:latin typeface="Calibri"/>
                <a:ea typeface="Calibri"/>
                <a:cs typeface="Calibri"/>
                <a:sym typeface="Calibri"/>
              </a:defRPr>
            </a:lvl1pPr>
            <a:lvl2pPr marL="914400" marR="0" lvl="1" indent="-396240" algn="l" rtl="0">
              <a:spcBef>
                <a:spcPts val="480"/>
              </a:spcBef>
              <a:spcAft>
                <a:spcPts val="0"/>
              </a:spcAft>
              <a:buClr>
                <a:schemeClr val="accent2"/>
              </a:buClr>
              <a:buSzPts val="2640"/>
              <a:buFont typeface="Noto Sans Symbols"/>
              <a:buChar char="▪"/>
              <a:defRPr sz="2400" b="0" i="0" u="none" strike="noStrike" cap="none">
                <a:solidFill>
                  <a:srgbClr val="5C6670"/>
                </a:solidFill>
                <a:latin typeface="Calibri"/>
                <a:ea typeface="Calibri"/>
                <a:cs typeface="Calibri"/>
                <a:sym typeface="Calibri"/>
              </a:defRPr>
            </a:lvl2pPr>
            <a:lvl3pPr marL="1371600" marR="0" lvl="2" indent="-368300" algn="l" rtl="0">
              <a:spcBef>
                <a:spcPts val="400"/>
              </a:spcBef>
              <a:spcAft>
                <a:spcPts val="0"/>
              </a:spcAft>
              <a:buClr>
                <a:schemeClr val="accent3"/>
              </a:buClr>
              <a:buSzPts val="2200"/>
              <a:buFont typeface="Noto Sans Symbols"/>
              <a:buChar char="▪"/>
              <a:defRPr sz="2000" b="0" i="0" u="none" strike="noStrike" cap="none">
                <a:solidFill>
                  <a:srgbClr val="5C6670"/>
                </a:solidFill>
                <a:latin typeface="Calibri"/>
                <a:ea typeface="Calibri"/>
                <a:cs typeface="Calibri"/>
                <a:sym typeface="Calibri"/>
              </a:defRPr>
            </a:lvl3pPr>
            <a:lvl4pPr marL="1828800" marR="0" lvl="3" indent="-354330" algn="l" rtl="0">
              <a:spcBef>
                <a:spcPts val="360"/>
              </a:spcBef>
              <a:spcAft>
                <a:spcPts val="0"/>
              </a:spcAft>
              <a:buClr>
                <a:schemeClr val="accent4"/>
              </a:buClr>
              <a:buSzPts val="1980"/>
              <a:buFont typeface="Noto Sans Symbols"/>
              <a:buChar char="▪"/>
              <a:defRPr sz="1800" b="0" i="0" u="none" strike="noStrike" cap="none">
                <a:solidFill>
                  <a:srgbClr val="5C6670"/>
                </a:solidFill>
                <a:latin typeface="Calibri"/>
                <a:ea typeface="Calibri"/>
                <a:cs typeface="Calibri"/>
                <a:sym typeface="Calibri"/>
              </a:defRPr>
            </a:lvl4pPr>
            <a:lvl5pPr marL="2286000" marR="0" lvl="4" indent="-340360" algn="l" rtl="0">
              <a:spcBef>
                <a:spcPts val="320"/>
              </a:spcBef>
              <a:spcAft>
                <a:spcPts val="0"/>
              </a:spcAft>
              <a:buClr>
                <a:schemeClr val="accent6"/>
              </a:buClr>
              <a:buSzPts val="1760"/>
              <a:buFont typeface="Noto Sans Symbols"/>
              <a:buChar char="▪"/>
              <a:defRPr sz="1600" b="0" i="0" u="none" strike="noStrike" cap="none">
                <a:solidFill>
                  <a:srgbClr val="5C6670"/>
                </a:solidFill>
                <a:latin typeface="Calibri"/>
                <a:ea typeface="Calibri"/>
                <a:cs typeface="Calibri"/>
                <a:sym typeface="Calibri"/>
              </a:defRPr>
            </a:lvl5pPr>
            <a:lvl6pPr marL="2743200" marR="0" lvl="5" indent="-304800" algn="l" rtl="0">
              <a:spcBef>
                <a:spcPts val="240"/>
              </a:spcBef>
              <a:spcAft>
                <a:spcPts val="0"/>
              </a:spcAft>
              <a:buClr>
                <a:schemeClr val="accent1"/>
              </a:buClr>
              <a:buSzPts val="1200"/>
              <a:buFont typeface="Noto Sans Symbols"/>
              <a:buChar char="▪"/>
              <a:defRPr sz="1200" b="0" i="0" u="none" strike="noStrike" cap="none">
                <a:solidFill>
                  <a:schemeClr val="dk2"/>
                </a:solidFill>
                <a:latin typeface="Calibri"/>
                <a:ea typeface="Calibri"/>
                <a:cs typeface="Calibri"/>
                <a:sym typeface="Calibri"/>
              </a:defRPr>
            </a:lvl6pPr>
            <a:lvl7pPr marL="3200400" marR="0" lvl="6" indent="-304800" algn="l" rtl="0">
              <a:spcBef>
                <a:spcPts val="240"/>
              </a:spcBef>
              <a:spcAft>
                <a:spcPts val="0"/>
              </a:spcAft>
              <a:buClr>
                <a:schemeClr val="accent2"/>
              </a:buClr>
              <a:buSzPts val="1200"/>
              <a:buFont typeface="Noto Sans Symbols"/>
              <a:buChar char="▪"/>
              <a:defRPr sz="1200" b="0" i="0" u="none" strike="noStrike" cap="none">
                <a:solidFill>
                  <a:schemeClr val="dk2"/>
                </a:solidFill>
                <a:latin typeface="Calibri"/>
                <a:ea typeface="Calibri"/>
                <a:cs typeface="Calibri"/>
                <a:sym typeface="Calibri"/>
              </a:defRPr>
            </a:lvl7pPr>
            <a:lvl8pPr marL="3657600" marR="0" lvl="7" indent="-304800" algn="l" rtl="0">
              <a:spcBef>
                <a:spcPts val="240"/>
              </a:spcBef>
              <a:spcAft>
                <a:spcPts val="0"/>
              </a:spcAft>
              <a:buClr>
                <a:schemeClr val="accent3"/>
              </a:buClr>
              <a:buSzPts val="1200"/>
              <a:buFont typeface="Noto Sans Symbols"/>
              <a:buChar char="▪"/>
              <a:defRPr sz="1200" b="0" i="0" u="none" strike="noStrike" cap="none">
                <a:solidFill>
                  <a:schemeClr val="dk2"/>
                </a:solidFill>
                <a:latin typeface="Calibri"/>
                <a:ea typeface="Calibri"/>
                <a:cs typeface="Calibri"/>
                <a:sym typeface="Calibri"/>
              </a:defRPr>
            </a:lvl8pPr>
            <a:lvl9pPr marL="4114800" marR="0" lvl="8" indent="-304800" algn="l" rtl="0">
              <a:spcBef>
                <a:spcPts val="240"/>
              </a:spcBef>
              <a:spcAft>
                <a:spcPts val="0"/>
              </a:spcAft>
              <a:buClr>
                <a:schemeClr val="accent5"/>
              </a:buClr>
              <a:buSzPts val="1200"/>
              <a:buFont typeface="Noto Sans Symbols"/>
              <a:buChar char="▪"/>
              <a:defRPr sz="1200" b="0" i="0" u="none" strike="noStrike" cap="none">
                <a:solidFill>
                  <a:schemeClr val="dk2"/>
                </a:solidFill>
                <a:latin typeface="Calibri"/>
                <a:ea typeface="Calibri"/>
                <a:cs typeface="Calibri"/>
                <a:sym typeface="Calibri"/>
              </a:defRPr>
            </a:lvl9pPr>
          </a:lstStyle>
          <a:p>
            <a:endParaRPr/>
          </a:p>
        </p:txBody>
      </p:sp>
      <p:sp>
        <p:nvSpPr>
          <p:cNvPr id="40" name="Google Shape;40;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fld id="{00000000-1234-1234-1234-123412341234}" type="slidenum">
              <a:rPr lang="en-US">
                <a:solidFill>
                  <a:prstClr val="black"/>
                </a:solidFill>
              </a:rPr>
              <a:pPr/>
              <a:t>‹#›</a:t>
            </a:fld>
            <a:endParaRPr>
              <a:solidFill>
                <a:prstClr val="black"/>
              </a:solidFill>
            </a:endParaRPr>
          </a:p>
        </p:txBody>
      </p:sp>
      <p:sp>
        <p:nvSpPr>
          <p:cNvPr id="41" name="Google Shape;41;p8"/>
          <p:cNvSpPr txBox="1">
            <a:spLocks noGrp="1"/>
          </p:cNvSpPr>
          <p:nvPr>
            <p:ph type="title"/>
          </p:nvPr>
        </p:nvSpPr>
        <p:spPr>
          <a:xfrm>
            <a:off x="381000" y="355847"/>
            <a:ext cx="8381260" cy="1054394"/>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2500329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userDrawn="1">
  <p:cSld name="1_Content with Caption Left">
    <p:bg>
      <p:bgPr>
        <a:blipFill rotWithShape="1">
          <a:blip r:embed="rId2"/>
          <a:stretch>
            <a:fillRect/>
          </a:stretch>
        </a:blipFill>
        <a:effectLst/>
      </p:bgPr>
    </p:bg>
    <p:spTree>
      <p:nvGrpSpPr>
        <p:cNvPr id="1" name=""/>
        <p:cNvGrpSpPr/>
        <p:nvPr/>
      </p:nvGrpSpPr>
      <p:grpSpPr>
        <a:xfrm>
          <a:off x="0" y="0"/>
          <a:ext cx="0" cy="0"/>
          <a:chOff x="0" y="0"/>
          <a:chExt cx="0" cy="0"/>
        </a:xfrm>
      </p:grpSpPr>
      <p:sp>
        <p:nvSpPr>
          <p:cNvPr id="9" name="Content Placeholder 2"/>
          <p:cNvSpPr>
            <a:spLocks noGrp="1"/>
          </p:cNvSpPr>
          <p:nvPr>
            <p:ph idx="1"/>
          </p:nvPr>
        </p:nvSpPr>
        <p:spPr>
          <a:xfrm>
            <a:off x="2199640" y="1036321"/>
            <a:ext cx="6589252" cy="4969193"/>
          </a:xfrm>
        </p:spPr>
        <p:txBody>
          <a:bodyPr/>
          <a:lstStyle>
            <a:lvl1pPr>
              <a:defRPr sz="2400" spc="0"/>
            </a:lvl1pPr>
            <a:lvl2pPr>
              <a:defRPr sz="2200" spc="0"/>
            </a:lvl2pPr>
            <a:lvl3pPr>
              <a:defRPr sz="2000" spc="0"/>
            </a:lvl3pPr>
            <a:lvl4pPr>
              <a:defRPr sz="1800" spc="0"/>
            </a:lvl4pPr>
            <a:lvl5pPr>
              <a:defRPr sz="1600" spc="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2"/>
          <p:cNvSpPr>
            <a:spLocks noGrp="1"/>
          </p:cNvSpPr>
          <p:nvPr>
            <p:ph type="body" idx="10"/>
          </p:nvPr>
        </p:nvSpPr>
        <p:spPr>
          <a:xfrm>
            <a:off x="2199639" y="304800"/>
            <a:ext cx="6589252" cy="639763"/>
          </a:xfrm>
        </p:spPr>
        <p:txBody>
          <a:bodyPr anchor="ctr" anchorCtr="0">
            <a:normAutofit/>
          </a:bodyPr>
          <a:lstStyle>
            <a:lvl1pPr marL="0" indent="0" algn="l">
              <a:buNone/>
              <a:defRPr sz="2800" b="0" i="0" spc="0">
                <a:solidFill>
                  <a:schemeClr val="tx1"/>
                </a:solidFill>
                <a:latin typeface="Museo Slab 500"/>
                <a:cs typeface="Museo Slab 50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Text Placeholder 3"/>
          <p:cNvSpPr>
            <a:spLocks noGrp="1"/>
          </p:cNvSpPr>
          <p:nvPr>
            <p:ph type="body" sz="half" idx="2"/>
          </p:nvPr>
        </p:nvSpPr>
        <p:spPr>
          <a:xfrm>
            <a:off x="60220" y="2171511"/>
            <a:ext cx="1910820" cy="2816352"/>
          </a:xfrm>
        </p:spPr>
        <p:txBody>
          <a:bodyPr tIns="0"/>
          <a:lstStyle>
            <a:lvl1pPr marL="0" indent="0">
              <a:buNone/>
              <a:defRPr sz="1800" b="0" spc="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4" name="Title 10"/>
          <p:cNvSpPr>
            <a:spLocks noGrp="1"/>
          </p:cNvSpPr>
          <p:nvPr>
            <p:ph type="title"/>
          </p:nvPr>
        </p:nvSpPr>
        <p:spPr>
          <a:xfrm>
            <a:off x="57912" y="1036321"/>
            <a:ext cx="1913456" cy="1033591"/>
          </a:xfrm>
        </p:spPr>
        <p:txBody>
          <a:bodyPr anchor="b"/>
          <a:lstStyle>
            <a:lvl1pPr algn="l">
              <a:defRPr sz="2000" spc="0" baseline="0"/>
            </a:lvl1pPr>
          </a:lstStyle>
          <a:p>
            <a:r>
              <a:rPr lang="en-US" dirty="0"/>
              <a:t>Click to edit Master title style</a:t>
            </a:r>
          </a:p>
        </p:txBody>
      </p:sp>
      <p:sp>
        <p:nvSpPr>
          <p:cNvPr id="8" name="Slide Number Placeholder 3"/>
          <p:cNvSpPr>
            <a:spLocks noGrp="1"/>
          </p:cNvSpPr>
          <p:nvPr>
            <p:ph type="sldNum" sz="quarter" idx="4"/>
          </p:nvPr>
        </p:nvSpPr>
        <p:spPr>
          <a:xfrm>
            <a:off x="381000" y="639552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D743B0-83BE-2241-8094-07BB909BF0D4}" type="slidenum">
              <a:rPr lang="en-US" smtClean="0">
                <a:solidFill>
                  <a:prstClr val="black">
                    <a:tint val="75000"/>
                  </a:prstClr>
                </a:solidFill>
              </a:rPr>
              <a:pPr/>
              <a:t>‹#›</a:t>
            </a:fld>
            <a:endParaRPr lang="en-US">
              <a:solidFill>
                <a:prstClr val="black">
                  <a:tint val="75000"/>
                </a:prstClr>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Tree>
    <p:extLst>
      <p:ext uri="{BB962C8B-B14F-4D97-AF65-F5344CB8AC3E}">
        <p14:creationId xmlns:p14="http://schemas.microsoft.com/office/powerpoint/2010/main" val="3222119991"/>
      </p:ext>
    </p:extLst>
  </p:cSld>
  <p:clrMapOvr>
    <a:overrideClrMapping bg1="lt1" tx1="dk1" bg2="lt2" tx2="dk2" accent1="accent1" accent2="accent2" accent3="accent3" accent4="accent4" accent5="accent5" accent6="accent6" hlink="hlink" folHlink="folHlink"/>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matchingName="Section Divider Orange" type="secHead">
  <p:cSld name="Section Divider Orange">
    <p:bg>
      <p:bgPr>
        <a:solidFill>
          <a:schemeClr val="accent1"/>
        </a:solidFill>
        <a:effectLst/>
      </p:bgPr>
    </p:bg>
    <p:spTree>
      <p:nvGrpSpPr>
        <p:cNvPr id="1" name="Shape 74"/>
        <p:cNvGrpSpPr/>
        <p:nvPr/>
      </p:nvGrpSpPr>
      <p:grpSpPr>
        <a:xfrm>
          <a:off x="0" y="0"/>
          <a:ext cx="0" cy="0"/>
          <a:chOff x="0" y="0"/>
          <a:chExt cx="0" cy="0"/>
        </a:xfrm>
      </p:grpSpPr>
      <p:sp>
        <p:nvSpPr>
          <p:cNvPr id="75" name="Google Shape;75;p17"/>
          <p:cNvSpPr txBox="1">
            <a:spLocks noGrp="1"/>
          </p:cNvSpPr>
          <p:nvPr>
            <p:ph type="body" idx="1"/>
          </p:nvPr>
        </p:nvSpPr>
        <p:spPr>
          <a:xfrm>
            <a:off x="380999" y="3412607"/>
            <a:ext cx="8341851" cy="1645920"/>
          </a:xfrm>
          <a:prstGeom prst="rect">
            <a:avLst/>
          </a:prstGeom>
          <a:noFill/>
          <a:ln>
            <a:noFill/>
          </a:ln>
        </p:spPr>
        <p:txBody>
          <a:bodyPr spcFirstLastPara="1" wrap="square" lIns="91425" tIns="45700" rIns="91425" bIns="45700" anchor="ctr" anchorCtr="0"/>
          <a:lstStyle>
            <a:lvl1pPr marL="457200" marR="0" lvl="0" indent="-228600" algn="ctr" rtl="0">
              <a:spcBef>
                <a:spcPts val="480"/>
              </a:spcBef>
              <a:spcAft>
                <a:spcPts val="0"/>
              </a:spcAft>
              <a:buClr>
                <a:schemeClr val="accent1"/>
              </a:buClr>
              <a:buSzPts val="2640"/>
              <a:buFont typeface="Noto Sans Symbols"/>
              <a:buNone/>
              <a:defRPr sz="2400" b="0" i="0" u="none" strike="noStrike" cap="none">
                <a:solidFill>
                  <a:srgbClr val="404040"/>
                </a:solidFill>
                <a:latin typeface="Calibri"/>
                <a:ea typeface="Calibri"/>
                <a:cs typeface="Calibri"/>
                <a:sym typeface="Calibri"/>
              </a:defRPr>
            </a:lvl1pPr>
            <a:lvl2pPr marL="914400" marR="0" lvl="1" indent="-228600" algn="l" rtl="0">
              <a:spcBef>
                <a:spcPts val="360"/>
              </a:spcBef>
              <a:spcAft>
                <a:spcPts val="0"/>
              </a:spcAft>
              <a:buClr>
                <a:schemeClr val="accent2"/>
              </a:buClr>
              <a:buSzPts val="1980"/>
              <a:buFont typeface="Noto Sans Symbols"/>
              <a:buNone/>
              <a:defRPr sz="1800" b="0" i="0" u="none" strike="noStrike" cap="none">
                <a:solidFill>
                  <a:srgbClr val="9A9EA3"/>
                </a:solidFill>
                <a:latin typeface="Calibri"/>
                <a:ea typeface="Calibri"/>
                <a:cs typeface="Calibri"/>
                <a:sym typeface="Calibri"/>
              </a:defRPr>
            </a:lvl2pPr>
            <a:lvl3pPr marL="1371600" marR="0" lvl="2" indent="-228600" algn="l" rtl="0">
              <a:spcBef>
                <a:spcPts val="320"/>
              </a:spcBef>
              <a:spcAft>
                <a:spcPts val="0"/>
              </a:spcAft>
              <a:buClr>
                <a:schemeClr val="accent3"/>
              </a:buClr>
              <a:buSzPts val="1760"/>
              <a:buFont typeface="Noto Sans Symbols"/>
              <a:buNone/>
              <a:defRPr sz="1600" b="0" i="0" u="none" strike="noStrike" cap="none">
                <a:solidFill>
                  <a:srgbClr val="9A9EA3"/>
                </a:solidFill>
                <a:latin typeface="Calibri"/>
                <a:ea typeface="Calibri"/>
                <a:cs typeface="Calibri"/>
                <a:sym typeface="Calibri"/>
              </a:defRPr>
            </a:lvl3pPr>
            <a:lvl4pPr marL="1828800" marR="0" lvl="3" indent="-228600" algn="l" rtl="0">
              <a:spcBef>
                <a:spcPts val="280"/>
              </a:spcBef>
              <a:spcAft>
                <a:spcPts val="0"/>
              </a:spcAft>
              <a:buClr>
                <a:schemeClr val="accent4"/>
              </a:buClr>
              <a:buSzPts val="1540"/>
              <a:buFont typeface="Noto Sans Symbols"/>
              <a:buNone/>
              <a:defRPr sz="1400" b="0" i="0" u="none" strike="noStrike" cap="none">
                <a:solidFill>
                  <a:srgbClr val="9A9EA3"/>
                </a:solidFill>
                <a:latin typeface="Calibri"/>
                <a:ea typeface="Calibri"/>
                <a:cs typeface="Calibri"/>
                <a:sym typeface="Calibri"/>
              </a:defRPr>
            </a:lvl4pPr>
            <a:lvl5pPr marL="2286000" marR="0" lvl="4" indent="-228600" algn="l" rtl="0">
              <a:spcBef>
                <a:spcPts val="280"/>
              </a:spcBef>
              <a:spcAft>
                <a:spcPts val="0"/>
              </a:spcAft>
              <a:buClr>
                <a:schemeClr val="accent6"/>
              </a:buClr>
              <a:buSzPts val="1540"/>
              <a:buFont typeface="Noto Sans Symbols"/>
              <a:buNone/>
              <a:defRPr sz="1400" b="0" i="0" u="none" strike="noStrike" cap="none">
                <a:solidFill>
                  <a:srgbClr val="9A9EA3"/>
                </a:solidFill>
                <a:latin typeface="Calibri"/>
                <a:ea typeface="Calibri"/>
                <a:cs typeface="Calibri"/>
                <a:sym typeface="Calibri"/>
              </a:defRPr>
            </a:lvl5pPr>
            <a:lvl6pPr marL="2743200" marR="0" lvl="5" indent="-228600" algn="l" rtl="0">
              <a:spcBef>
                <a:spcPts val="280"/>
              </a:spcBef>
              <a:spcAft>
                <a:spcPts val="0"/>
              </a:spcAft>
              <a:buClr>
                <a:schemeClr val="accent1"/>
              </a:buClr>
              <a:buSzPts val="1400"/>
              <a:buFont typeface="Noto Sans Symbols"/>
              <a:buNone/>
              <a:defRPr sz="1400" b="0" i="0" u="none" strike="noStrike" cap="none">
                <a:solidFill>
                  <a:srgbClr val="9A9EA3"/>
                </a:solidFill>
                <a:latin typeface="Calibri"/>
                <a:ea typeface="Calibri"/>
                <a:cs typeface="Calibri"/>
                <a:sym typeface="Calibri"/>
              </a:defRPr>
            </a:lvl6pPr>
            <a:lvl7pPr marL="3200400" marR="0" lvl="6" indent="-228600" algn="l" rtl="0">
              <a:spcBef>
                <a:spcPts val="280"/>
              </a:spcBef>
              <a:spcAft>
                <a:spcPts val="0"/>
              </a:spcAft>
              <a:buClr>
                <a:schemeClr val="accent2"/>
              </a:buClr>
              <a:buSzPts val="1400"/>
              <a:buFont typeface="Noto Sans Symbols"/>
              <a:buNone/>
              <a:defRPr sz="1400" b="0" i="0" u="none" strike="noStrike" cap="none">
                <a:solidFill>
                  <a:srgbClr val="9A9EA3"/>
                </a:solidFill>
                <a:latin typeface="Calibri"/>
                <a:ea typeface="Calibri"/>
                <a:cs typeface="Calibri"/>
                <a:sym typeface="Calibri"/>
              </a:defRPr>
            </a:lvl7pPr>
            <a:lvl8pPr marL="3657600" marR="0" lvl="7" indent="-228600" algn="l" rtl="0">
              <a:spcBef>
                <a:spcPts val="280"/>
              </a:spcBef>
              <a:spcAft>
                <a:spcPts val="0"/>
              </a:spcAft>
              <a:buClr>
                <a:schemeClr val="accent3"/>
              </a:buClr>
              <a:buSzPts val="1400"/>
              <a:buFont typeface="Noto Sans Symbols"/>
              <a:buNone/>
              <a:defRPr sz="1400" b="0" i="0" u="none" strike="noStrike" cap="none">
                <a:solidFill>
                  <a:srgbClr val="9A9EA3"/>
                </a:solidFill>
                <a:latin typeface="Calibri"/>
                <a:ea typeface="Calibri"/>
                <a:cs typeface="Calibri"/>
                <a:sym typeface="Calibri"/>
              </a:defRPr>
            </a:lvl8pPr>
            <a:lvl9pPr marL="4114800" marR="0" lvl="8" indent="-228600" algn="l" rtl="0">
              <a:spcBef>
                <a:spcPts val="280"/>
              </a:spcBef>
              <a:spcAft>
                <a:spcPts val="0"/>
              </a:spcAft>
              <a:buClr>
                <a:schemeClr val="accent5"/>
              </a:buClr>
              <a:buSzPts val="1400"/>
              <a:buFont typeface="Noto Sans Symbols"/>
              <a:buNone/>
              <a:defRPr sz="1400" b="0" i="0" u="none" strike="noStrike" cap="none">
                <a:solidFill>
                  <a:srgbClr val="9A9EA3"/>
                </a:solidFill>
                <a:latin typeface="Calibri"/>
                <a:ea typeface="Calibri"/>
                <a:cs typeface="Calibri"/>
                <a:sym typeface="Calibri"/>
              </a:defRPr>
            </a:lvl9pPr>
          </a:lstStyle>
          <a:p>
            <a:endParaRPr/>
          </a:p>
        </p:txBody>
      </p:sp>
      <p:sp>
        <p:nvSpPr>
          <p:cNvPr id="76" name="Google Shape;76;p17"/>
          <p:cNvSpPr txBox="1">
            <a:spLocks noGrp="1"/>
          </p:cNvSpPr>
          <p:nvPr>
            <p:ph type="title"/>
          </p:nvPr>
        </p:nvSpPr>
        <p:spPr>
          <a:xfrm>
            <a:off x="380999" y="1740195"/>
            <a:ext cx="8341851" cy="164592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rgbClr val="FFFFFF"/>
              </a:buClr>
              <a:buSzPts val="4200"/>
              <a:buFont typeface="Arial"/>
              <a:buNone/>
              <a:defRPr sz="4200" b="0" i="0" u="none" strike="noStrike" cap="none">
                <a:solidFill>
                  <a:srgbClr val="FFFFFF"/>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8" name="Google Shape;78;p17"/>
          <p:cNvSpPr txBox="1"/>
          <p:nvPr/>
        </p:nvSpPr>
        <p:spPr>
          <a:xfrm>
            <a:off x="3675969" y="6344721"/>
            <a:ext cx="2133600" cy="365125"/>
          </a:xfrm>
          <a:prstGeom prst="rect">
            <a:avLst/>
          </a:prstGeom>
          <a:noFill/>
          <a:ln>
            <a:noFill/>
          </a:ln>
        </p:spPr>
        <p:txBody>
          <a:bodyPr spcFirstLastPara="1" wrap="square" lIns="91425" tIns="45700" rIns="91425" bIns="45700" anchor="ctr" anchorCtr="0">
            <a:noAutofit/>
          </a:bodyPr>
          <a:lstStyle/>
          <a:p>
            <a:pPr algn="ctr">
              <a:buClrTx/>
              <a:buFontTx/>
              <a:buNone/>
            </a:pPr>
            <a:fld id="{00000000-1234-1234-1234-123412341234}" type="slidenum">
              <a:rPr lang="en-US" kern="1200">
                <a:solidFill>
                  <a:prstClr val="black"/>
                </a:solidFill>
                <a:latin typeface="Calibri"/>
                <a:ea typeface="Calibri"/>
                <a:cs typeface="Calibri"/>
                <a:sym typeface="Calibri"/>
              </a:rPr>
              <a:pPr algn="ctr">
                <a:buClrTx/>
                <a:buFontTx/>
                <a:buNone/>
              </a:pPr>
              <a:t>‹#›</a:t>
            </a:fld>
            <a:endParaRPr kern="1200">
              <a:solidFill>
                <a:prstClr val="black"/>
              </a:solidFill>
              <a:latin typeface="Calibri"/>
              <a:ea typeface="Calibri"/>
              <a:cs typeface="Calibri"/>
              <a:sym typeface="Calibri"/>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Tree>
    <p:extLst>
      <p:ext uri="{BB962C8B-B14F-4D97-AF65-F5344CB8AC3E}">
        <p14:creationId xmlns:p14="http://schemas.microsoft.com/office/powerpoint/2010/main" val="129500994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matchingName="Content with Caption Left">
  <p:cSld name="Content with Caption Left">
    <p:bg>
      <p:bgPr>
        <a:blipFill>
          <a:blip r:embed="rId2">
            <a:alphaModFix/>
          </a:blip>
          <a:stretch>
            <a:fillRect/>
          </a:stretch>
        </a:blipFill>
        <a:effectLst/>
      </p:bgPr>
    </p:bg>
    <p:spTree>
      <p:nvGrpSpPr>
        <p:cNvPr id="1" name="Shape 46"/>
        <p:cNvGrpSpPr/>
        <p:nvPr/>
      </p:nvGrpSpPr>
      <p:grpSpPr>
        <a:xfrm>
          <a:off x="0" y="0"/>
          <a:ext cx="0" cy="0"/>
          <a:chOff x="0" y="0"/>
          <a:chExt cx="0" cy="0"/>
        </a:xfrm>
      </p:grpSpPr>
      <p:sp>
        <p:nvSpPr>
          <p:cNvPr id="47" name="Google Shape;47;p10"/>
          <p:cNvSpPr txBox="1">
            <a:spLocks noGrp="1"/>
          </p:cNvSpPr>
          <p:nvPr>
            <p:ph type="body" idx="1"/>
          </p:nvPr>
        </p:nvSpPr>
        <p:spPr>
          <a:xfrm>
            <a:off x="2199640" y="1036320"/>
            <a:ext cx="6589252" cy="4969193"/>
          </a:xfrm>
          <a:prstGeom prst="rect">
            <a:avLst/>
          </a:prstGeom>
          <a:noFill/>
          <a:ln>
            <a:noFill/>
          </a:ln>
        </p:spPr>
        <p:txBody>
          <a:bodyPr spcFirstLastPara="1" wrap="square" lIns="91425" tIns="45700" rIns="91425" bIns="45700" anchor="t" anchorCtr="0"/>
          <a:lstStyle>
            <a:lvl1pPr marL="457200" marR="0" lvl="0" indent="-424180" algn="l" rtl="0">
              <a:spcBef>
                <a:spcPts val="560"/>
              </a:spcBef>
              <a:spcAft>
                <a:spcPts val="0"/>
              </a:spcAft>
              <a:buClr>
                <a:schemeClr val="accent1"/>
              </a:buClr>
              <a:buSzPts val="3080"/>
              <a:buFont typeface="Noto Sans Symbols"/>
              <a:buChar char="▪"/>
              <a:defRPr sz="2800" b="0" i="0" u="none" strike="noStrike" cap="none">
                <a:solidFill>
                  <a:srgbClr val="5C6670"/>
                </a:solidFill>
                <a:latin typeface="Calibri"/>
                <a:ea typeface="Calibri"/>
                <a:cs typeface="Calibri"/>
                <a:sym typeface="Calibri"/>
              </a:defRPr>
            </a:lvl1pPr>
            <a:lvl2pPr marL="914400" marR="0" lvl="1" indent="-396240" algn="l" rtl="0">
              <a:spcBef>
                <a:spcPts val="480"/>
              </a:spcBef>
              <a:spcAft>
                <a:spcPts val="0"/>
              </a:spcAft>
              <a:buClr>
                <a:schemeClr val="accent2"/>
              </a:buClr>
              <a:buSzPts val="2640"/>
              <a:buFont typeface="Noto Sans Symbols"/>
              <a:buChar char="▪"/>
              <a:defRPr sz="2400" b="0" i="0" u="none" strike="noStrike" cap="none">
                <a:solidFill>
                  <a:srgbClr val="5C6670"/>
                </a:solidFill>
                <a:latin typeface="Calibri"/>
                <a:ea typeface="Calibri"/>
                <a:cs typeface="Calibri"/>
                <a:sym typeface="Calibri"/>
              </a:defRPr>
            </a:lvl2pPr>
            <a:lvl3pPr marL="1371600" marR="0" lvl="2" indent="-368300" algn="l" rtl="0">
              <a:spcBef>
                <a:spcPts val="400"/>
              </a:spcBef>
              <a:spcAft>
                <a:spcPts val="0"/>
              </a:spcAft>
              <a:buClr>
                <a:schemeClr val="accent3"/>
              </a:buClr>
              <a:buSzPts val="2200"/>
              <a:buFont typeface="Noto Sans Symbols"/>
              <a:buChar char="▪"/>
              <a:defRPr sz="2000" b="0" i="0" u="none" strike="noStrike" cap="none">
                <a:solidFill>
                  <a:srgbClr val="5C6670"/>
                </a:solidFill>
                <a:latin typeface="Calibri"/>
                <a:ea typeface="Calibri"/>
                <a:cs typeface="Calibri"/>
                <a:sym typeface="Calibri"/>
              </a:defRPr>
            </a:lvl3pPr>
            <a:lvl4pPr marL="1828800" marR="0" lvl="3" indent="-354330" algn="l" rtl="0">
              <a:spcBef>
                <a:spcPts val="360"/>
              </a:spcBef>
              <a:spcAft>
                <a:spcPts val="0"/>
              </a:spcAft>
              <a:buClr>
                <a:schemeClr val="accent4"/>
              </a:buClr>
              <a:buSzPts val="1980"/>
              <a:buFont typeface="Noto Sans Symbols"/>
              <a:buChar char="▪"/>
              <a:defRPr sz="1800" b="0" i="0" u="none" strike="noStrike" cap="none">
                <a:solidFill>
                  <a:srgbClr val="5C6670"/>
                </a:solidFill>
                <a:latin typeface="Calibri"/>
                <a:ea typeface="Calibri"/>
                <a:cs typeface="Calibri"/>
                <a:sym typeface="Calibri"/>
              </a:defRPr>
            </a:lvl4pPr>
            <a:lvl5pPr marL="2286000" marR="0" lvl="4" indent="-340360" algn="l" rtl="0">
              <a:spcBef>
                <a:spcPts val="320"/>
              </a:spcBef>
              <a:spcAft>
                <a:spcPts val="0"/>
              </a:spcAft>
              <a:buClr>
                <a:schemeClr val="accent6"/>
              </a:buClr>
              <a:buSzPts val="1760"/>
              <a:buFont typeface="Noto Sans Symbols"/>
              <a:buChar char="▪"/>
              <a:defRPr sz="1600" b="0" i="0" u="none" strike="noStrike" cap="none">
                <a:solidFill>
                  <a:srgbClr val="5C6670"/>
                </a:solidFill>
                <a:latin typeface="Calibri"/>
                <a:ea typeface="Calibri"/>
                <a:cs typeface="Calibri"/>
                <a:sym typeface="Calibri"/>
              </a:defRPr>
            </a:lvl5pPr>
            <a:lvl6pPr marL="2743200" marR="0" lvl="5" indent="-355600" algn="l" rtl="0">
              <a:spcBef>
                <a:spcPts val="400"/>
              </a:spcBef>
              <a:spcAft>
                <a:spcPts val="0"/>
              </a:spcAft>
              <a:buClr>
                <a:schemeClr val="accent1"/>
              </a:buClr>
              <a:buSzPts val="2000"/>
              <a:buFont typeface="Noto Sans Symbols"/>
              <a:buChar char="▪"/>
              <a:defRPr sz="2000" b="0" i="0" u="none" strike="noStrike" cap="none">
                <a:solidFill>
                  <a:schemeClr val="dk2"/>
                </a:solidFill>
                <a:latin typeface="Calibri"/>
                <a:ea typeface="Calibri"/>
                <a:cs typeface="Calibri"/>
                <a:sym typeface="Calibri"/>
              </a:defRPr>
            </a:lvl6pPr>
            <a:lvl7pPr marL="3200400" marR="0" lvl="6" indent="-355600" algn="l" rtl="0">
              <a:spcBef>
                <a:spcPts val="400"/>
              </a:spcBef>
              <a:spcAft>
                <a:spcPts val="0"/>
              </a:spcAft>
              <a:buClr>
                <a:schemeClr val="accent2"/>
              </a:buClr>
              <a:buSzPts val="2000"/>
              <a:buFont typeface="Noto Sans Symbols"/>
              <a:buChar char="▪"/>
              <a:defRPr sz="2000" b="0" i="0" u="none" strike="noStrike" cap="none">
                <a:solidFill>
                  <a:schemeClr val="dk2"/>
                </a:solidFill>
                <a:latin typeface="Calibri"/>
                <a:ea typeface="Calibri"/>
                <a:cs typeface="Calibri"/>
                <a:sym typeface="Calibri"/>
              </a:defRPr>
            </a:lvl7pPr>
            <a:lvl8pPr marL="3657600" marR="0" lvl="7" indent="-355600" algn="l" rtl="0">
              <a:spcBef>
                <a:spcPts val="400"/>
              </a:spcBef>
              <a:spcAft>
                <a:spcPts val="0"/>
              </a:spcAft>
              <a:buClr>
                <a:schemeClr val="accent3"/>
              </a:buClr>
              <a:buSzPts val="2000"/>
              <a:buFont typeface="Noto Sans Symbols"/>
              <a:buChar char="▪"/>
              <a:defRPr sz="2000" b="0" i="0" u="none" strike="noStrike" cap="none">
                <a:solidFill>
                  <a:schemeClr val="dk2"/>
                </a:solidFill>
                <a:latin typeface="Calibri"/>
                <a:ea typeface="Calibri"/>
                <a:cs typeface="Calibri"/>
                <a:sym typeface="Calibri"/>
              </a:defRPr>
            </a:lvl8pPr>
            <a:lvl9pPr marL="4114800" marR="0" lvl="8" indent="-355600" algn="l" rtl="0">
              <a:spcBef>
                <a:spcPts val="400"/>
              </a:spcBef>
              <a:spcAft>
                <a:spcPts val="0"/>
              </a:spcAft>
              <a:buClr>
                <a:schemeClr val="accent5"/>
              </a:buClr>
              <a:buSzPts val="2000"/>
              <a:buFont typeface="Noto Sans Symbols"/>
              <a:buChar char="▪"/>
              <a:defRPr sz="2000" b="0" i="0" u="none" strike="noStrike" cap="none">
                <a:solidFill>
                  <a:schemeClr val="dk2"/>
                </a:solidFill>
                <a:latin typeface="Calibri"/>
                <a:ea typeface="Calibri"/>
                <a:cs typeface="Calibri"/>
                <a:sym typeface="Calibri"/>
              </a:defRPr>
            </a:lvl9pPr>
          </a:lstStyle>
          <a:p>
            <a:endParaRPr/>
          </a:p>
        </p:txBody>
      </p:sp>
      <p:sp>
        <p:nvSpPr>
          <p:cNvPr id="48" name="Google Shape;48;p10"/>
          <p:cNvSpPr txBox="1">
            <a:spLocks noGrp="1"/>
          </p:cNvSpPr>
          <p:nvPr>
            <p:ph type="body" idx="2"/>
          </p:nvPr>
        </p:nvSpPr>
        <p:spPr>
          <a:xfrm>
            <a:off x="2199639" y="304800"/>
            <a:ext cx="6589252" cy="639762"/>
          </a:xfrm>
          <a:prstGeom prst="rect">
            <a:avLst/>
          </a:prstGeom>
          <a:noFill/>
          <a:ln>
            <a:noFill/>
          </a:ln>
        </p:spPr>
        <p:txBody>
          <a:bodyPr spcFirstLastPara="1" wrap="square" lIns="91425" tIns="45700" rIns="91425" bIns="45700" anchor="ctr" anchorCtr="0"/>
          <a:lstStyle>
            <a:lvl1pPr marL="457200" marR="0" lvl="0" indent="-228600" algn="l" rtl="0">
              <a:spcBef>
                <a:spcPts val="560"/>
              </a:spcBef>
              <a:spcAft>
                <a:spcPts val="0"/>
              </a:spcAft>
              <a:buClr>
                <a:schemeClr val="accent1"/>
              </a:buClr>
              <a:buSzPts val="3080"/>
              <a:buFont typeface="Noto Sans Symbols"/>
              <a:buNone/>
              <a:defRPr sz="2800" b="0"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accent2"/>
              </a:buClr>
              <a:buSzPts val="2200"/>
              <a:buFont typeface="Noto Sans Symbols"/>
              <a:buNone/>
              <a:defRPr sz="2000" b="1" i="0" u="none" strike="noStrike" cap="none">
                <a:solidFill>
                  <a:srgbClr val="5C6670"/>
                </a:solidFill>
                <a:latin typeface="Calibri"/>
                <a:ea typeface="Calibri"/>
                <a:cs typeface="Calibri"/>
                <a:sym typeface="Calibri"/>
              </a:defRPr>
            </a:lvl2pPr>
            <a:lvl3pPr marL="1371600" marR="0" lvl="2" indent="-228600" algn="l" rtl="0">
              <a:spcBef>
                <a:spcPts val="360"/>
              </a:spcBef>
              <a:spcAft>
                <a:spcPts val="0"/>
              </a:spcAft>
              <a:buClr>
                <a:schemeClr val="accent3"/>
              </a:buClr>
              <a:buSzPts val="1980"/>
              <a:buFont typeface="Noto Sans Symbols"/>
              <a:buNone/>
              <a:defRPr sz="1800" b="1" i="0" u="none" strike="noStrike" cap="none">
                <a:solidFill>
                  <a:srgbClr val="5C6670"/>
                </a:solidFill>
                <a:latin typeface="Calibri"/>
                <a:ea typeface="Calibri"/>
                <a:cs typeface="Calibri"/>
                <a:sym typeface="Calibri"/>
              </a:defRPr>
            </a:lvl3pPr>
            <a:lvl4pPr marL="1828800" marR="0" lvl="3" indent="-228600" algn="l" rtl="0">
              <a:spcBef>
                <a:spcPts val="320"/>
              </a:spcBef>
              <a:spcAft>
                <a:spcPts val="0"/>
              </a:spcAft>
              <a:buClr>
                <a:schemeClr val="accent4"/>
              </a:buClr>
              <a:buSzPts val="1760"/>
              <a:buFont typeface="Noto Sans Symbols"/>
              <a:buNone/>
              <a:defRPr sz="1600" b="1" i="0" u="none" strike="noStrike" cap="none">
                <a:solidFill>
                  <a:srgbClr val="5C6670"/>
                </a:solidFill>
                <a:latin typeface="Calibri"/>
                <a:ea typeface="Calibri"/>
                <a:cs typeface="Calibri"/>
                <a:sym typeface="Calibri"/>
              </a:defRPr>
            </a:lvl4pPr>
            <a:lvl5pPr marL="2286000" marR="0" lvl="4" indent="-228600" algn="l" rtl="0">
              <a:spcBef>
                <a:spcPts val="320"/>
              </a:spcBef>
              <a:spcAft>
                <a:spcPts val="0"/>
              </a:spcAft>
              <a:buClr>
                <a:schemeClr val="accent6"/>
              </a:buClr>
              <a:buSzPts val="1760"/>
              <a:buFont typeface="Noto Sans Symbols"/>
              <a:buNone/>
              <a:defRPr sz="1600" b="1" i="0" u="none" strike="noStrike" cap="none">
                <a:solidFill>
                  <a:srgbClr val="5C6670"/>
                </a:solidFill>
                <a:latin typeface="Calibri"/>
                <a:ea typeface="Calibri"/>
                <a:cs typeface="Calibri"/>
                <a:sym typeface="Calibri"/>
              </a:defRPr>
            </a:lvl5pPr>
            <a:lvl6pPr marL="2743200" marR="0" lvl="5" indent="-228600" algn="l" rtl="0">
              <a:spcBef>
                <a:spcPts val="320"/>
              </a:spcBef>
              <a:spcAft>
                <a:spcPts val="0"/>
              </a:spcAft>
              <a:buClr>
                <a:schemeClr val="accent1"/>
              </a:buClr>
              <a:buSzPts val="1600"/>
              <a:buFont typeface="Noto Sans Symbols"/>
              <a:buNone/>
              <a:defRPr sz="1600" b="1" i="0" u="none" strike="noStrike" cap="none">
                <a:solidFill>
                  <a:schemeClr val="dk2"/>
                </a:solidFill>
                <a:latin typeface="Calibri"/>
                <a:ea typeface="Calibri"/>
                <a:cs typeface="Calibri"/>
                <a:sym typeface="Calibri"/>
              </a:defRPr>
            </a:lvl6pPr>
            <a:lvl7pPr marL="3200400" marR="0" lvl="6" indent="-228600" algn="l" rtl="0">
              <a:spcBef>
                <a:spcPts val="320"/>
              </a:spcBef>
              <a:spcAft>
                <a:spcPts val="0"/>
              </a:spcAft>
              <a:buClr>
                <a:schemeClr val="accent2"/>
              </a:buClr>
              <a:buSzPts val="1600"/>
              <a:buFont typeface="Noto Sans Symbols"/>
              <a:buNone/>
              <a:defRPr sz="1600" b="1" i="0" u="none" strike="noStrike" cap="none">
                <a:solidFill>
                  <a:schemeClr val="dk2"/>
                </a:solidFill>
                <a:latin typeface="Calibri"/>
                <a:ea typeface="Calibri"/>
                <a:cs typeface="Calibri"/>
                <a:sym typeface="Calibri"/>
              </a:defRPr>
            </a:lvl7pPr>
            <a:lvl8pPr marL="3657600" marR="0" lvl="7" indent="-228600" algn="l" rtl="0">
              <a:spcBef>
                <a:spcPts val="320"/>
              </a:spcBef>
              <a:spcAft>
                <a:spcPts val="0"/>
              </a:spcAft>
              <a:buClr>
                <a:schemeClr val="accent3"/>
              </a:buClr>
              <a:buSzPts val="1600"/>
              <a:buFont typeface="Noto Sans Symbols"/>
              <a:buNone/>
              <a:defRPr sz="1600" b="1" i="0" u="none" strike="noStrike" cap="none">
                <a:solidFill>
                  <a:schemeClr val="dk2"/>
                </a:solidFill>
                <a:latin typeface="Calibri"/>
                <a:ea typeface="Calibri"/>
                <a:cs typeface="Calibri"/>
                <a:sym typeface="Calibri"/>
              </a:defRPr>
            </a:lvl8pPr>
            <a:lvl9pPr marL="4114800" marR="0" lvl="8" indent="-228600" algn="l" rtl="0">
              <a:spcBef>
                <a:spcPts val="320"/>
              </a:spcBef>
              <a:spcAft>
                <a:spcPts val="0"/>
              </a:spcAft>
              <a:buClr>
                <a:schemeClr val="accent5"/>
              </a:buClr>
              <a:buSzPts val="1600"/>
              <a:buFont typeface="Noto Sans Symbols"/>
              <a:buNone/>
              <a:defRPr sz="1600" b="1" i="0" u="none" strike="noStrike" cap="none">
                <a:solidFill>
                  <a:schemeClr val="dk2"/>
                </a:solidFill>
                <a:latin typeface="Calibri"/>
                <a:ea typeface="Calibri"/>
                <a:cs typeface="Calibri"/>
                <a:sym typeface="Calibri"/>
              </a:defRPr>
            </a:lvl9pPr>
          </a:lstStyle>
          <a:p>
            <a:endParaRPr/>
          </a:p>
        </p:txBody>
      </p:sp>
      <p:sp>
        <p:nvSpPr>
          <p:cNvPr id="49" name="Google Shape;49;p10"/>
          <p:cNvSpPr txBox="1">
            <a:spLocks noGrp="1"/>
          </p:cNvSpPr>
          <p:nvPr>
            <p:ph type="body" idx="3"/>
          </p:nvPr>
        </p:nvSpPr>
        <p:spPr>
          <a:xfrm>
            <a:off x="60220" y="2171510"/>
            <a:ext cx="1910820" cy="2816352"/>
          </a:xfrm>
          <a:prstGeom prst="rect">
            <a:avLst/>
          </a:prstGeom>
          <a:noFill/>
          <a:ln>
            <a:noFill/>
          </a:ln>
        </p:spPr>
        <p:txBody>
          <a:bodyPr spcFirstLastPara="1" wrap="square" lIns="91425" tIns="0" rIns="91425" bIns="45700" anchor="t" anchorCtr="0"/>
          <a:lstStyle>
            <a:lvl1pPr marL="457200" marR="0" lvl="0" indent="-228600" algn="l" rtl="0">
              <a:spcBef>
                <a:spcPts val="360"/>
              </a:spcBef>
              <a:spcAft>
                <a:spcPts val="0"/>
              </a:spcAft>
              <a:buClr>
                <a:schemeClr val="accent1"/>
              </a:buClr>
              <a:buSzPts val="1980"/>
              <a:buFont typeface="Noto Sans Symbols"/>
              <a:buNone/>
              <a:defRPr sz="1800" b="0" i="0" u="none" strike="noStrike" cap="none">
                <a:solidFill>
                  <a:srgbClr val="FFFFFF"/>
                </a:solidFill>
                <a:latin typeface="Calibri"/>
                <a:ea typeface="Calibri"/>
                <a:cs typeface="Calibri"/>
                <a:sym typeface="Calibri"/>
              </a:defRPr>
            </a:lvl1pPr>
            <a:lvl2pPr marL="914400" marR="0" lvl="1" indent="-228600" algn="l" rtl="0">
              <a:spcBef>
                <a:spcPts val="240"/>
              </a:spcBef>
              <a:spcAft>
                <a:spcPts val="0"/>
              </a:spcAft>
              <a:buClr>
                <a:schemeClr val="accent2"/>
              </a:buClr>
              <a:buSzPts val="1320"/>
              <a:buFont typeface="Noto Sans Symbols"/>
              <a:buNone/>
              <a:defRPr sz="1200" b="0" i="0" u="none" strike="noStrike" cap="none">
                <a:solidFill>
                  <a:srgbClr val="5C6670"/>
                </a:solidFill>
                <a:latin typeface="Calibri"/>
                <a:ea typeface="Calibri"/>
                <a:cs typeface="Calibri"/>
                <a:sym typeface="Calibri"/>
              </a:defRPr>
            </a:lvl2pPr>
            <a:lvl3pPr marL="1371600" marR="0" lvl="2" indent="-228600" algn="l" rtl="0">
              <a:spcBef>
                <a:spcPts val="200"/>
              </a:spcBef>
              <a:spcAft>
                <a:spcPts val="0"/>
              </a:spcAft>
              <a:buClr>
                <a:schemeClr val="accent3"/>
              </a:buClr>
              <a:buSzPts val="1100"/>
              <a:buFont typeface="Noto Sans Symbols"/>
              <a:buNone/>
              <a:defRPr sz="1000" b="0" i="0" u="none" strike="noStrike" cap="none">
                <a:solidFill>
                  <a:srgbClr val="5C6670"/>
                </a:solidFill>
                <a:latin typeface="Calibri"/>
                <a:ea typeface="Calibri"/>
                <a:cs typeface="Calibri"/>
                <a:sym typeface="Calibri"/>
              </a:defRPr>
            </a:lvl3pPr>
            <a:lvl4pPr marL="1828800" marR="0" lvl="3" indent="-228600" algn="l" rtl="0">
              <a:spcBef>
                <a:spcPts val="180"/>
              </a:spcBef>
              <a:spcAft>
                <a:spcPts val="0"/>
              </a:spcAft>
              <a:buClr>
                <a:schemeClr val="accent4"/>
              </a:buClr>
              <a:buSzPts val="990"/>
              <a:buFont typeface="Noto Sans Symbols"/>
              <a:buNone/>
              <a:defRPr sz="900" b="0" i="0" u="none" strike="noStrike" cap="none">
                <a:solidFill>
                  <a:srgbClr val="5C6670"/>
                </a:solidFill>
                <a:latin typeface="Calibri"/>
                <a:ea typeface="Calibri"/>
                <a:cs typeface="Calibri"/>
                <a:sym typeface="Calibri"/>
              </a:defRPr>
            </a:lvl4pPr>
            <a:lvl5pPr marL="2286000" marR="0" lvl="4" indent="-228600" algn="l" rtl="0">
              <a:spcBef>
                <a:spcPts val="180"/>
              </a:spcBef>
              <a:spcAft>
                <a:spcPts val="0"/>
              </a:spcAft>
              <a:buClr>
                <a:schemeClr val="accent6"/>
              </a:buClr>
              <a:buSzPts val="990"/>
              <a:buFont typeface="Noto Sans Symbols"/>
              <a:buNone/>
              <a:defRPr sz="900" b="0" i="0" u="none" strike="noStrike" cap="none">
                <a:solidFill>
                  <a:srgbClr val="5C6670"/>
                </a:solidFill>
                <a:latin typeface="Calibri"/>
                <a:ea typeface="Calibri"/>
                <a:cs typeface="Calibri"/>
                <a:sym typeface="Calibri"/>
              </a:defRPr>
            </a:lvl5pPr>
            <a:lvl6pPr marL="2743200" marR="0" lvl="5" indent="-228600" algn="l" rtl="0">
              <a:spcBef>
                <a:spcPts val="180"/>
              </a:spcBef>
              <a:spcAft>
                <a:spcPts val="0"/>
              </a:spcAft>
              <a:buClr>
                <a:schemeClr val="accent1"/>
              </a:buClr>
              <a:buSzPts val="900"/>
              <a:buFont typeface="Noto Sans Symbols"/>
              <a:buNone/>
              <a:defRPr sz="900" b="0" i="0" u="none" strike="noStrike" cap="none">
                <a:solidFill>
                  <a:schemeClr val="dk2"/>
                </a:solidFill>
                <a:latin typeface="Calibri"/>
                <a:ea typeface="Calibri"/>
                <a:cs typeface="Calibri"/>
                <a:sym typeface="Calibri"/>
              </a:defRPr>
            </a:lvl6pPr>
            <a:lvl7pPr marL="3200400" marR="0" lvl="6" indent="-228600" algn="l" rtl="0">
              <a:spcBef>
                <a:spcPts val="180"/>
              </a:spcBef>
              <a:spcAft>
                <a:spcPts val="0"/>
              </a:spcAft>
              <a:buClr>
                <a:schemeClr val="accent2"/>
              </a:buClr>
              <a:buSzPts val="900"/>
              <a:buFont typeface="Noto Sans Symbols"/>
              <a:buNone/>
              <a:defRPr sz="900" b="0" i="0" u="none" strike="noStrike" cap="none">
                <a:solidFill>
                  <a:schemeClr val="dk2"/>
                </a:solidFill>
                <a:latin typeface="Calibri"/>
                <a:ea typeface="Calibri"/>
                <a:cs typeface="Calibri"/>
                <a:sym typeface="Calibri"/>
              </a:defRPr>
            </a:lvl7pPr>
            <a:lvl8pPr marL="3657600" marR="0" lvl="7" indent="-228600" algn="l" rtl="0">
              <a:spcBef>
                <a:spcPts val="180"/>
              </a:spcBef>
              <a:spcAft>
                <a:spcPts val="0"/>
              </a:spcAft>
              <a:buClr>
                <a:schemeClr val="accent3"/>
              </a:buClr>
              <a:buSzPts val="900"/>
              <a:buFont typeface="Noto Sans Symbols"/>
              <a:buNone/>
              <a:defRPr sz="900" b="0" i="0" u="none" strike="noStrike" cap="none">
                <a:solidFill>
                  <a:schemeClr val="dk2"/>
                </a:solidFill>
                <a:latin typeface="Calibri"/>
                <a:ea typeface="Calibri"/>
                <a:cs typeface="Calibri"/>
                <a:sym typeface="Calibri"/>
              </a:defRPr>
            </a:lvl8pPr>
            <a:lvl9pPr marL="4114800" marR="0" lvl="8" indent="-228600" algn="l" rtl="0">
              <a:spcBef>
                <a:spcPts val="180"/>
              </a:spcBef>
              <a:spcAft>
                <a:spcPts val="0"/>
              </a:spcAft>
              <a:buClr>
                <a:schemeClr val="accent5"/>
              </a:buClr>
              <a:buSzPts val="900"/>
              <a:buFont typeface="Noto Sans Symbols"/>
              <a:buNone/>
              <a:defRPr sz="900" b="0" i="0" u="none" strike="noStrike" cap="none">
                <a:solidFill>
                  <a:schemeClr val="dk2"/>
                </a:solidFill>
                <a:latin typeface="Calibri"/>
                <a:ea typeface="Calibri"/>
                <a:cs typeface="Calibri"/>
                <a:sym typeface="Calibri"/>
              </a:defRPr>
            </a:lvl9pPr>
          </a:lstStyle>
          <a:p>
            <a:endParaRPr/>
          </a:p>
        </p:txBody>
      </p:sp>
      <p:sp>
        <p:nvSpPr>
          <p:cNvPr id="50" name="Google Shape;50;p10"/>
          <p:cNvSpPr txBox="1">
            <a:spLocks noGrp="1"/>
          </p:cNvSpPr>
          <p:nvPr>
            <p:ph type="title"/>
          </p:nvPr>
        </p:nvSpPr>
        <p:spPr>
          <a:xfrm>
            <a:off x="57912" y="1036320"/>
            <a:ext cx="1913456" cy="103359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2" name="Google Shape;52;p10"/>
          <p:cNvSpPr txBox="1"/>
          <p:nvPr/>
        </p:nvSpPr>
        <p:spPr>
          <a:xfrm>
            <a:off x="3675969" y="6344721"/>
            <a:ext cx="2133600" cy="365125"/>
          </a:xfrm>
          <a:prstGeom prst="rect">
            <a:avLst/>
          </a:prstGeom>
          <a:noFill/>
          <a:ln>
            <a:noFill/>
          </a:ln>
        </p:spPr>
        <p:txBody>
          <a:bodyPr spcFirstLastPara="1" wrap="square" lIns="91425" tIns="45700" rIns="91425" bIns="45700" anchor="ctr" anchorCtr="0">
            <a:noAutofit/>
          </a:bodyPr>
          <a:lstStyle/>
          <a:p>
            <a:pPr algn="ctr">
              <a:buClrTx/>
              <a:buFontTx/>
              <a:buNone/>
            </a:pPr>
            <a:fld id="{00000000-1234-1234-1234-123412341234}" type="slidenum">
              <a:rPr lang="en-US" kern="1200">
                <a:solidFill>
                  <a:prstClr val="black"/>
                </a:solidFill>
                <a:latin typeface="Calibri"/>
                <a:ea typeface="Calibri"/>
                <a:cs typeface="Calibri"/>
                <a:sym typeface="Calibri"/>
              </a:rPr>
              <a:pPr algn="ctr">
                <a:buClrTx/>
                <a:buFontTx/>
                <a:buNone/>
              </a:pPr>
              <a:t>‹#›</a:t>
            </a:fld>
            <a:endParaRPr kern="1200">
              <a:solidFill>
                <a:prstClr val="black"/>
              </a:solidFill>
              <a:latin typeface="Calibri"/>
              <a:ea typeface="Calibri"/>
              <a:cs typeface="Calibri"/>
              <a:sym typeface="Calibri"/>
            </a:endParaRP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Tree>
    <p:extLst>
      <p:ext uri="{BB962C8B-B14F-4D97-AF65-F5344CB8AC3E}">
        <p14:creationId xmlns:p14="http://schemas.microsoft.com/office/powerpoint/2010/main" val="316171218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matchingName="Statement with Tag, 2">
  <p:cSld name="Statement with Tag, 2">
    <p:spTree>
      <p:nvGrpSpPr>
        <p:cNvPr id="1" name="Shape 53"/>
        <p:cNvGrpSpPr/>
        <p:nvPr/>
      </p:nvGrpSpPr>
      <p:grpSpPr>
        <a:xfrm>
          <a:off x="0" y="0"/>
          <a:ext cx="0" cy="0"/>
          <a:chOff x="0" y="0"/>
          <a:chExt cx="0" cy="0"/>
        </a:xfrm>
      </p:grpSpPr>
      <p:sp>
        <p:nvSpPr>
          <p:cNvPr id="54" name="Google Shape;54;p11"/>
          <p:cNvSpPr txBox="1">
            <a:spLocks noGrp="1"/>
          </p:cNvSpPr>
          <p:nvPr>
            <p:ph type="title"/>
          </p:nvPr>
        </p:nvSpPr>
        <p:spPr>
          <a:xfrm>
            <a:off x="533400" y="2233613"/>
            <a:ext cx="8077200" cy="2057400"/>
          </a:xfrm>
          <a:prstGeom prst="rect">
            <a:avLst/>
          </a:prstGeom>
          <a:noFill/>
          <a:ln>
            <a:noFill/>
          </a:ln>
        </p:spPr>
        <p:txBody>
          <a:bodyPr spcFirstLastPara="1" wrap="square" lIns="91425" tIns="45700" rIns="91425" bIns="45700" anchor="b" anchorCtr="0"/>
          <a:lstStyle>
            <a:lvl1pPr marR="0" lvl="0" algn="ctr" rtl="0">
              <a:spcBef>
                <a:spcPts val="0"/>
              </a:spcBef>
              <a:spcAft>
                <a:spcPts val="0"/>
              </a:spcAft>
              <a:buClr>
                <a:schemeClr val="lt1"/>
              </a:buClr>
              <a:buSzPts val="7200"/>
              <a:buFont typeface="Arial"/>
              <a:buNone/>
              <a:defRPr sz="7200" b="1"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5" name="Google Shape;55;p11"/>
          <p:cNvSpPr txBox="1">
            <a:spLocks noGrp="1"/>
          </p:cNvSpPr>
          <p:nvPr>
            <p:ph type="body" idx="1"/>
          </p:nvPr>
        </p:nvSpPr>
        <p:spPr>
          <a:xfrm>
            <a:off x="533400" y="4291015"/>
            <a:ext cx="8077200" cy="1500188"/>
          </a:xfrm>
          <a:prstGeom prst="rect">
            <a:avLst/>
          </a:prstGeom>
          <a:noFill/>
          <a:ln>
            <a:noFill/>
          </a:ln>
        </p:spPr>
        <p:txBody>
          <a:bodyPr spcFirstLastPara="1" wrap="square" lIns="91425" tIns="45700" rIns="91425" bIns="45700" anchor="t" anchorCtr="0"/>
          <a:lstStyle>
            <a:lvl1pPr marL="457200" marR="0" lvl="0" indent="-228600" algn="ctr" rtl="0">
              <a:spcBef>
                <a:spcPts val="860"/>
              </a:spcBef>
              <a:spcAft>
                <a:spcPts val="0"/>
              </a:spcAft>
              <a:buClr>
                <a:schemeClr val="accent1"/>
              </a:buClr>
              <a:buSzPts val="4730"/>
              <a:buFont typeface="Noto Sans Symbols"/>
              <a:buNone/>
              <a:defRPr sz="4300" b="1" i="0" u="none" strike="noStrike" cap="none">
                <a:solidFill>
                  <a:schemeClr val="accent2"/>
                </a:solidFill>
                <a:latin typeface="Calibri"/>
                <a:ea typeface="Calibri"/>
                <a:cs typeface="Calibri"/>
                <a:sym typeface="Calibri"/>
              </a:defRPr>
            </a:lvl1pPr>
            <a:lvl2pPr marL="914400" marR="0" lvl="1" indent="-228600" algn="l" rtl="0">
              <a:spcBef>
                <a:spcPts val="480"/>
              </a:spcBef>
              <a:spcAft>
                <a:spcPts val="0"/>
              </a:spcAft>
              <a:buClr>
                <a:schemeClr val="accent2"/>
              </a:buClr>
              <a:buSzPts val="2640"/>
              <a:buFont typeface="Noto Sans Symbols"/>
              <a:buNone/>
              <a:defRPr sz="2400" b="0" i="0" u="none" strike="noStrike" cap="none">
                <a:solidFill>
                  <a:srgbClr val="9A9EA3"/>
                </a:solidFill>
                <a:latin typeface="Calibri"/>
                <a:ea typeface="Calibri"/>
                <a:cs typeface="Calibri"/>
                <a:sym typeface="Calibri"/>
              </a:defRPr>
            </a:lvl2pPr>
            <a:lvl3pPr marL="1371600" marR="0" lvl="2" indent="-228600" algn="l" rtl="0">
              <a:spcBef>
                <a:spcPts val="420"/>
              </a:spcBef>
              <a:spcAft>
                <a:spcPts val="0"/>
              </a:spcAft>
              <a:buClr>
                <a:schemeClr val="accent3"/>
              </a:buClr>
              <a:buSzPts val="2310"/>
              <a:buFont typeface="Noto Sans Symbols"/>
              <a:buNone/>
              <a:defRPr sz="2100" b="0" i="0" u="none" strike="noStrike" cap="none">
                <a:solidFill>
                  <a:srgbClr val="9A9EA3"/>
                </a:solidFill>
                <a:latin typeface="Calibri"/>
                <a:ea typeface="Calibri"/>
                <a:cs typeface="Calibri"/>
                <a:sym typeface="Calibri"/>
              </a:defRPr>
            </a:lvl3pPr>
            <a:lvl4pPr marL="1828800" marR="0" lvl="3" indent="-228600" algn="l" rtl="0">
              <a:spcBef>
                <a:spcPts val="380"/>
              </a:spcBef>
              <a:spcAft>
                <a:spcPts val="0"/>
              </a:spcAft>
              <a:buClr>
                <a:schemeClr val="accent4"/>
              </a:buClr>
              <a:buSzPts val="2090"/>
              <a:buFont typeface="Noto Sans Symbols"/>
              <a:buNone/>
              <a:defRPr sz="1900" b="0" i="0" u="none" strike="noStrike" cap="none">
                <a:solidFill>
                  <a:srgbClr val="9A9EA3"/>
                </a:solidFill>
                <a:latin typeface="Calibri"/>
                <a:ea typeface="Calibri"/>
                <a:cs typeface="Calibri"/>
                <a:sym typeface="Calibri"/>
              </a:defRPr>
            </a:lvl4pPr>
            <a:lvl5pPr marL="2286000" marR="0" lvl="4" indent="-228600" algn="l" rtl="0">
              <a:spcBef>
                <a:spcPts val="380"/>
              </a:spcBef>
              <a:spcAft>
                <a:spcPts val="0"/>
              </a:spcAft>
              <a:buClr>
                <a:schemeClr val="accent6"/>
              </a:buClr>
              <a:buSzPts val="2090"/>
              <a:buFont typeface="Noto Sans Symbols"/>
              <a:buNone/>
              <a:defRPr sz="1900" b="0" i="0" u="none" strike="noStrike" cap="none">
                <a:solidFill>
                  <a:srgbClr val="9A9EA3"/>
                </a:solidFill>
                <a:latin typeface="Calibri"/>
                <a:ea typeface="Calibri"/>
                <a:cs typeface="Calibri"/>
                <a:sym typeface="Calibri"/>
              </a:defRPr>
            </a:lvl5pPr>
            <a:lvl6pPr marL="2743200" marR="0" lvl="5" indent="-228600" algn="l" rtl="0">
              <a:spcBef>
                <a:spcPts val="380"/>
              </a:spcBef>
              <a:spcAft>
                <a:spcPts val="0"/>
              </a:spcAft>
              <a:buClr>
                <a:schemeClr val="accent1"/>
              </a:buClr>
              <a:buSzPts val="1900"/>
              <a:buFont typeface="Noto Sans Symbols"/>
              <a:buNone/>
              <a:defRPr sz="1900" b="0" i="0" u="none" strike="noStrike" cap="none">
                <a:solidFill>
                  <a:srgbClr val="9A9EA3"/>
                </a:solidFill>
                <a:latin typeface="Calibri"/>
                <a:ea typeface="Calibri"/>
                <a:cs typeface="Calibri"/>
                <a:sym typeface="Calibri"/>
              </a:defRPr>
            </a:lvl6pPr>
            <a:lvl7pPr marL="3200400" marR="0" lvl="6" indent="-228600" algn="l" rtl="0">
              <a:spcBef>
                <a:spcPts val="380"/>
              </a:spcBef>
              <a:spcAft>
                <a:spcPts val="0"/>
              </a:spcAft>
              <a:buClr>
                <a:schemeClr val="accent2"/>
              </a:buClr>
              <a:buSzPts val="1900"/>
              <a:buFont typeface="Noto Sans Symbols"/>
              <a:buNone/>
              <a:defRPr sz="1900" b="0" i="0" u="none" strike="noStrike" cap="none">
                <a:solidFill>
                  <a:srgbClr val="9A9EA3"/>
                </a:solidFill>
                <a:latin typeface="Calibri"/>
                <a:ea typeface="Calibri"/>
                <a:cs typeface="Calibri"/>
                <a:sym typeface="Calibri"/>
              </a:defRPr>
            </a:lvl7pPr>
            <a:lvl8pPr marL="3657600" marR="0" lvl="7" indent="-228600" algn="l" rtl="0">
              <a:spcBef>
                <a:spcPts val="380"/>
              </a:spcBef>
              <a:spcAft>
                <a:spcPts val="0"/>
              </a:spcAft>
              <a:buClr>
                <a:schemeClr val="accent3"/>
              </a:buClr>
              <a:buSzPts val="1900"/>
              <a:buFont typeface="Noto Sans Symbols"/>
              <a:buNone/>
              <a:defRPr sz="1900" b="0" i="0" u="none" strike="noStrike" cap="none">
                <a:solidFill>
                  <a:srgbClr val="9A9EA3"/>
                </a:solidFill>
                <a:latin typeface="Calibri"/>
                <a:ea typeface="Calibri"/>
                <a:cs typeface="Calibri"/>
                <a:sym typeface="Calibri"/>
              </a:defRPr>
            </a:lvl8pPr>
            <a:lvl9pPr marL="4114800" marR="0" lvl="8" indent="-228600" algn="l" rtl="0">
              <a:spcBef>
                <a:spcPts val="380"/>
              </a:spcBef>
              <a:spcAft>
                <a:spcPts val="0"/>
              </a:spcAft>
              <a:buClr>
                <a:schemeClr val="accent5"/>
              </a:buClr>
              <a:buSzPts val="1900"/>
              <a:buFont typeface="Noto Sans Symbols"/>
              <a:buNone/>
              <a:defRPr sz="1900" b="0" i="0" u="none" strike="noStrike" cap="none">
                <a:solidFill>
                  <a:srgbClr val="9A9EA3"/>
                </a:solidFill>
                <a:latin typeface="Calibri"/>
                <a:ea typeface="Calibri"/>
                <a:cs typeface="Calibri"/>
                <a:sym typeface="Calibri"/>
              </a:defRPr>
            </a:lvl9pPr>
          </a:lstStyle>
          <a:p>
            <a:endParaRPr/>
          </a:p>
        </p:txBody>
      </p:sp>
      <p:sp>
        <p:nvSpPr>
          <p:cNvPr id="56" name="Google Shape;56;p11"/>
          <p:cNvSpPr txBox="1">
            <a:spLocks noGrp="1"/>
          </p:cNvSpPr>
          <p:nvPr>
            <p:ph type="body" idx="2"/>
          </p:nvPr>
        </p:nvSpPr>
        <p:spPr>
          <a:xfrm>
            <a:off x="6858001" y="304800"/>
            <a:ext cx="1655064" cy="533400"/>
          </a:xfrm>
          <a:prstGeom prst="rect">
            <a:avLst/>
          </a:prstGeom>
          <a:noFill/>
          <a:ln>
            <a:noFill/>
          </a:ln>
        </p:spPr>
        <p:txBody>
          <a:bodyPr spcFirstLastPara="1" wrap="square" lIns="91425" tIns="45700" rIns="91425" bIns="45700" anchor="b" anchorCtr="0"/>
          <a:lstStyle>
            <a:lvl1pPr marL="457200" marR="0" lvl="0" indent="-228600" algn="ctr" rtl="0">
              <a:spcBef>
                <a:spcPts val="640"/>
              </a:spcBef>
              <a:spcAft>
                <a:spcPts val="0"/>
              </a:spcAft>
              <a:buClr>
                <a:schemeClr val="accent1"/>
              </a:buClr>
              <a:buSzPts val="3520"/>
              <a:buFont typeface="Noto Sans Symbols"/>
              <a:buNone/>
              <a:defRPr sz="3200" b="1" i="0" u="none" strike="noStrike" cap="none">
                <a:solidFill>
                  <a:srgbClr val="5C6670"/>
                </a:solidFill>
                <a:latin typeface="Calibri"/>
                <a:ea typeface="Calibri"/>
                <a:cs typeface="Calibri"/>
                <a:sym typeface="Calibri"/>
              </a:defRPr>
            </a:lvl1pPr>
            <a:lvl2pPr marL="914400" marR="0" lvl="1" indent="-228600" algn="l" rtl="0">
              <a:spcBef>
                <a:spcPts val="860"/>
              </a:spcBef>
              <a:spcAft>
                <a:spcPts val="0"/>
              </a:spcAft>
              <a:buClr>
                <a:schemeClr val="accent2"/>
              </a:buClr>
              <a:buSzPts val="4730"/>
              <a:buFont typeface="Noto Sans Symbols"/>
              <a:buNone/>
              <a:defRPr sz="4300" b="1" i="0" u="none" strike="noStrike" cap="none">
                <a:solidFill>
                  <a:srgbClr val="5C6670"/>
                </a:solidFill>
                <a:latin typeface="Calibri"/>
                <a:ea typeface="Calibri"/>
                <a:cs typeface="Calibri"/>
                <a:sym typeface="Calibri"/>
              </a:defRPr>
            </a:lvl2pPr>
            <a:lvl3pPr marL="1371600" marR="0" lvl="2" indent="-228600" algn="l" rtl="0">
              <a:spcBef>
                <a:spcPts val="860"/>
              </a:spcBef>
              <a:spcAft>
                <a:spcPts val="0"/>
              </a:spcAft>
              <a:buClr>
                <a:schemeClr val="accent3"/>
              </a:buClr>
              <a:buSzPts val="4730"/>
              <a:buFont typeface="Noto Sans Symbols"/>
              <a:buNone/>
              <a:defRPr sz="4300" b="1" i="0" u="none" strike="noStrike" cap="none">
                <a:solidFill>
                  <a:srgbClr val="5C6670"/>
                </a:solidFill>
                <a:latin typeface="Calibri"/>
                <a:ea typeface="Calibri"/>
                <a:cs typeface="Calibri"/>
                <a:sym typeface="Calibri"/>
              </a:defRPr>
            </a:lvl3pPr>
            <a:lvl4pPr marL="1828800" marR="0" lvl="3" indent="-228600" algn="l" rtl="0">
              <a:spcBef>
                <a:spcPts val="860"/>
              </a:spcBef>
              <a:spcAft>
                <a:spcPts val="0"/>
              </a:spcAft>
              <a:buClr>
                <a:schemeClr val="accent4"/>
              </a:buClr>
              <a:buSzPts val="4730"/>
              <a:buFont typeface="Noto Sans Symbols"/>
              <a:buNone/>
              <a:defRPr sz="4300" b="1" i="0" u="none" strike="noStrike" cap="none">
                <a:solidFill>
                  <a:srgbClr val="5C6670"/>
                </a:solidFill>
                <a:latin typeface="Calibri"/>
                <a:ea typeface="Calibri"/>
                <a:cs typeface="Calibri"/>
                <a:sym typeface="Calibri"/>
              </a:defRPr>
            </a:lvl4pPr>
            <a:lvl5pPr marL="2286000" marR="0" lvl="4" indent="-228600" algn="l" rtl="0">
              <a:spcBef>
                <a:spcPts val="860"/>
              </a:spcBef>
              <a:spcAft>
                <a:spcPts val="0"/>
              </a:spcAft>
              <a:buClr>
                <a:schemeClr val="accent6"/>
              </a:buClr>
              <a:buSzPts val="4730"/>
              <a:buFont typeface="Noto Sans Symbols"/>
              <a:buNone/>
              <a:defRPr sz="4300" b="1" i="0" u="none" strike="noStrike" cap="none">
                <a:solidFill>
                  <a:srgbClr val="5C6670"/>
                </a:solidFill>
                <a:latin typeface="Calibri"/>
                <a:ea typeface="Calibri"/>
                <a:cs typeface="Calibri"/>
                <a:sym typeface="Calibri"/>
              </a:defRPr>
            </a:lvl5pPr>
            <a:lvl6pPr marL="2743200" marR="0" lvl="5" indent="-304800" algn="l" rtl="0">
              <a:spcBef>
                <a:spcPts val="240"/>
              </a:spcBef>
              <a:spcAft>
                <a:spcPts val="0"/>
              </a:spcAft>
              <a:buClr>
                <a:schemeClr val="accent1"/>
              </a:buClr>
              <a:buSzPts val="1200"/>
              <a:buFont typeface="Noto Sans Symbols"/>
              <a:buChar char="▪"/>
              <a:defRPr sz="1200" b="0" i="0" u="none" strike="noStrike" cap="none">
                <a:solidFill>
                  <a:schemeClr val="dk2"/>
                </a:solidFill>
                <a:latin typeface="Calibri"/>
                <a:ea typeface="Calibri"/>
                <a:cs typeface="Calibri"/>
                <a:sym typeface="Calibri"/>
              </a:defRPr>
            </a:lvl6pPr>
            <a:lvl7pPr marL="3200400" marR="0" lvl="6" indent="-304800" algn="l" rtl="0">
              <a:spcBef>
                <a:spcPts val="240"/>
              </a:spcBef>
              <a:spcAft>
                <a:spcPts val="0"/>
              </a:spcAft>
              <a:buClr>
                <a:schemeClr val="accent2"/>
              </a:buClr>
              <a:buSzPts val="1200"/>
              <a:buFont typeface="Noto Sans Symbols"/>
              <a:buChar char="▪"/>
              <a:defRPr sz="1200" b="0" i="0" u="none" strike="noStrike" cap="none">
                <a:solidFill>
                  <a:schemeClr val="dk2"/>
                </a:solidFill>
                <a:latin typeface="Calibri"/>
                <a:ea typeface="Calibri"/>
                <a:cs typeface="Calibri"/>
                <a:sym typeface="Calibri"/>
              </a:defRPr>
            </a:lvl7pPr>
            <a:lvl8pPr marL="3657600" marR="0" lvl="7" indent="-304800" algn="l" rtl="0">
              <a:spcBef>
                <a:spcPts val="240"/>
              </a:spcBef>
              <a:spcAft>
                <a:spcPts val="0"/>
              </a:spcAft>
              <a:buClr>
                <a:schemeClr val="accent3"/>
              </a:buClr>
              <a:buSzPts val="1200"/>
              <a:buFont typeface="Noto Sans Symbols"/>
              <a:buChar char="▪"/>
              <a:defRPr sz="1200" b="0" i="0" u="none" strike="noStrike" cap="none">
                <a:solidFill>
                  <a:schemeClr val="dk2"/>
                </a:solidFill>
                <a:latin typeface="Calibri"/>
                <a:ea typeface="Calibri"/>
                <a:cs typeface="Calibri"/>
                <a:sym typeface="Calibri"/>
              </a:defRPr>
            </a:lvl8pPr>
            <a:lvl9pPr marL="4114800" marR="0" lvl="8" indent="-304800" algn="l" rtl="0">
              <a:spcBef>
                <a:spcPts val="240"/>
              </a:spcBef>
              <a:spcAft>
                <a:spcPts val="0"/>
              </a:spcAft>
              <a:buClr>
                <a:schemeClr val="accent5"/>
              </a:buClr>
              <a:buSzPts val="1200"/>
              <a:buFont typeface="Noto Sans Symbols"/>
              <a:buChar char="▪"/>
              <a:defRPr sz="1200" b="0" i="0" u="none" strike="noStrike" cap="none">
                <a:solidFill>
                  <a:schemeClr val="dk2"/>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80342011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matchingName="Title Only Green Narrow Bar">
  <p:cSld name="Title Only Green Narrow Bar">
    <p:bg>
      <p:bgPr>
        <a:blipFill>
          <a:blip r:embed="rId2">
            <a:alphaModFix/>
          </a:blip>
          <a:stretch>
            <a:fillRect/>
          </a:stretch>
        </a:blipFill>
        <a:effectLst/>
      </p:bgPr>
    </p:bg>
    <p:spTree>
      <p:nvGrpSpPr>
        <p:cNvPr id="1" name="Shape 57"/>
        <p:cNvGrpSpPr/>
        <p:nvPr/>
      </p:nvGrpSpPr>
      <p:grpSpPr>
        <a:xfrm>
          <a:off x="0" y="0"/>
          <a:ext cx="0" cy="0"/>
          <a:chOff x="0" y="0"/>
          <a:chExt cx="0" cy="0"/>
        </a:xfrm>
      </p:grpSpPr>
      <p:sp>
        <p:nvSpPr>
          <p:cNvPr id="58" name="Google Shape;58;p12"/>
          <p:cNvSpPr txBox="1">
            <a:spLocks noGrp="1"/>
          </p:cNvSpPr>
          <p:nvPr>
            <p:ph type="title"/>
          </p:nvPr>
        </p:nvSpPr>
        <p:spPr>
          <a:xfrm>
            <a:off x="381000" y="355847"/>
            <a:ext cx="8381260" cy="782073"/>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422938601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matchingName="Statement with Two-Level Tag, 3">
  <p:cSld name="Statement with Two-Level Tag, 3">
    <p:spTree>
      <p:nvGrpSpPr>
        <p:cNvPr id="1" name="Shape 69"/>
        <p:cNvGrpSpPr/>
        <p:nvPr/>
      </p:nvGrpSpPr>
      <p:grpSpPr>
        <a:xfrm>
          <a:off x="0" y="0"/>
          <a:ext cx="0" cy="0"/>
          <a:chOff x="0" y="0"/>
          <a:chExt cx="0" cy="0"/>
        </a:xfrm>
      </p:grpSpPr>
      <p:sp>
        <p:nvSpPr>
          <p:cNvPr id="70" name="Google Shape;70;p16"/>
          <p:cNvSpPr txBox="1">
            <a:spLocks noGrp="1"/>
          </p:cNvSpPr>
          <p:nvPr>
            <p:ph type="title"/>
          </p:nvPr>
        </p:nvSpPr>
        <p:spPr>
          <a:xfrm>
            <a:off x="533400" y="1676400"/>
            <a:ext cx="8077200" cy="20574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lt1"/>
              </a:buClr>
              <a:buSzPts val="6600"/>
              <a:buFont typeface="Arial"/>
              <a:buNone/>
              <a:defRPr sz="6600" b="1"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1" name="Google Shape;71;p16"/>
          <p:cNvSpPr txBox="1">
            <a:spLocks noGrp="1"/>
          </p:cNvSpPr>
          <p:nvPr>
            <p:ph type="body" idx="1"/>
          </p:nvPr>
        </p:nvSpPr>
        <p:spPr>
          <a:xfrm>
            <a:off x="533400" y="3733801"/>
            <a:ext cx="8077200" cy="1500188"/>
          </a:xfrm>
          <a:prstGeom prst="rect">
            <a:avLst/>
          </a:prstGeom>
          <a:noFill/>
          <a:ln>
            <a:noFill/>
          </a:ln>
        </p:spPr>
        <p:txBody>
          <a:bodyPr spcFirstLastPara="1" wrap="square" lIns="91425" tIns="45700" rIns="91425" bIns="45700" anchor="t" anchorCtr="0"/>
          <a:lstStyle>
            <a:lvl1pPr marL="457200" marR="0" lvl="0" indent="-228600" algn="l" rtl="0">
              <a:spcBef>
                <a:spcPts val="640"/>
              </a:spcBef>
              <a:spcAft>
                <a:spcPts val="0"/>
              </a:spcAft>
              <a:buClr>
                <a:schemeClr val="accent1"/>
              </a:buClr>
              <a:buSzPts val="3520"/>
              <a:buFont typeface="Noto Sans Symbols"/>
              <a:buNone/>
              <a:defRPr sz="3200" b="1" i="0" u="none" strike="noStrike" cap="none">
                <a:solidFill>
                  <a:schemeClr val="accent3"/>
                </a:solidFill>
                <a:latin typeface="Calibri"/>
                <a:ea typeface="Calibri"/>
                <a:cs typeface="Calibri"/>
                <a:sym typeface="Calibri"/>
              </a:defRPr>
            </a:lvl1pPr>
            <a:lvl2pPr marL="914400" marR="0" lvl="1" indent="-228600" algn="l" rtl="0">
              <a:spcBef>
                <a:spcPts val="360"/>
              </a:spcBef>
              <a:spcAft>
                <a:spcPts val="0"/>
              </a:spcAft>
              <a:buClr>
                <a:schemeClr val="accent2"/>
              </a:buClr>
              <a:buSzPts val="1980"/>
              <a:buFont typeface="Noto Sans Symbols"/>
              <a:buNone/>
              <a:defRPr sz="1800" b="0" i="0" u="none" strike="noStrike" cap="none">
                <a:solidFill>
                  <a:srgbClr val="9A9EA3"/>
                </a:solidFill>
                <a:latin typeface="Calibri"/>
                <a:ea typeface="Calibri"/>
                <a:cs typeface="Calibri"/>
                <a:sym typeface="Calibri"/>
              </a:defRPr>
            </a:lvl2pPr>
            <a:lvl3pPr marL="1371600" marR="0" lvl="2" indent="-228600" algn="l" rtl="0">
              <a:spcBef>
                <a:spcPts val="320"/>
              </a:spcBef>
              <a:spcAft>
                <a:spcPts val="0"/>
              </a:spcAft>
              <a:buClr>
                <a:schemeClr val="accent3"/>
              </a:buClr>
              <a:buSzPts val="1760"/>
              <a:buFont typeface="Noto Sans Symbols"/>
              <a:buNone/>
              <a:defRPr sz="1600" b="0" i="0" u="none" strike="noStrike" cap="none">
                <a:solidFill>
                  <a:srgbClr val="9A9EA3"/>
                </a:solidFill>
                <a:latin typeface="Calibri"/>
                <a:ea typeface="Calibri"/>
                <a:cs typeface="Calibri"/>
                <a:sym typeface="Calibri"/>
              </a:defRPr>
            </a:lvl3pPr>
            <a:lvl4pPr marL="1828800" marR="0" lvl="3" indent="-228600" algn="l" rtl="0">
              <a:spcBef>
                <a:spcPts val="280"/>
              </a:spcBef>
              <a:spcAft>
                <a:spcPts val="0"/>
              </a:spcAft>
              <a:buClr>
                <a:schemeClr val="accent4"/>
              </a:buClr>
              <a:buSzPts val="1540"/>
              <a:buFont typeface="Noto Sans Symbols"/>
              <a:buNone/>
              <a:defRPr sz="1400" b="0" i="0" u="none" strike="noStrike" cap="none">
                <a:solidFill>
                  <a:srgbClr val="9A9EA3"/>
                </a:solidFill>
                <a:latin typeface="Calibri"/>
                <a:ea typeface="Calibri"/>
                <a:cs typeface="Calibri"/>
                <a:sym typeface="Calibri"/>
              </a:defRPr>
            </a:lvl4pPr>
            <a:lvl5pPr marL="2286000" marR="0" lvl="4" indent="-228600" algn="l" rtl="0">
              <a:spcBef>
                <a:spcPts val="280"/>
              </a:spcBef>
              <a:spcAft>
                <a:spcPts val="0"/>
              </a:spcAft>
              <a:buClr>
                <a:schemeClr val="accent6"/>
              </a:buClr>
              <a:buSzPts val="1540"/>
              <a:buFont typeface="Noto Sans Symbols"/>
              <a:buNone/>
              <a:defRPr sz="1400" b="0" i="0" u="none" strike="noStrike" cap="none">
                <a:solidFill>
                  <a:srgbClr val="9A9EA3"/>
                </a:solidFill>
                <a:latin typeface="Calibri"/>
                <a:ea typeface="Calibri"/>
                <a:cs typeface="Calibri"/>
                <a:sym typeface="Calibri"/>
              </a:defRPr>
            </a:lvl5pPr>
            <a:lvl6pPr marL="2743200" marR="0" lvl="5" indent="-228600" algn="l" rtl="0">
              <a:spcBef>
                <a:spcPts val="280"/>
              </a:spcBef>
              <a:spcAft>
                <a:spcPts val="0"/>
              </a:spcAft>
              <a:buClr>
                <a:schemeClr val="accent1"/>
              </a:buClr>
              <a:buSzPts val="1400"/>
              <a:buFont typeface="Noto Sans Symbols"/>
              <a:buNone/>
              <a:defRPr sz="1400" b="0" i="0" u="none" strike="noStrike" cap="none">
                <a:solidFill>
                  <a:srgbClr val="9A9EA3"/>
                </a:solidFill>
                <a:latin typeface="Calibri"/>
                <a:ea typeface="Calibri"/>
                <a:cs typeface="Calibri"/>
                <a:sym typeface="Calibri"/>
              </a:defRPr>
            </a:lvl6pPr>
            <a:lvl7pPr marL="3200400" marR="0" lvl="6" indent="-228600" algn="l" rtl="0">
              <a:spcBef>
                <a:spcPts val="280"/>
              </a:spcBef>
              <a:spcAft>
                <a:spcPts val="0"/>
              </a:spcAft>
              <a:buClr>
                <a:schemeClr val="accent2"/>
              </a:buClr>
              <a:buSzPts val="1400"/>
              <a:buFont typeface="Noto Sans Symbols"/>
              <a:buNone/>
              <a:defRPr sz="1400" b="0" i="0" u="none" strike="noStrike" cap="none">
                <a:solidFill>
                  <a:srgbClr val="9A9EA3"/>
                </a:solidFill>
                <a:latin typeface="Calibri"/>
                <a:ea typeface="Calibri"/>
                <a:cs typeface="Calibri"/>
                <a:sym typeface="Calibri"/>
              </a:defRPr>
            </a:lvl7pPr>
            <a:lvl8pPr marL="3657600" marR="0" lvl="7" indent="-228600" algn="l" rtl="0">
              <a:spcBef>
                <a:spcPts val="280"/>
              </a:spcBef>
              <a:spcAft>
                <a:spcPts val="0"/>
              </a:spcAft>
              <a:buClr>
                <a:schemeClr val="accent3"/>
              </a:buClr>
              <a:buSzPts val="1400"/>
              <a:buFont typeface="Noto Sans Symbols"/>
              <a:buNone/>
              <a:defRPr sz="1400" b="0" i="0" u="none" strike="noStrike" cap="none">
                <a:solidFill>
                  <a:srgbClr val="9A9EA3"/>
                </a:solidFill>
                <a:latin typeface="Calibri"/>
                <a:ea typeface="Calibri"/>
                <a:cs typeface="Calibri"/>
                <a:sym typeface="Calibri"/>
              </a:defRPr>
            </a:lvl8pPr>
            <a:lvl9pPr marL="4114800" marR="0" lvl="8" indent="-228600" algn="l" rtl="0">
              <a:spcBef>
                <a:spcPts val="280"/>
              </a:spcBef>
              <a:spcAft>
                <a:spcPts val="0"/>
              </a:spcAft>
              <a:buClr>
                <a:schemeClr val="accent5"/>
              </a:buClr>
              <a:buSzPts val="1400"/>
              <a:buFont typeface="Noto Sans Symbols"/>
              <a:buNone/>
              <a:defRPr sz="1400" b="0" i="0" u="none" strike="noStrike" cap="none">
                <a:solidFill>
                  <a:srgbClr val="9A9EA3"/>
                </a:solidFill>
                <a:latin typeface="Calibri"/>
                <a:ea typeface="Calibri"/>
                <a:cs typeface="Calibri"/>
                <a:sym typeface="Calibri"/>
              </a:defRPr>
            </a:lvl9pPr>
          </a:lstStyle>
          <a:p>
            <a:endParaRPr/>
          </a:p>
        </p:txBody>
      </p:sp>
      <p:sp>
        <p:nvSpPr>
          <p:cNvPr id="72" name="Google Shape;72;p16"/>
          <p:cNvSpPr txBox="1">
            <a:spLocks noGrp="1"/>
          </p:cNvSpPr>
          <p:nvPr>
            <p:ph type="body" idx="2"/>
          </p:nvPr>
        </p:nvSpPr>
        <p:spPr>
          <a:xfrm>
            <a:off x="6053141" y="304800"/>
            <a:ext cx="2505075" cy="533400"/>
          </a:xfrm>
          <a:prstGeom prst="rect">
            <a:avLst/>
          </a:prstGeom>
          <a:noFill/>
          <a:ln>
            <a:noFill/>
          </a:ln>
        </p:spPr>
        <p:txBody>
          <a:bodyPr spcFirstLastPara="1" wrap="square" lIns="91425" tIns="45700" rIns="91425" bIns="45700" anchor="b" anchorCtr="0"/>
          <a:lstStyle>
            <a:lvl1pPr marL="457200" marR="0" lvl="0" indent="-228600" algn="ctr" rtl="0">
              <a:spcBef>
                <a:spcPts val="640"/>
              </a:spcBef>
              <a:spcAft>
                <a:spcPts val="0"/>
              </a:spcAft>
              <a:buClr>
                <a:schemeClr val="accent1"/>
              </a:buClr>
              <a:buSzPts val="3520"/>
              <a:buFont typeface="Noto Sans Symbols"/>
              <a:buNone/>
              <a:defRPr sz="3200" b="1" i="0" u="none" strike="noStrike" cap="none">
                <a:solidFill>
                  <a:srgbClr val="5C6670"/>
                </a:solidFill>
                <a:latin typeface="Calibri"/>
                <a:ea typeface="Calibri"/>
                <a:cs typeface="Calibri"/>
                <a:sym typeface="Calibri"/>
              </a:defRPr>
            </a:lvl1pPr>
            <a:lvl2pPr marL="914400" marR="0" lvl="1" indent="-228600" algn="l" rtl="0">
              <a:spcBef>
                <a:spcPts val="640"/>
              </a:spcBef>
              <a:spcAft>
                <a:spcPts val="0"/>
              </a:spcAft>
              <a:buClr>
                <a:schemeClr val="accent2"/>
              </a:buClr>
              <a:buSzPts val="3520"/>
              <a:buFont typeface="Noto Sans Symbols"/>
              <a:buNone/>
              <a:defRPr sz="3200" b="1" i="0" u="none" strike="noStrike" cap="none">
                <a:solidFill>
                  <a:srgbClr val="5C6670"/>
                </a:solidFill>
                <a:latin typeface="Calibri"/>
                <a:ea typeface="Calibri"/>
                <a:cs typeface="Calibri"/>
                <a:sym typeface="Calibri"/>
              </a:defRPr>
            </a:lvl2pPr>
            <a:lvl3pPr marL="1371600" marR="0" lvl="2" indent="-228600" algn="l" rtl="0">
              <a:spcBef>
                <a:spcPts val="640"/>
              </a:spcBef>
              <a:spcAft>
                <a:spcPts val="0"/>
              </a:spcAft>
              <a:buClr>
                <a:schemeClr val="accent3"/>
              </a:buClr>
              <a:buSzPts val="3520"/>
              <a:buFont typeface="Noto Sans Symbols"/>
              <a:buNone/>
              <a:defRPr sz="3200" b="1" i="0" u="none" strike="noStrike" cap="none">
                <a:solidFill>
                  <a:srgbClr val="5C6670"/>
                </a:solidFill>
                <a:latin typeface="Calibri"/>
                <a:ea typeface="Calibri"/>
                <a:cs typeface="Calibri"/>
                <a:sym typeface="Calibri"/>
              </a:defRPr>
            </a:lvl3pPr>
            <a:lvl4pPr marL="1828800" marR="0" lvl="3" indent="-228600" algn="l" rtl="0">
              <a:spcBef>
                <a:spcPts val="640"/>
              </a:spcBef>
              <a:spcAft>
                <a:spcPts val="0"/>
              </a:spcAft>
              <a:buClr>
                <a:schemeClr val="accent4"/>
              </a:buClr>
              <a:buSzPts val="3520"/>
              <a:buFont typeface="Noto Sans Symbols"/>
              <a:buNone/>
              <a:defRPr sz="3200" b="1" i="0" u="none" strike="noStrike" cap="none">
                <a:solidFill>
                  <a:srgbClr val="5C6670"/>
                </a:solidFill>
                <a:latin typeface="Calibri"/>
                <a:ea typeface="Calibri"/>
                <a:cs typeface="Calibri"/>
                <a:sym typeface="Calibri"/>
              </a:defRPr>
            </a:lvl4pPr>
            <a:lvl5pPr marL="2286000" marR="0" lvl="4" indent="-228600" algn="l" rtl="0">
              <a:spcBef>
                <a:spcPts val="640"/>
              </a:spcBef>
              <a:spcAft>
                <a:spcPts val="0"/>
              </a:spcAft>
              <a:buClr>
                <a:schemeClr val="accent6"/>
              </a:buClr>
              <a:buSzPts val="3520"/>
              <a:buFont typeface="Noto Sans Symbols"/>
              <a:buNone/>
              <a:defRPr sz="3200" b="1" i="0" u="none" strike="noStrike" cap="none">
                <a:solidFill>
                  <a:srgbClr val="5C6670"/>
                </a:solidFill>
                <a:latin typeface="Calibri"/>
                <a:ea typeface="Calibri"/>
                <a:cs typeface="Calibri"/>
                <a:sym typeface="Calibri"/>
              </a:defRPr>
            </a:lvl5pPr>
            <a:lvl6pPr marL="2743200" marR="0" lvl="5" indent="-304800" algn="l" rtl="0">
              <a:spcBef>
                <a:spcPts val="240"/>
              </a:spcBef>
              <a:spcAft>
                <a:spcPts val="0"/>
              </a:spcAft>
              <a:buClr>
                <a:schemeClr val="accent1"/>
              </a:buClr>
              <a:buSzPts val="1200"/>
              <a:buFont typeface="Noto Sans Symbols"/>
              <a:buChar char="▪"/>
              <a:defRPr sz="1200" b="0" i="0" u="none" strike="noStrike" cap="none">
                <a:solidFill>
                  <a:schemeClr val="dk2"/>
                </a:solidFill>
                <a:latin typeface="Calibri"/>
                <a:ea typeface="Calibri"/>
                <a:cs typeface="Calibri"/>
                <a:sym typeface="Calibri"/>
              </a:defRPr>
            </a:lvl6pPr>
            <a:lvl7pPr marL="3200400" marR="0" lvl="6" indent="-304800" algn="l" rtl="0">
              <a:spcBef>
                <a:spcPts val="240"/>
              </a:spcBef>
              <a:spcAft>
                <a:spcPts val="0"/>
              </a:spcAft>
              <a:buClr>
                <a:schemeClr val="accent2"/>
              </a:buClr>
              <a:buSzPts val="1200"/>
              <a:buFont typeface="Noto Sans Symbols"/>
              <a:buChar char="▪"/>
              <a:defRPr sz="1200" b="0" i="0" u="none" strike="noStrike" cap="none">
                <a:solidFill>
                  <a:schemeClr val="dk2"/>
                </a:solidFill>
                <a:latin typeface="Calibri"/>
                <a:ea typeface="Calibri"/>
                <a:cs typeface="Calibri"/>
                <a:sym typeface="Calibri"/>
              </a:defRPr>
            </a:lvl7pPr>
            <a:lvl8pPr marL="3657600" marR="0" lvl="7" indent="-304800" algn="l" rtl="0">
              <a:spcBef>
                <a:spcPts val="240"/>
              </a:spcBef>
              <a:spcAft>
                <a:spcPts val="0"/>
              </a:spcAft>
              <a:buClr>
                <a:schemeClr val="accent3"/>
              </a:buClr>
              <a:buSzPts val="1200"/>
              <a:buFont typeface="Noto Sans Symbols"/>
              <a:buChar char="▪"/>
              <a:defRPr sz="1200" b="0" i="0" u="none" strike="noStrike" cap="none">
                <a:solidFill>
                  <a:schemeClr val="dk2"/>
                </a:solidFill>
                <a:latin typeface="Calibri"/>
                <a:ea typeface="Calibri"/>
                <a:cs typeface="Calibri"/>
                <a:sym typeface="Calibri"/>
              </a:defRPr>
            </a:lvl8pPr>
            <a:lvl9pPr marL="4114800" marR="0" lvl="8" indent="-304800" algn="l" rtl="0">
              <a:spcBef>
                <a:spcPts val="240"/>
              </a:spcBef>
              <a:spcAft>
                <a:spcPts val="0"/>
              </a:spcAft>
              <a:buClr>
                <a:schemeClr val="accent5"/>
              </a:buClr>
              <a:buSzPts val="1200"/>
              <a:buFont typeface="Noto Sans Symbols"/>
              <a:buChar char="▪"/>
              <a:defRPr sz="1200" b="0" i="0" u="none" strike="noStrike" cap="none">
                <a:solidFill>
                  <a:schemeClr val="dk2"/>
                </a:solidFill>
                <a:latin typeface="Calibri"/>
                <a:ea typeface="Calibri"/>
                <a:cs typeface="Calibri"/>
                <a:sym typeface="Calibri"/>
              </a:defRPr>
            </a:lvl9pPr>
          </a:lstStyle>
          <a:p>
            <a:endParaRPr/>
          </a:p>
        </p:txBody>
      </p:sp>
      <p:sp>
        <p:nvSpPr>
          <p:cNvPr id="73" name="Google Shape;73;p16"/>
          <p:cNvSpPr txBox="1">
            <a:spLocks noGrp="1"/>
          </p:cNvSpPr>
          <p:nvPr>
            <p:ph type="body" idx="3"/>
          </p:nvPr>
        </p:nvSpPr>
        <p:spPr>
          <a:xfrm>
            <a:off x="6053141" y="838200"/>
            <a:ext cx="2505075" cy="533400"/>
          </a:xfrm>
          <a:prstGeom prst="rect">
            <a:avLst/>
          </a:prstGeom>
          <a:noFill/>
          <a:ln>
            <a:noFill/>
          </a:ln>
        </p:spPr>
        <p:txBody>
          <a:bodyPr spcFirstLastPara="1" wrap="square" lIns="91425" tIns="45700" rIns="91425" bIns="45700" anchor="t" anchorCtr="0"/>
          <a:lstStyle>
            <a:lvl1pPr marL="457200" marR="0" lvl="0" indent="-228600" algn="ctr" rtl="0">
              <a:spcBef>
                <a:spcPts val="400"/>
              </a:spcBef>
              <a:spcAft>
                <a:spcPts val="0"/>
              </a:spcAft>
              <a:buClr>
                <a:schemeClr val="accent1"/>
              </a:buClr>
              <a:buSzPts val="2200"/>
              <a:buFont typeface="Noto Sans Symbols"/>
              <a:buNone/>
              <a:defRPr sz="2000" b="0" i="0" u="none" strike="noStrike" cap="none">
                <a:solidFill>
                  <a:srgbClr val="5C6670"/>
                </a:solidFill>
                <a:latin typeface="Calibri"/>
                <a:ea typeface="Calibri"/>
                <a:cs typeface="Calibri"/>
                <a:sym typeface="Calibri"/>
              </a:defRPr>
            </a:lvl1pPr>
            <a:lvl2pPr marL="914400" marR="0" lvl="1" indent="-228600" algn="l" rtl="0">
              <a:spcBef>
                <a:spcPts val="400"/>
              </a:spcBef>
              <a:spcAft>
                <a:spcPts val="0"/>
              </a:spcAft>
              <a:buClr>
                <a:schemeClr val="accent2"/>
              </a:buClr>
              <a:buSzPts val="2200"/>
              <a:buFont typeface="Noto Sans Symbols"/>
              <a:buNone/>
              <a:defRPr sz="2000" b="0" i="0" u="none" strike="noStrike" cap="none">
                <a:solidFill>
                  <a:srgbClr val="5C6670"/>
                </a:solidFill>
                <a:latin typeface="Calibri"/>
                <a:ea typeface="Calibri"/>
                <a:cs typeface="Calibri"/>
                <a:sym typeface="Calibri"/>
              </a:defRPr>
            </a:lvl2pPr>
            <a:lvl3pPr marL="1371600" marR="0" lvl="2" indent="-228600" algn="l" rtl="0">
              <a:spcBef>
                <a:spcPts val="400"/>
              </a:spcBef>
              <a:spcAft>
                <a:spcPts val="0"/>
              </a:spcAft>
              <a:buClr>
                <a:schemeClr val="accent3"/>
              </a:buClr>
              <a:buSzPts val="2200"/>
              <a:buFont typeface="Noto Sans Symbols"/>
              <a:buNone/>
              <a:defRPr sz="2000" b="0" i="0" u="none" strike="noStrike" cap="none">
                <a:solidFill>
                  <a:srgbClr val="5C6670"/>
                </a:solidFill>
                <a:latin typeface="Calibri"/>
                <a:ea typeface="Calibri"/>
                <a:cs typeface="Calibri"/>
                <a:sym typeface="Calibri"/>
              </a:defRPr>
            </a:lvl3pPr>
            <a:lvl4pPr marL="1828800" marR="0" lvl="3" indent="-228600" algn="l" rtl="0">
              <a:spcBef>
                <a:spcPts val="400"/>
              </a:spcBef>
              <a:spcAft>
                <a:spcPts val="0"/>
              </a:spcAft>
              <a:buClr>
                <a:schemeClr val="accent4"/>
              </a:buClr>
              <a:buSzPts val="2200"/>
              <a:buFont typeface="Noto Sans Symbols"/>
              <a:buNone/>
              <a:defRPr sz="2000" b="0" i="0" u="none" strike="noStrike" cap="none">
                <a:solidFill>
                  <a:srgbClr val="5C6670"/>
                </a:solidFill>
                <a:latin typeface="Calibri"/>
                <a:ea typeface="Calibri"/>
                <a:cs typeface="Calibri"/>
                <a:sym typeface="Calibri"/>
              </a:defRPr>
            </a:lvl4pPr>
            <a:lvl5pPr marL="2286000" marR="0" lvl="4" indent="-228600" algn="l" rtl="0">
              <a:spcBef>
                <a:spcPts val="400"/>
              </a:spcBef>
              <a:spcAft>
                <a:spcPts val="0"/>
              </a:spcAft>
              <a:buClr>
                <a:schemeClr val="accent6"/>
              </a:buClr>
              <a:buSzPts val="2200"/>
              <a:buFont typeface="Noto Sans Symbols"/>
              <a:buNone/>
              <a:defRPr sz="2000" b="0" i="0" u="none" strike="noStrike" cap="none">
                <a:solidFill>
                  <a:srgbClr val="5C6670"/>
                </a:solidFill>
                <a:latin typeface="Calibri"/>
                <a:ea typeface="Calibri"/>
                <a:cs typeface="Calibri"/>
                <a:sym typeface="Calibri"/>
              </a:defRPr>
            </a:lvl5pPr>
            <a:lvl6pPr marL="2743200" marR="0" lvl="5" indent="-304800" algn="l" rtl="0">
              <a:spcBef>
                <a:spcPts val="240"/>
              </a:spcBef>
              <a:spcAft>
                <a:spcPts val="0"/>
              </a:spcAft>
              <a:buClr>
                <a:schemeClr val="accent1"/>
              </a:buClr>
              <a:buSzPts val="1200"/>
              <a:buFont typeface="Noto Sans Symbols"/>
              <a:buChar char="▪"/>
              <a:defRPr sz="1200" b="0" i="0" u="none" strike="noStrike" cap="none">
                <a:solidFill>
                  <a:schemeClr val="dk2"/>
                </a:solidFill>
                <a:latin typeface="Calibri"/>
                <a:ea typeface="Calibri"/>
                <a:cs typeface="Calibri"/>
                <a:sym typeface="Calibri"/>
              </a:defRPr>
            </a:lvl6pPr>
            <a:lvl7pPr marL="3200400" marR="0" lvl="6" indent="-304800" algn="l" rtl="0">
              <a:spcBef>
                <a:spcPts val="240"/>
              </a:spcBef>
              <a:spcAft>
                <a:spcPts val="0"/>
              </a:spcAft>
              <a:buClr>
                <a:schemeClr val="accent2"/>
              </a:buClr>
              <a:buSzPts val="1200"/>
              <a:buFont typeface="Noto Sans Symbols"/>
              <a:buChar char="▪"/>
              <a:defRPr sz="1200" b="0" i="0" u="none" strike="noStrike" cap="none">
                <a:solidFill>
                  <a:schemeClr val="dk2"/>
                </a:solidFill>
                <a:latin typeface="Calibri"/>
                <a:ea typeface="Calibri"/>
                <a:cs typeface="Calibri"/>
                <a:sym typeface="Calibri"/>
              </a:defRPr>
            </a:lvl7pPr>
            <a:lvl8pPr marL="3657600" marR="0" lvl="7" indent="-304800" algn="l" rtl="0">
              <a:spcBef>
                <a:spcPts val="240"/>
              </a:spcBef>
              <a:spcAft>
                <a:spcPts val="0"/>
              </a:spcAft>
              <a:buClr>
                <a:schemeClr val="accent3"/>
              </a:buClr>
              <a:buSzPts val="1200"/>
              <a:buFont typeface="Noto Sans Symbols"/>
              <a:buChar char="▪"/>
              <a:defRPr sz="1200" b="0" i="0" u="none" strike="noStrike" cap="none">
                <a:solidFill>
                  <a:schemeClr val="dk2"/>
                </a:solidFill>
                <a:latin typeface="Calibri"/>
                <a:ea typeface="Calibri"/>
                <a:cs typeface="Calibri"/>
                <a:sym typeface="Calibri"/>
              </a:defRPr>
            </a:lvl8pPr>
            <a:lvl9pPr marL="4114800" marR="0" lvl="8" indent="-304800" algn="l" rtl="0">
              <a:spcBef>
                <a:spcPts val="240"/>
              </a:spcBef>
              <a:spcAft>
                <a:spcPts val="0"/>
              </a:spcAft>
              <a:buClr>
                <a:schemeClr val="accent5"/>
              </a:buClr>
              <a:buSzPts val="1200"/>
              <a:buFont typeface="Noto Sans Symbols"/>
              <a:buChar char="▪"/>
              <a:defRPr sz="1200" b="0" i="0" u="none" strike="noStrike" cap="none">
                <a:solidFill>
                  <a:schemeClr val="dk2"/>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422804351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type="objTx">
  <p:cSld name="1_Content with Caption">
    <p:spTree>
      <p:nvGrpSpPr>
        <p:cNvPr id="1" name=""/>
        <p:cNvGrpSpPr/>
        <p:nvPr/>
      </p:nvGrpSpPr>
      <p:grpSpPr>
        <a:xfrm>
          <a:off x="0" y="0"/>
          <a:ext cx="0" cy="0"/>
          <a:chOff x="0" y="0"/>
          <a:chExt cx="0" cy="0"/>
        </a:xfrm>
      </p:grpSpPr>
      <p:sp>
        <p:nvSpPr>
          <p:cNvPr id="8" name="Rectangle 7" title="Background Shape"/>
          <p:cNvSpPr/>
          <p:nvPr userDrawn="1"/>
        </p:nvSpPr>
        <p:spPr>
          <a:xfrm>
            <a:off x="0" y="376"/>
            <a:ext cx="397764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buClrTx/>
              <a:buFontTx/>
              <a:buNone/>
            </a:pPr>
            <a:endParaRPr lang="en-US" sz="1800" kern="1200" dirty="0">
              <a:solidFill>
                <a:prstClr val="white"/>
              </a:solidFill>
            </a:endParaRPr>
          </a:p>
        </p:txBody>
      </p:sp>
      <p:sp>
        <p:nvSpPr>
          <p:cNvPr id="2" name="Title 1"/>
          <p:cNvSpPr>
            <a:spLocks noGrp="1"/>
          </p:cNvSpPr>
          <p:nvPr>
            <p:ph type="title"/>
          </p:nvPr>
        </p:nvSpPr>
        <p:spPr>
          <a:xfrm>
            <a:off x="542925" y="685800"/>
            <a:ext cx="2891790" cy="2157884"/>
          </a:xfrm>
        </p:spPr>
        <p:txBody>
          <a:bodyPr anchor="t">
            <a:noAutofit/>
          </a:bodyPr>
          <a:lstStyle>
            <a:lvl1pPr>
              <a:lnSpc>
                <a:spcPct val="84000"/>
              </a:lnSpc>
              <a:defRPr sz="36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4692015" y="1819563"/>
            <a:ext cx="3909060" cy="4041487"/>
          </a:xfrm>
        </p:spPr>
        <p:txBody>
          <a:bodyPr/>
          <a:lstStyle>
            <a:lvl1pPr>
              <a:defRPr sz="1500"/>
            </a:lvl1pPr>
            <a:lvl2pPr>
              <a:defRPr sz="1500"/>
            </a:lvl2pPr>
            <a:lvl3pPr>
              <a:defRPr sz="1350"/>
            </a:lvl3pPr>
            <a:lvl4pPr>
              <a:defRPr sz="135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542925" y="2856344"/>
            <a:ext cx="2891790" cy="3011056"/>
          </a:xfrm>
        </p:spPr>
        <p:txBody>
          <a:bodyPr/>
          <a:lstStyle>
            <a:lvl1pPr marL="0" indent="0">
              <a:lnSpc>
                <a:spcPct val="113000"/>
              </a:lnSpc>
              <a:spcBef>
                <a:spcPts val="0"/>
              </a:spcBef>
              <a:spcAft>
                <a:spcPts val="1125"/>
              </a:spcAft>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7" name="Slide Number Placeholder 6"/>
          <p:cNvSpPr>
            <a:spLocks noGrp="1"/>
          </p:cNvSpPr>
          <p:nvPr>
            <p:ph type="sldNum" sz="quarter" idx="12"/>
          </p:nvPr>
        </p:nvSpPr>
        <p:spPr>
          <a:xfrm>
            <a:off x="7412355" y="6453386"/>
            <a:ext cx="1197219" cy="404614"/>
          </a:xfrm>
          <a:prstGeom prst="rect">
            <a:avLst/>
          </a:prstGeom>
        </p:spPr>
        <p:txBody>
          <a:bodyPr/>
          <a:lstStyle>
            <a:lvl1pPr>
              <a:defRPr>
                <a:solidFill>
                  <a:schemeClr val="tx2"/>
                </a:solidFill>
              </a:defRPr>
            </a:lvl1pPr>
          </a:lstStyle>
          <a:p>
            <a:fld id="{D57F1E4F-1CFF-5643-939E-217C01CDF565}" type="slidenum">
              <a:rPr lang="en-US" smtClean="0">
                <a:solidFill>
                  <a:srgbClr val="44546A"/>
                </a:solidFill>
              </a:rPr>
              <a:pPr/>
              <a:t>‹#›</a:t>
            </a:fld>
            <a:endParaRPr lang="en-US" dirty="0">
              <a:solidFill>
                <a:srgbClr val="44546A"/>
              </a:solidFill>
            </a:endParaRPr>
          </a:p>
        </p:txBody>
      </p:sp>
      <p:sp>
        <p:nvSpPr>
          <p:cNvPr id="9" name="Rectangle 8" title="Divider Bar"/>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655469532"/>
      </p:ext>
    </p:extLst>
  </p:cSld>
  <p:clrMapOvr>
    <a:masterClrMapping/>
  </p:clrMapOvr>
  <p:extLst>
    <p:ext uri="{DCECCB84-F9BA-43D5-87BE-67443E8EF086}">
      <p15:sldGuideLst xmlns:p15="http://schemas.microsoft.com/office/powerpoint/2012/main"/>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matchingName="Picture with Caption">
  <p:cSld name="Picture with Caption">
    <p:bg>
      <p:bgPr>
        <a:blipFill>
          <a:blip r:embed="rId2">
            <a:alphaModFix/>
          </a:blip>
          <a:stretch>
            <a:fillRect/>
          </a:stretch>
        </a:blipFill>
        <a:effectLst/>
      </p:bgPr>
    </p:bg>
    <p:spTree>
      <p:nvGrpSpPr>
        <p:cNvPr id="1" name="Shape 86"/>
        <p:cNvGrpSpPr/>
        <p:nvPr/>
      </p:nvGrpSpPr>
      <p:grpSpPr>
        <a:xfrm>
          <a:off x="0" y="0"/>
          <a:ext cx="0" cy="0"/>
          <a:chOff x="0" y="0"/>
          <a:chExt cx="0" cy="0"/>
        </a:xfrm>
      </p:grpSpPr>
      <p:sp>
        <p:nvSpPr>
          <p:cNvPr id="87" name="Google Shape;87;p19"/>
          <p:cNvSpPr>
            <a:spLocks noGrp="1"/>
          </p:cNvSpPr>
          <p:nvPr>
            <p:ph type="pic" idx="2"/>
          </p:nvPr>
        </p:nvSpPr>
        <p:spPr>
          <a:xfrm>
            <a:off x="380999" y="460248"/>
            <a:ext cx="6172202" cy="5564632"/>
          </a:xfrm>
          <a:prstGeom prst="rect">
            <a:avLst/>
          </a:prstGeom>
          <a:noFill/>
          <a:ln>
            <a:noFill/>
          </a:ln>
        </p:spPr>
        <p:txBody>
          <a:bodyPr spcFirstLastPara="1" wrap="square" lIns="91425" tIns="45700" rIns="91425" bIns="45700" anchor="ctr" anchorCtr="0"/>
          <a:lstStyle>
            <a:lvl1pPr marR="0" lvl="0" algn="ctr" rtl="0">
              <a:spcBef>
                <a:spcPts val="640"/>
              </a:spcBef>
              <a:spcAft>
                <a:spcPts val="0"/>
              </a:spcAft>
              <a:buClr>
                <a:schemeClr val="accent1"/>
              </a:buClr>
              <a:buSzPts val="3520"/>
              <a:buFont typeface="Noto Sans Symbols"/>
              <a:buNone/>
              <a:defRPr sz="3200" b="0" i="0" u="none" strike="noStrike" cap="none">
                <a:solidFill>
                  <a:srgbClr val="5C6670"/>
                </a:solidFill>
                <a:latin typeface="Calibri"/>
                <a:ea typeface="Calibri"/>
                <a:cs typeface="Calibri"/>
                <a:sym typeface="Calibri"/>
              </a:defRPr>
            </a:lvl1pPr>
            <a:lvl2pPr marR="0" lvl="1" algn="l" rtl="0">
              <a:spcBef>
                <a:spcPts val="560"/>
              </a:spcBef>
              <a:spcAft>
                <a:spcPts val="0"/>
              </a:spcAft>
              <a:buClr>
                <a:schemeClr val="accent2"/>
              </a:buClr>
              <a:buSzPts val="3080"/>
              <a:buFont typeface="Noto Sans Symbols"/>
              <a:buNone/>
              <a:defRPr sz="2800" b="0" i="0" u="none" strike="noStrike" cap="none">
                <a:solidFill>
                  <a:srgbClr val="5C6670"/>
                </a:solidFill>
                <a:latin typeface="Calibri"/>
                <a:ea typeface="Calibri"/>
                <a:cs typeface="Calibri"/>
                <a:sym typeface="Calibri"/>
              </a:defRPr>
            </a:lvl2pPr>
            <a:lvl3pPr marR="0" lvl="2" algn="l" rtl="0">
              <a:spcBef>
                <a:spcPts val="480"/>
              </a:spcBef>
              <a:spcAft>
                <a:spcPts val="0"/>
              </a:spcAft>
              <a:buClr>
                <a:schemeClr val="accent3"/>
              </a:buClr>
              <a:buSzPts val="2640"/>
              <a:buFont typeface="Noto Sans Symbols"/>
              <a:buNone/>
              <a:defRPr sz="2400" b="0" i="0" u="none" strike="noStrike" cap="none">
                <a:solidFill>
                  <a:srgbClr val="5C6670"/>
                </a:solidFill>
                <a:latin typeface="Calibri"/>
                <a:ea typeface="Calibri"/>
                <a:cs typeface="Calibri"/>
                <a:sym typeface="Calibri"/>
              </a:defRPr>
            </a:lvl3pPr>
            <a:lvl4pPr marR="0" lvl="3" algn="l" rtl="0">
              <a:spcBef>
                <a:spcPts val="400"/>
              </a:spcBef>
              <a:spcAft>
                <a:spcPts val="0"/>
              </a:spcAft>
              <a:buClr>
                <a:schemeClr val="accent4"/>
              </a:buClr>
              <a:buSzPts val="2200"/>
              <a:buFont typeface="Noto Sans Symbols"/>
              <a:buNone/>
              <a:defRPr sz="2000" b="0" i="0" u="none" strike="noStrike" cap="none">
                <a:solidFill>
                  <a:srgbClr val="5C6670"/>
                </a:solidFill>
                <a:latin typeface="Calibri"/>
                <a:ea typeface="Calibri"/>
                <a:cs typeface="Calibri"/>
                <a:sym typeface="Calibri"/>
              </a:defRPr>
            </a:lvl4pPr>
            <a:lvl5pPr marR="0" lvl="4" algn="l" rtl="0">
              <a:spcBef>
                <a:spcPts val="400"/>
              </a:spcBef>
              <a:spcAft>
                <a:spcPts val="0"/>
              </a:spcAft>
              <a:buClr>
                <a:schemeClr val="accent6"/>
              </a:buClr>
              <a:buSzPts val="2200"/>
              <a:buFont typeface="Noto Sans Symbols"/>
              <a:buNone/>
              <a:defRPr sz="2000" b="0" i="0" u="none" strike="noStrike" cap="none">
                <a:solidFill>
                  <a:srgbClr val="5C6670"/>
                </a:solidFill>
                <a:latin typeface="Calibri"/>
                <a:ea typeface="Calibri"/>
                <a:cs typeface="Calibri"/>
                <a:sym typeface="Calibri"/>
              </a:defRPr>
            </a:lvl5pPr>
            <a:lvl6pPr marR="0" lvl="5" algn="l" rtl="0">
              <a:spcBef>
                <a:spcPts val="400"/>
              </a:spcBef>
              <a:spcAft>
                <a:spcPts val="0"/>
              </a:spcAft>
              <a:buClr>
                <a:schemeClr val="accent1"/>
              </a:buClr>
              <a:buSzPts val="2000"/>
              <a:buFont typeface="Noto Sans Symbols"/>
              <a:buNone/>
              <a:defRPr sz="2000" b="0" i="0" u="none" strike="noStrike" cap="none">
                <a:solidFill>
                  <a:schemeClr val="lt2"/>
                </a:solidFill>
                <a:latin typeface="Calibri"/>
                <a:ea typeface="Calibri"/>
                <a:cs typeface="Calibri"/>
                <a:sym typeface="Calibri"/>
              </a:defRPr>
            </a:lvl6pPr>
            <a:lvl7pPr marR="0" lvl="6" algn="l" rtl="0">
              <a:spcBef>
                <a:spcPts val="400"/>
              </a:spcBef>
              <a:spcAft>
                <a:spcPts val="0"/>
              </a:spcAft>
              <a:buClr>
                <a:schemeClr val="accent2"/>
              </a:buClr>
              <a:buSzPts val="2000"/>
              <a:buFont typeface="Noto Sans Symbols"/>
              <a:buNone/>
              <a:defRPr sz="2000" b="0" i="0" u="none" strike="noStrike" cap="none">
                <a:solidFill>
                  <a:schemeClr val="lt2"/>
                </a:solidFill>
                <a:latin typeface="Calibri"/>
                <a:ea typeface="Calibri"/>
                <a:cs typeface="Calibri"/>
                <a:sym typeface="Calibri"/>
              </a:defRPr>
            </a:lvl7pPr>
            <a:lvl8pPr marR="0" lvl="7" algn="l" rtl="0">
              <a:spcBef>
                <a:spcPts val="400"/>
              </a:spcBef>
              <a:spcAft>
                <a:spcPts val="0"/>
              </a:spcAft>
              <a:buClr>
                <a:schemeClr val="accent3"/>
              </a:buClr>
              <a:buSzPts val="2000"/>
              <a:buFont typeface="Noto Sans Symbols"/>
              <a:buNone/>
              <a:defRPr sz="2000" b="0" i="0" u="none" strike="noStrike" cap="none">
                <a:solidFill>
                  <a:schemeClr val="lt2"/>
                </a:solidFill>
                <a:latin typeface="Calibri"/>
                <a:ea typeface="Calibri"/>
                <a:cs typeface="Calibri"/>
                <a:sym typeface="Calibri"/>
              </a:defRPr>
            </a:lvl8pPr>
            <a:lvl9pPr marR="0" lvl="8" algn="l" rtl="0">
              <a:spcBef>
                <a:spcPts val="400"/>
              </a:spcBef>
              <a:spcAft>
                <a:spcPts val="0"/>
              </a:spcAft>
              <a:buClr>
                <a:schemeClr val="accent5"/>
              </a:buClr>
              <a:buSzPts val="2000"/>
              <a:buFont typeface="Noto Sans Symbols"/>
              <a:buNone/>
              <a:defRPr sz="2000" b="0" i="0" u="none" strike="noStrike" cap="none">
                <a:solidFill>
                  <a:schemeClr val="lt2"/>
                </a:solidFill>
                <a:latin typeface="Calibri"/>
                <a:ea typeface="Calibri"/>
                <a:cs typeface="Calibri"/>
                <a:sym typeface="Calibri"/>
              </a:defRPr>
            </a:lvl9pPr>
          </a:lstStyle>
          <a:p>
            <a:endParaRPr/>
          </a:p>
        </p:txBody>
      </p:sp>
      <p:sp>
        <p:nvSpPr>
          <p:cNvPr id="88" name="Google Shape;88;p19"/>
          <p:cNvSpPr txBox="1">
            <a:spLocks noGrp="1"/>
          </p:cNvSpPr>
          <p:nvPr>
            <p:ph type="body" idx="1"/>
          </p:nvPr>
        </p:nvSpPr>
        <p:spPr>
          <a:xfrm>
            <a:off x="7040140" y="2232152"/>
            <a:ext cx="1910820" cy="2816352"/>
          </a:xfrm>
          <a:prstGeom prst="rect">
            <a:avLst/>
          </a:prstGeom>
          <a:noFill/>
          <a:ln>
            <a:noFill/>
          </a:ln>
        </p:spPr>
        <p:txBody>
          <a:bodyPr spcFirstLastPara="1" wrap="square" lIns="91425" tIns="0" rIns="91425" bIns="45700" anchor="t" anchorCtr="0"/>
          <a:lstStyle>
            <a:lvl1pPr marL="457200" marR="0" lvl="0" indent="-228600" algn="l" rtl="0">
              <a:spcBef>
                <a:spcPts val="360"/>
              </a:spcBef>
              <a:spcAft>
                <a:spcPts val="0"/>
              </a:spcAft>
              <a:buClr>
                <a:schemeClr val="accent1"/>
              </a:buClr>
              <a:buSzPts val="1980"/>
              <a:buFont typeface="Noto Sans Symbols"/>
              <a:buNone/>
              <a:defRPr sz="1800" b="0" i="0" u="none" strike="noStrike" cap="none">
                <a:solidFill>
                  <a:srgbClr val="FFFFFF"/>
                </a:solidFill>
                <a:latin typeface="Calibri"/>
                <a:ea typeface="Calibri"/>
                <a:cs typeface="Calibri"/>
                <a:sym typeface="Calibri"/>
              </a:defRPr>
            </a:lvl1pPr>
            <a:lvl2pPr marL="914400" marR="0" lvl="1" indent="-228600" algn="l" rtl="0">
              <a:spcBef>
                <a:spcPts val="240"/>
              </a:spcBef>
              <a:spcAft>
                <a:spcPts val="0"/>
              </a:spcAft>
              <a:buClr>
                <a:schemeClr val="accent2"/>
              </a:buClr>
              <a:buSzPts val="1320"/>
              <a:buFont typeface="Noto Sans Symbols"/>
              <a:buNone/>
              <a:defRPr sz="1200" b="0" i="0" u="none" strike="noStrike" cap="none">
                <a:solidFill>
                  <a:srgbClr val="5C6670"/>
                </a:solidFill>
                <a:latin typeface="Calibri"/>
                <a:ea typeface="Calibri"/>
                <a:cs typeface="Calibri"/>
                <a:sym typeface="Calibri"/>
              </a:defRPr>
            </a:lvl2pPr>
            <a:lvl3pPr marL="1371600" marR="0" lvl="2" indent="-228600" algn="l" rtl="0">
              <a:spcBef>
                <a:spcPts val="200"/>
              </a:spcBef>
              <a:spcAft>
                <a:spcPts val="0"/>
              </a:spcAft>
              <a:buClr>
                <a:schemeClr val="accent3"/>
              </a:buClr>
              <a:buSzPts val="1100"/>
              <a:buFont typeface="Noto Sans Symbols"/>
              <a:buNone/>
              <a:defRPr sz="1000" b="0" i="0" u="none" strike="noStrike" cap="none">
                <a:solidFill>
                  <a:srgbClr val="5C6670"/>
                </a:solidFill>
                <a:latin typeface="Calibri"/>
                <a:ea typeface="Calibri"/>
                <a:cs typeface="Calibri"/>
                <a:sym typeface="Calibri"/>
              </a:defRPr>
            </a:lvl3pPr>
            <a:lvl4pPr marL="1828800" marR="0" lvl="3" indent="-228600" algn="l" rtl="0">
              <a:spcBef>
                <a:spcPts val="180"/>
              </a:spcBef>
              <a:spcAft>
                <a:spcPts val="0"/>
              </a:spcAft>
              <a:buClr>
                <a:schemeClr val="accent4"/>
              </a:buClr>
              <a:buSzPts val="990"/>
              <a:buFont typeface="Noto Sans Symbols"/>
              <a:buNone/>
              <a:defRPr sz="900" b="0" i="0" u="none" strike="noStrike" cap="none">
                <a:solidFill>
                  <a:srgbClr val="5C6670"/>
                </a:solidFill>
                <a:latin typeface="Calibri"/>
                <a:ea typeface="Calibri"/>
                <a:cs typeface="Calibri"/>
                <a:sym typeface="Calibri"/>
              </a:defRPr>
            </a:lvl4pPr>
            <a:lvl5pPr marL="2286000" marR="0" lvl="4" indent="-228600" algn="l" rtl="0">
              <a:spcBef>
                <a:spcPts val="180"/>
              </a:spcBef>
              <a:spcAft>
                <a:spcPts val="0"/>
              </a:spcAft>
              <a:buClr>
                <a:schemeClr val="accent6"/>
              </a:buClr>
              <a:buSzPts val="990"/>
              <a:buFont typeface="Noto Sans Symbols"/>
              <a:buNone/>
              <a:defRPr sz="900" b="0" i="0" u="none" strike="noStrike" cap="none">
                <a:solidFill>
                  <a:srgbClr val="5C6670"/>
                </a:solidFill>
                <a:latin typeface="Calibri"/>
                <a:ea typeface="Calibri"/>
                <a:cs typeface="Calibri"/>
                <a:sym typeface="Calibri"/>
              </a:defRPr>
            </a:lvl5pPr>
            <a:lvl6pPr marL="2743200" marR="0" lvl="5" indent="-228600" algn="l" rtl="0">
              <a:spcBef>
                <a:spcPts val="180"/>
              </a:spcBef>
              <a:spcAft>
                <a:spcPts val="0"/>
              </a:spcAft>
              <a:buClr>
                <a:schemeClr val="accent1"/>
              </a:buClr>
              <a:buSzPts val="900"/>
              <a:buFont typeface="Noto Sans Symbols"/>
              <a:buNone/>
              <a:defRPr sz="900" b="0" i="0" u="none" strike="noStrike" cap="none">
                <a:solidFill>
                  <a:schemeClr val="lt2"/>
                </a:solidFill>
                <a:latin typeface="Calibri"/>
                <a:ea typeface="Calibri"/>
                <a:cs typeface="Calibri"/>
                <a:sym typeface="Calibri"/>
              </a:defRPr>
            </a:lvl6pPr>
            <a:lvl7pPr marL="3200400" marR="0" lvl="6" indent="-228600" algn="l" rtl="0">
              <a:spcBef>
                <a:spcPts val="180"/>
              </a:spcBef>
              <a:spcAft>
                <a:spcPts val="0"/>
              </a:spcAft>
              <a:buClr>
                <a:schemeClr val="accent2"/>
              </a:buClr>
              <a:buSzPts val="900"/>
              <a:buFont typeface="Noto Sans Symbols"/>
              <a:buNone/>
              <a:defRPr sz="900" b="0" i="0" u="none" strike="noStrike" cap="none">
                <a:solidFill>
                  <a:schemeClr val="lt2"/>
                </a:solidFill>
                <a:latin typeface="Calibri"/>
                <a:ea typeface="Calibri"/>
                <a:cs typeface="Calibri"/>
                <a:sym typeface="Calibri"/>
              </a:defRPr>
            </a:lvl7pPr>
            <a:lvl8pPr marL="3657600" marR="0" lvl="7" indent="-228600" algn="l" rtl="0">
              <a:spcBef>
                <a:spcPts val="180"/>
              </a:spcBef>
              <a:spcAft>
                <a:spcPts val="0"/>
              </a:spcAft>
              <a:buClr>
                <a:schemeClr val="accent3"/>
              </a:buClr>
              <a:buSzPts val="900"/>
              <a:buFont typeface="Noto Sans Symbols"/>
              <a:buNone/>
              <a:defRPr sz="900" b="0" i="0" u="none" strike="noStrike" cap="none">
                <a:solidFill>
                  <a:schemeClr val="lt2"/>
                </a:solidFill>
                <a:latin typeface="Calibri"/>
                <a:ea typeface="Calibri"/>
                <a:cs typeface="Calibri"/>
                <a:sym typeface="Calibri"/>
              </a:defRPr>
            </a:lvl8pPr>
            <a:lvl9pPr marL="4114800" marR="0" lvl="8" indent="-228600" algn="l" rtl="0">
              <a:spcBef>
                <a:spcPts val="180"/>
              </a:spcBef>
              <a:spcAft>
                <a:spcPts val="0"/>
              </a:spcAft>
              <a:buClr>
                <a:schemeClr val="accent5"/>
              </a:buClr>
              <a:buSzPts val="900"/>
              <a:buFont typeface="Noto Sans Symbols"/>
              <a:buNone/>
              <a:defRPr sz="900" b="0" i="0" u="none" strike="noStrike" cap="none">
                <a:solidFill>
                  <a:schemeClr val="lt2"/>
                </a:solidFill>
                <a:latin typeface="Calibri"/>
                <a:ea typeface="Calibri"/>
                <a:cs typeface="Calibri"/>
                <a:sym typeface="Calibri"/>
              </a:defRPr>
            </a:lvl9pPr>
          </a:lstStyle>
          <a:p>
            <a:endParaRPr/>
          </a:p>
        </p:txBody>
      </p:sp>
      <p:sp>
        <p:nvSpPr>
          <p:cNvPr id="89" name="Google Shape;89;p19"/>
          <p:cNvSpPr txBox="1">
            <a:spLocks noGrp="1"/>
          </p:cNvSpPr>
          <p:nvPr>
            <p:ph type="title"/>
          </p:nvPr>
        </p:nvSpPr>
        <p:spPr>
          <a:xfrm>
            <a:off x="7037832" y="1096962"/>
            <a:ext cx="1913456" cy="103359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1" name="Google Shape;91;p19"/>
          <p:cNvSpPr txBox="1"/>
          <p:nvPr/>
        </p:nvSpPr>
        <p:spPr>
          <a:xfrm>
            <a:off x="3336135" y="6344721"/>
            <a:ext cx="2133600" cy="365125"/>
          </a:xfrm>
          <a:prstGeom prst="rect">
            <a:avLst/>
          </a:prstGeom>
          <a:noFill/>
          <a:ln>
            <a:noFill/>
          </a:ln>
        </p:spPr>
        <p:txBody>
          <a:bodyPr spcFirstLastPara="1" wrap="square" lIns="91425" tIns="45700" rIns="91425" bIns="45700" anchor="ctr" anchorCtr="0">
            <a:noAutofit/>
          </a:bodyPr>
          <a:lstStyle/>
          <a:p>
            <a:pPr algn="ctr">
              <a:buClrTx/>
              <a:buFontTx/>
              <a:buNone/>
            </a:pPr>
            <a:fld id="{00000000-1234-1234-1234-123412341234}" type="slidenum">
              <a:rPr lang="en-US" kern="1200">
                <a:latin typeface="Calibri"/>
                <a:ea typeface="Calibri"/>
                <a:cs typeface="Calibri"/>
                <a:sym typeface="Calibri"/>
              </a:rPr>
              <a:pPr algn="ctr">
                <a:buClrTx/>
                <a:buFontTx/>
                <a:buNone/>
              </a:pPr>
              <a:t>‹#›</a:t>
            </a:fld>
            <a:endParaRPr kern="1200">
              <a:latin typeface="Calibri"/>
              <a:ea typeface="Calibri"/>
              <a:cs typeface="Calibri"/>
              <a:sym typeface="Calibri"/>
            </a:endParaRP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Tree>
    <p:extLst>
      <p:ext uri="{BB962C8B-B14F-4D97-AF65-F5344CB8AC3E}">
        <p14:creationId xmlns:p14="http://schemas.microsoft.com/office/powerpoint/2010/main" val="13183635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200"/>
          </a:xfrm>
          <a:prstGeom prst="rect">
            <a:avLst/>
          </a:prstGeom>
        </p:spPr>
      </p:pic>
      <p:sp>
        <p:nvSpPr>
          <p:cNvPr id="2" name="Title 1"/>
          <p:cNvSpPr>
            <a:spLocks noGrp="1"/>
          </p:cNvSpPr>
          <p:nvPr>
            <p:ph type="title"/>
          </p:nvPr>
        </p:nvSpPr>
        <p:spPr>
          <a:xfrm>
            <a:off x="245193" y="254514"/>
            <a:ext cx="6081865" cy="756418"/>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4549432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Content: Static" type="obj">
  <p:cSld name="Title and Content: Static">
    <p:spTree>
      <p:nvGrpSpPr>
        <p:cNvPr id="1" name="Shape 42"/>
        <p:cNvGrpSpPr/>
        <p:nvPr/>
      </p:nvGrpSpPr>
      <p:grpSpPr>
        <a:xfrm>
          <a:off x="0" y="0"/>
          <a:ext cx="0" cy="0"/>
          <a:chOff x="0" y="0"/>
          <a:chExt cx="0" cy="0"/>
        </a:xfrm>
      </p:grpSpPr>
      <p:sp>
        <p:nvSpPr>
          <p:cNvPr id="43" name="Google Shape;43;p9"/>
          <p:cNvSpPr txBox="1">
            <a:spLocks noGrp="1"/>
          </p:cNvSpPr>
          <p:nvPr>
            <p:ph type="title"/>
          </p:nvPr>
        </p:nvSpPr>
        <p:spPr>
          <a:xfrm>
            <a:off x="457200" y="620947"/>
            <a:ext cx="8229600" cy="84468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chemeClr val="lt1"/>
              </a:buClr>
              <a:buSzPts val="3600"/>
              <a:buFont typeface="Constantia"/>
              <a:buNone/>
              <a:defRPr sz="3600" b="1" i="0" u="none" strike="noStrike" cap="small">
                <a:solidFill>
                  <a:schemeClr val="lt1"/>
                </a:solidFill>
                <a:latin typeface="Constantia"/>
                <a:ea typeface="Constantia"/>
                <a:cs typeface="Constantia"/>
                <a:sym typeface="Constant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4" name="Google Shape;44;p9"/>
          <p:cNvSpPr txBox="1">
            <a:spLocks noGrp="1"/>
          </p:cNvSpPr>
          <p:nvPr>
            <p:ph type="body" idx="1"/>
          </p:nvPr>
        </p:nvSpPr>
        <p:spPr>
          <a:xfrm>
            <a:off x="380999" y="1719071"/>
            <a:ext cx="8407893" cy="4407408"/>
          </a:xfrm>
          <a:prstGeom prst="rect">
            <a:avLst/>
          </a:prstGeom>
          <a:noFill/>
          <a:ln>
            <a:noFill/>
          </a:ln>
        </p:spPr>
        <p:txBody>
          <a:bodyPr spcFirstLastPara="1" wrap="square" lIns="91425" tIns="45700" rIns="91425" bIns="45700" anchor="t" anchorCtr="0"/>
          <a:lstStyle>
            <a:lvl1pPr marL="457200" marR="0" lvl="0" indent="-396240" algn="l" rtl="0">
              <a:spcBef>
                <a:spcPts val="480"/>
              </a:spcBef>
              <a:spcAft>
                <a:spcPts val="0"/>
              </a:spcAft>
              <a:buClr>
                <a:schemeClr val="accent1"/>
              </a:buClr>
              <a:buSzPts val="2640"/>
              <a:buFont typeface="Noto Sans Symbols"/>
              <a:buChar char="▪"/>
              <a:defRPr sz="2400" b="0" i="0" u="none" strike="noStrike" cap="none">
                <a:solidFill>
                  <a:srgbClr val="5C6670"/>
                </a:solidFill>
                <a:latin typeface="Calibri"/>
                <a:ea typeface="Calibri"/>
                <a:cs typeface="Calibri"/>
                <a:sym typeface="Calibri"/>
              </a:defRPr>
            </a:lvl1pPr>
            <a:lvl2pPr marL="914400" marR="0" lvl="1" indent="-396240" algn="l" rtl="0">
              <a:spcBef>
                <a:spcPts val="480"/>
              </a:spcBef>
              <a:spcAft>
                <a:spcPts val="0"/>
              </a:spcAft>
              <a:buClr>
                <a:schemeClr val="accent2"/>
              </a:buClr>
              <a:buSzPts val="2640"/>
              <a:buFont typeface="Noto Sans Symbols"/>
              <a:buChar char="▪"/>
              <a:defRPr sz="2400" b="0" i="0" u="none" strike="noStrike" cap="none">
                <a:solidFill>
                  <a:srgbClr val="5C6670"/>
                </a:solidFill>
                <a:latin typeface="Calibri"/>
                <a:ea typeface="Calibri"/>
                <a:cs typeface="Calibri"/>
                <a:sym typeface="Calibri"/>
              </a:defRPr>
            </a:lvl2pPr>
            <a:lvl3pPr marL="1371600" marR="0" lvl="2" indent="-368300" algn="l" rtl="0">
              <a:spcBef>
                <a:spcPts val="400"/>
              </a:spcBef>
              <a:spcAft>
                <a:spcPts val="0"/>
              </a:spcAft>
              <a:buClr>
                <a:schemeClr val="accent3"/>
              </a:buClr>
              <a:buSzPts val="2200"/>
              <a:buFont typeface="Noto Sans Symbols"/>
              <a:buChar char="▪"/>
              <a:defRPr sz="2000" b="0" i="0" u="none" strike="noStrike" cap="none">
                <a:solidFill>
                  <a:srgbClr val="5C6670"/>
                </a:solidFill>
                <a:latin typeface="Calibri"/>
                <a:ea typeface="Calibri"/>
                <a:cs typeface="Calibri"/>
                <a:sym typeface="Calibri"/>
              </a:defRPr>
            </a:lvl3pPr>
            <a:lvl4pPr marL="1828800" marR="0" lvl="3" indent="-354330" algn="l" rtl="0">
              <a:spcBef>
                <a:spcPts val="360"/>
              </a:spcBef>
              <a:spcAft>
                <a:spcPts val="0"/>
              </a:spcAft>
              <a:buClr>
                <a:schemeClr val="accent4"/>
              </a:buClr>
              <a:buSzPts val="1980"/>
              <a:buFont typeface="Noto Sans Symbols"/>
              <a:buChar char="▪"/>
              <a:defRPr sz="1800" b="0" i="0" u="none" strike="noStrike" cap="none">
                <a:solidFill>
                  <a:srgbClr val="5C6670"/>
                </a:solidFill>
                <a:latin typeface="Calibri"/>
                <a:ea typeface="Calibri"/>
                <a:cs typeface="Calibri"/>
                <a:sym typeface="Calibri"/>
              </a:defRPr>
            </a:lvl4pPr>
            <a:lvl5pPr marL="2286000" marR="0" lvl="4" indent="-312420" algn="l" rtl="0">
              <a:spcBef>
                <a:spcPts val="240"/>
              </a:spcBef>
              <a:spcAft>
                <a:spcPts val="0"/>
              </a:spcAft>
              <a:buClr>
                <a:schemeClr val="accent6"/>
              </a:buClr>
              <a:buSzPts val="1320"/>
              <a:buFont typeface="Noto Sans Symbols"/>
              <a:buChar char="▪"/>
              <a:defRPr sz="1200" b="0" i="0" u="none" strike="noStrike" cap="none">
                <a:solidFill>
                  <a:srgbClr val="5C6670"/>
                </a:solidFill>
                <a:latin typeface="Calibri"/>
                <a:ea typeface="Calibri"/>
                <a:cs typeface="Calibri"/>
                <a:sym typeface="Calibri"/>
              </a:defRPr>
            </a:lvl5pPr>
            <a:lvl6pPr marL="2743200" marR="0" lvl="5" indent="-304800" algn="l" rtl="0">
              <a:spcBef>
                <a:spcPts val="240"/>
              </a:spcBef>
              <a:spcAft>
                <a:spcPts val="0"/>
              </a:spcAft>
              <a:buClr>
                <a:schemeClr val="accent1"/>
              </a:buClr>
              <a:buSzPts val="1200"/>
              <a:buFont typeface="Noto Sans Symbols"/>
              <a:buChar char="▪"/>
              <a:defRPr sz="1200" b="0" i="0" u="none" strike="noStrike" cap="none">
                <a:solidFill>
                  <a:schemeClr val="dk2"/>
                </a:solidFill>
                <a:latin typeface="Calibri"/>
                <a:ea typeface="Calibri"/>
                <a:cs typeface="Calibri"/>
                <a:sym typeface="Calibri"/>
              </a:defRPr>
            </a:lvl6pPr>
            <a:lvl7pPr marL="3200400" marR="0" lvl="6" indent="-304800" algn="l" rtl="0">
              <a:spcBef>
                <a:spcPts val="240"/>
              </a:spcBef>
              <a:spcAft>
                <a:spcPts val="0"/>
              </a:spcAft>
              <a:buClr>
                <a:schemeClr val="accent2"/>
              </a:buClr>
              <a:buSzPts val="1200"/>
              <a:buFont typeface="Noto Sans Symbols"/>
              <a:buChar char="▪"/>
              <a:defRPr sz="1200" b="0" i="0" u="none" strike="noStrike" cap="none">
                <a:solidFill>
                  <a:schemeClr val="dk2"/>
                </a:solidFill>
                <a:latin typeface="Calibri"/>
                <a:ea typeface="Calibri"/>
                <a:cs typeface="Calibri"/>
                <a:sym typeface="Calibri"/>
              </a:defRPr>
            </a:lvl7pPr>
            <a:lvl8pPr marL="3657600" marR="0" lvl="7" indent="-304800" algn="l" rtl="0">
              <a:spcBef>
                <a:spcPts val="240"/>
              </a:spcBef>
              <a:spcAft>
                <a:spcPts val="0"/>
              </a:spcAft>
              <a:buClr>
                <a:schemeClr val="accent3"/>
              </a:buClr>
              <a:buSzPts val="1200"/>
              <a:buFont typeface="Noto Sans Symbols"/>
              <a:buChar char="▪"/>
              <a:defRPr sz="1200" b="0" i="0" u="none" strike="noStrike" cap="none">
                <a:solidFill>
                  <a:schemeClr val="dk2"/>
                </a:solidFill>
                <a:latin typeface="Calibri"/>
                <a:ea typeface="Calibri"/>
                <a:cs typeface="Calibri"/>
                <a:sym typeface="Calibri"/>
              </a:defRPr>
            </a:lvl8pPr>
            <a:lvl9pPr marL="4114800" marR="0" lvl="8" indent="-304800" algn="l" rtl="0">
              <a:spcBef>
                <a:spcPts val="240"/>
              </a:spcBef>
              <a:spcAft>
                <a:spcPts val="0"/>
              </a:spcAft>
              <a:buClr>
                <a:schemeClr val="accent5"/>
              </a:buClr>
              <a:buSzPts val="1200"/>
              <a:buFont typeface="Noto Sans Symbols"/>
              <a:buChar char="▪"/>
              <a:defRPr sz="1200" b="0" i="0" u="none" strike="noStrike" cap="none">
                <a:solidFill>
                  <a:schemeClr val="dk2"/>
                </a:solidFill>
                <a:latin typeface="Calibri"/>
                <a:ea typeface="Calibri"/>
                <a:cs typeface="Calibri"/>
                <a:sym typeface="Calibri"/>
              </a:defRPr>
            </a:lvl9pPr>
          </a:lstStyle>
          <a:p>
            <a:endParaRPr/>
          </a:p>
        </p:txBody>
      </p:sp>
      <p:sp>
        <p:nvSpPr>
          <p:cNvPr id="45" name="Google Shape;45;p9"/>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a:solidFill>
                <a:srgbClr val="5C6670"/>
              </a:solidFill>
            </a:endParaRPr>
          </a:p>
        </p:txBody>
      </p:sp>
    </p:spTree>
    <p:extLst>
      <p:ext uri="{BB962C8B-B14F-4D97-AF65-F5344CB8AC3E}">
        <p14:creationId xmlns:p14="http://schemas.microsoft.com/office/powerpoint/2010/main" val="1141258227"/>
      </p:ext>
    </p:extLst>
  </p:cSld>
  <p:clrMapOvr>
    <a:masterClrMapping/>
  </p:clrMapOvr>
  <p:transition spd="slow">
    <p:fad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matchingName="Title Only Blue Narrow Bar">
  <p:cSld name="Title Only Blue Narrow Bar">
    <p:bg>
      <p:bgPr>
        <a:blipFill>
          <a:blip r:embed="rId2">
            <a:alphaModFix/>
          </a:blip>
          <a:stretch>
            <a:fillRect/>
          </a:stretch>
        </a:blipFill>
        <a:effectLst/>
      </p:bgPr>
    </p:bg>
    <p:spTree>
      <p:nvGrpSpPr>
        <p:cNvPr id="1" name="Shape 63"/>
        <p:cNvGrpSpPr/>
        <p:nvPr/>
      </p:nvGrpSpPr>
      <p:grpSpPr>
        <a:xfrm>
          <a:off x="0" y="0"/>
          <a:ext cx="0" cy="0"/>
          <a:chOff x="0" y="0"/>
          <a:chExt cx="0" cy="0"/>
        </a:xfrm>
      </p:grpSpPr>
      <p:sp>
        <p:nvSpPr>
          <p:cNvPr id="64" name="Google Shape;64;p14"/>
          <p:cNvSpPr txBox="1">
            <a:spLocks noGrp="1"/>
          </p:cNvSpPr>
          <p:nvPr>
            <p:ph type="title"/>
          </p:nvPr>
        </p:nvSpPr>
        <p:spPr>
          <a:xfrm>
            <a:off x="381000" y="355847"/>
            <a:ext cx="8381260" cy="782073"/>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400099322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p:cSld name="1_Title and Vertical Tex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3"/>
            <a:ext cx="2133600" cy="365125"/>
          </a:xfrm>
          <a:prstGeom prst="rect">
            <a:avLst/>
          </a:prstGeom>
        </p:spPr>
        <p:txBody>
          <a:bodyPr/>
          <a:lstStyle/>
          <a:p>
            <a:pPr>
              <a:buClrTx/>
              <a:buFontTx/>
              <a:buNone/>
            </a:pPr>
            <a:endParaRPr lang="en-US" sz="1800" kern="1200">
              <a:solidFill>
                <a:prstClr val="black"/>
              </a:solidFill>
              <a:latin typeface="Calibri" panose="020F0502020204030204"/>
              <a:ea typeface="+mn-ea"/>
              <a:cs typeface="+mn-cs"/>
            </a:endParaRPr>
          </a:p>
        </p:txBody>
      </p:sp>
      <p:sp>
        <p:nvSpPr>
          <p:cNvPr id="5" name="Footer Placeholder 4"/>
          <p:cNvSpPr>
            <a:spLocks noGrp="1"/>
          </p:cNvSpPr>
          <p:nvPr>
            <p:ph type="ftr" sz="quarter" idx="11"/>
          </p:nvPr>
        </p:nvSpPr>
        <p:spPr>
          <a:xfrm>
            <a:off x="380999" y="6265545"/>
            <a:ext cx="2895600" cy="365125"/>
          </a:xfrm>
          <a:prstGeom prst="rect">
            <a:avLst/>
          </a:prstGeom>
        </p:spPr>
        <p:txBody>
          <a:bodyPr/>
          <a:lstStyle/>
          <a:p>
            <a:pPr>
              <a:buClrTx/>
              <a:buFontTx/>
              <a:buNone/>
            </a:pPr>
            <a:endParaRPr lang="en-US" sz="1800" kern="1200">
              <a:solidFill>
                <a:prstClr val="black"/>
              </a:solidFill>
              <a:latin typeface="Calibri" panose="020F0502020204030204"/>
              <a:ea typeface="+mn-ea"/>
              <a:cs typeface="+mn-cs"/>
            </a:endParaRPr>
          </a:p>
        </p:txBody>
      </p:sp>
      <p:sp>
        <p:nvSpPr>
          <p:cNvPr id="6" name="Slide Number Placeholder 5"/>
          <p:cNvSpPr>
            <a:spLocks noGrp="1"/>
          </p:cNvSpPr>
          <p:nvPr>
            <p:ph type="sldNum" sz="quarter" idx="12"/>
          </p:nvPr>
        </p:nvSpPr>
        <p:spPr>
          <a:xfrm>
            <a:off x="6553200" y="6356353"/>
            <a:ext cx="2133600" cy="365125"/>
          </a:xfrm>
          <a:prstGeom prst="rect">
            <a:avLst/>
          </a:prstGeom>
        </p:spPr>
        <p:txBody>
          <a:bodyPr/>
          <a:lstStyle/>
          <a:p>
            <a:fld id="{CE2EE9F6-3D84-4EB0-A74D-F4684B51DA93}" type="slidenum">
              <a:rPr lang="en-US" smtClean="0">
                <a:solidFill>
                  <a:prstClr val="black"/>
                </a:solidFill>
              </a:rPr>
              <a:pPr/>
              <a:t>‹#›</a:t>
            </a:fld>
            <a:endParaRPr lang="en-US">
              <a:solidFill>
                <a:prstClr val="black"/>
              </a:solidFill>
            </a:endParaRPr>
          </a:p>
        </p:txBody>
      </p:sp>
      <p:sp>
        <p:nvSpPr>
          <p:cNvPr id="14" name="Title 1"/>
          <p:cNvSpPr>
            <a:spLocks noGrp="1"/>
          </p:cNvSpPr>
          <p:nvPr>
            <p:ph type="title" hasCustomPrompt="1"/>
          </p:nvPr>
        </p:nvSpPr>
        <p:spPr>
          <a:xfrm>
            <a:off x="0" y="414867"/>
            <a:ext cx="5029200" cy="457200"/>
          </a:xfrm>
          <a:solidFill>
            <a:schemeClr val="tx1">
              <a:lumMod val="50000"/>
              <a:lumOff val="50000"/>
            </a:schemeClr>
          </a:solidFill>
        </p:spPr>
        <p:txBody>
          <a:bodyPr>
            <a:normAutofit/>
          </a:bodyPr>
          <a:lstStyle>
            <a:lvl1pPr algn="l">
              <a:defRPr lang="en-US" sz="2800" b="1" kern="1200" baseline="0" dirty="0">
                <a:solidFill>
                  <a:schemeClr val="bg1"/>
                </a:solidFill>
                <a:latin typeface="+mn-lt"/>
                <a:ea typeface="+mn-ea"/>
                <a:cs typeface="+mn-cs"/>
              </a:defRPr>
            </a:lvl1pPr>
          </a:lstStyle>
          <a:p>
            <a:r>
              <a:rPr lang="en-US" dirty="0"/>
              <a:t>    Click to edit Master title style</a:t>
            </a:r>
          </a:p>
        </p:txBody>
      </p:sp>
    </p:spTree>
    <p:extLst>
      <p:ext uri="{BB962C8B-B14F-4D97-AF65-F5344CB8AC3E}">
        <p14:creationId xmlns:p14="http://schemas.microsoft.com/office/powerpoint/2010/main" val="173564199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matchingName="10_Title and Content">
  <p:cSld name="10_Title and Content">
    <p:spTree>
      <p:nvGrpSpPr>
        <p:cNvPr id="1" name="Shape 203"/>
        <p:cNvGrpSpPr/>
        <p:nvPr/>
      </p:nvGrpSpPr>
      <p:grpSpPr>
        <a:xfrm>
          <a:off x="0" y="0"/>
          <a:ext cx="0" cy="0"/>
          <a:chOff x="0" y="0"/>
          <a:chExt cx="0" cy="0"/>
        </a:xfrm>
      </p:grpSpPr>
      <p:sp>
        <p:nvSpPr>
          <p:cNvPr id="204" name="Shape 204"/>
          <p:cNvSpPr txBox="1">
            <a:spLocks noGrp="1"/>
          </p:cNvSpPr>
          <p:nvPr>
            <p:ph type="body" idx="1"/>
          </p:nvPr>
        </p:nvSpPr>
        <p:spPr>
          <a:xfrm>
            <a:off x="380999" y="1719071"/>
            <a:ext cx="8407893" cy="4407408"/>
          </a:xfrm>
          <a:prstGeom prst="rect">
            <a:avLst/>
          </a:prstGeom>
          <a:noFill/>
          <a:ln>
            <a:noFill/>
          </a:ln>
        </p:spPr>
        <p:txBody>
          <a:bodyPr spcFirstLastPara="1" wrap="square" lIns="91425" tIns="91425" rIns="91425" bIns="91425" anchor="t" anchorCtr="0"/>
          <a:lstStyle>
            <a:lvl1pPr marL="457200" marR="0" lvl="0" indent="-424180" algn="l" rtl="0">
              <a:lnSpc>
                <a:spcPct val="100000"/>
              </a:lnSpc>
              <a:spcBef>
                <a:spcPts val="560"/>
              </a:spcBef>
              <a:spcAft>
                <a:spcPts val="0"/>
              </a:spcAft>
              <a:buClr>
                <a:schemeClr val="accent1"/>
              </a:buClr>
              <a:buSzPts val="3080"/>
              <a:buFont typeface="Noto Sans Symbols"/>
              <a:buChar char="▪"/>
              <a:defRPr sz="2800" b="0" i="0" u="none" strike="noStrike" cap="none">
                <a:solidFill>
                  <a:srgbClr val="5C6670"/>
                </a:solidFill>
                <a:latin typeface="Calibri"/>
                <a:ea typeface="Calibri"/>
                <a:cs typeface="Calibri"/>
                <a:sym typeface="Calibri"/>
              </a:defRPr>
            </a:lvl1pPr>
            <a:lvl2pPr marL="914400" marR="0" lvl="1" indent="-396240" algn="l" rtl="0">
              <a:lnSpc>
                <a:spcPct val="100000"/>
              </a:lnSpc>
              <a:spcBef>
                <a:spcPts val="480"/>
              </a:spcBef>
              <a:spcAft>
                <a:spcPts val="0"/>
              </a:spcAft>
              <a:buClr>
                <a:schemeClr val="accent2"/>
              </a:buClr>
              <a:buSzPts val="2640"/>
              <a:buFont typeface="Noto Sans Symbols"/>
              <a:buChar char="▪"/>
              <a:defRPr sz="2400" b="0" i="0" u="none" strike="noStrike" cap="none">
                <a:solidFill>
                  <a:srgbClr val="5C6670"/>
                </a:solidFill>
                <a:latin typeface="Calibri"/>
                <a:ea typeface="Calibri"/>
                <a:cs typeface="Calibri"/>
                <a:sym typeface="Calibri"/>
              </a:defRPr>
            </a:lvl2pPr>
            <a:lvl3pPr marL="1371600" marR="0" lvl="2" indent="-368300" algn="l" rtl="0">
              <a:lnSpc>
                <a:spcPct val="100000"/>
              </a:lnSpc>
              <a:spcBef>
                <a:spcPts val="400"/>
              </a:spcBef>
              <a:spcAft>
                <a:spcPts val="0"/>
              </a:spcAft>
              <a:buClr>
                <a:schemeClr val="accent3"/>
              </a:buClr>
              <a:buSzPts val="2200"/>
              <a:buFont typeface="Noto Sans Symbols"/>
              <a:buChar char="▪"/>
              <a:defRPr sz="2000" b="0" i="0" u="none" strike="noStrike" cap="none">
                <a:solidFill>
                  <a:srgbClr val="5C6670"/>
                </a:solidFill>
                <a:latin typeface="Calibri"/>
                <a:ea typeface="Calibri"/>
                <a:cs typeface="Calibri"/>
                <a:sym typeface="Calibri"/>
              </a:defRPr>
            </a:lvl3pPr>
            <a:lvl4pPr marL="1828800" marR="0" lvl="3" indent="-354330" algn="l" rtl="0">
              <a:lnSpc>
                <a:spcPct val="100000"/>
              </a:lnSpc>
              <a:spcBef>
                <a:spcPts val="360"/>
              </a:spcBef>
              <a:spcAft>
                <a:spcPts val="0"/>
              </a:spcAft>
              <a:buClr>
                <a:schemeClr val="accent4"/>
              </a:buClr>
              <a:buSzPts val="1980"/>
              <a:buFont typeface="Noto Sans Symbols"/>
              <a:buChar char="▪"/>
              <a:defRPr sz="1800" b="0" i="0" u="none" strike="noStrike" cap="none">
                <a:solidFill>
                  <a:srgbClr val="5C6670"/>
                </a:solidFill>
                <a:latin typeface="Calibri"/>
                <a:ea typeface="Calibri"/>
                <a:cs typeface="Calibri"/>
                <a:sym typeface="Calibri"/>
              </a:defRPr>
            </a:lvl4pPr>
            <a:lvl5pPr marL="2286000" marR="0" lvl="4" indent="-340360" algn="l" rtl="0">
              <a:lnSpc>
                <a:spcPct val="100000"/>
              </a:lnSpc>
              <a:spcBef>
                <a:spcPts val="320"/>
              </a:spcBef>
              <a:spcAft>
                <a:spcPts val="0"/>
              </a:spcAft>
              <a:buClr>
                <a:schemeClr val="accent6"/>
              </a:buClr>
              <a:buSzPts val="1760"/>
              <a:buFont typeface="Noto Sans Symbols"/>
              <a:buChar char="▪"/>
              <a:defRPr sz="1600" b="0" i="0" u="none" strike="noStrike" cap="none">
                <a:solidFill>
                  <a:srgbClr val="5C6670"/>
                </a:solidFill>
                <a:latin typeface="Calibri"/>
                <a:ea typeface="Calibri"/>
                <a:cs typeface="Calibri"/>
                <a:sym typeface="Calibri"/>
              </a:defRPr>
            </a:lvl5pPr>
            <a:lvl6pPr marL="2743200" marR="0" lvl="5" indent="-304800" algn="l" rtl="0">
              <a:lnSpc>
                <a:spcPct val="100000"/>
              </a:lnSpc>
              <a:spcBef>
                <a:spcPts val="240"/>
              </a:spcBef>
              <a:spcAft>
                <a:spcPts val="0"/>
              </a:spcAft>
              <a:buClr>
                <a:schemeClr val="accent1"/>
              </a:buClr>
              <a:buSzPts val="1200"/>
              <a:buFont typeface="Noto Sans Symbols"/>
              <a:buChar char="▪"/>
              <a:defRPr sz="1200" b="0" i="0" u="none" strike="noStrike" cap="none">
                <a:solidFill>
                  <a:schemeClr val="dk2"/>
                </a:solidFill>
                <a:latin typeface="Calibri"/>
                <a:ea typeface="Calibri"/>
                <a:cs typeface="Calibri"/>
                <a:sym typeface="Calibri"/>
              </a:defRPr>
            </a:lvl6pPr>
            <a:lvl7pPr marL="3200400" marR="0" lvl="6" indent="-304800" algn="l" rtl="0">
              <a:lnSpc>
                <a:spcPct val="100000"/>
              </a:lnSpc>
              <a:spcBef>
                <a:spcPts val="240"/>
              </a:spcBef>
              <a:spcAft>
                <a:spcPts val="0"/>
              </a:spcAft>
              <a:buClr>
                <a:schemeClr val="accent2"/>
              </a:buClr>
              <a:buSzPts val="1200"/>
              <a:buFont typeface="Noto Sans Symbols"/>
              <a:buChar char="▪"/>
              <a:defRPr sz="1200" b="0" i="0" u="none" strike="noStrike" cap="none">
                <a:solidFill>
                  <a:schemeClr val="dk2"/>
                </a:solidFill>
                <a:latin typeface="Calibri"/>
                <a:ea typeface="Calibri"/>
                <a:cs typeface="Calibri"/>
                <a:sym typeface="Calibri"/>
              </a:defRPr>
            </a:lvl7pPr>
            <a:lvl8pPr marL="3657600" marR="0" lvl="7" indent="-304800" algn="l" rtl="0">
              <a:lnSpc>
                <a:spcPct val="100000"/>
              </a:lnSpc>
              <a:spcBef>
                <a:spcPts val="240"/>
              </a:spcBef>
              <a:spcAft>
                <a:spcPts val="0"/>
              </a:spcAft>
              <a:buClr>
                <a:schemeClr val="accent3"/>
              </a:buClr>
              <a:buSzPts val="1200"/>
              <a:buFont typeface="Noto Sans Symbols"/>
              <a:buChar char="▪"/>
              <a:defRPr sz="1200" b="0" i="0" u="none" strike="noStrike" cap="none">
                <a:solidFill>
                  <a:schemeClr val="dk2"/>
                </a:solidFill>
                <a:latin typeface="Calibri"/>
                <a:ea typeface="Calibri"/>
                <a:cs typeface="Calibri"/>
                <a:sym typeface="Calibri"/>
              </a:defRPr>
            </a:lvl8pPr>
            <a:lvl9pPr marL="4114800" marR="0" lvl="8" indent="-304800" algn="l" rtl="0">
              <a:lnSpc>
                <a:spcPct val="100000"/>
              </a:lnSpc>
              <a:spcBef>
                <a:spcPts val="240"/>
              </a:spcBef>
              <a:spcAft>
                <a:spcPts val="0"/>
              </a:spcAft>
              <a:buClr>
                <a:schemeClr val="accent5"/>
              </a:buClr>
              <a:buSzPts val="1200"/>
              <a:buFont typeface="Noto Sans Symbols"/>
              <a:buChar char="▪"/>
              <a:defRPr sz="1200" b="0" i="0" u="none" strike="noStrike" cap="none">
                <a:solidFill>
                  <a:schemeClr val="dk2"/>
                </a:solidFill>
                <a:latin typeface="Calibri"/>
                <a:ea typeface="Calibri"/>
                <a:cs typeface="Calibri"/>
                <a:sym typeface="Calibri"/>
              </a:defRPr>
            </a:lvl9pPr>
          </a:lstStyle>
          <a:p>
            <a:endParaRPr/>
          </a:p>
        </p:txBody>
      </p:sp>
      <p:sp>
        <p:nvSpPr>
          <p:cNvPr id="205" name="Shape 205"/>
          <p:cNvSpPr txBox="1">
            <a:spLocks noGrp="1"/>
          </p:cNvSpPr>
          <p:nvPr>
            <p:ph type="title"/>
          </p:nvPr>
        </p:nvSpPr>
        <p:spPr>
          <a:xfrm>
            <a:off x="381000" y="355847"/>
            <a:ext cx="8381260" cy="1054394"/>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06" name="Shape 206"/>
          <p:cNvSpPr txBox="1">
            <a:spLocks noGrp="1"/>
          </p:cNvSpPr>
          <p:nvPr>
            <p:ph type="sldNum" idx="12"/>
          </p:nvPr>
        </p:nvSpPr>
        <p:spPr>
          <a:xfrm>
            <a:off x="381000" y="6395524"/>
            <a:ext cx="2133600" cy="365125"/>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Clr>
                <a:srgbClr val="9A9EA3"/>
              </a:buClr>
              <a:buSzPts val="1200"/>
              <a:buFont typeface="Calibri"/>
              <a:buNone/>
              <a:defRPr sz="1200" b="0" i="0" u="none" strike="noStrike" cap="none">
                <a:solidFill>
                  <a:srgbClr val="9A9EA3"/>
                </a:solidFill>
                <a:latin typeface="Calibri"/>
                <a:ea typeface="Calibri"/>
                <a:cs typeface="Calibri"/>
                <a:sym typeface="Calibri"/>
              </a:defRPr>
            </a:lvl1pPr>
            <a:lvl2pPr marL="0" marR="0" lvl="1" indent="0" algn="l" rtl="0">
              <a:spcBef>
                <a:spcPts val="0"/>
              </a:spcBef>
              <a:buClr>
                <a:srgbClr val="9A9EA3"/>
              </a:buClr>
              <a:buSzPts val="1200"/>
              <a:buFont typeface="Calibri"/>
              <a:buNone/>
              <a:defRPr sz="1200" b="0" i="0" u="none" strike="noStrike" cap="none">
                <a:solidFill>
                  <a:srgbClr val="9A9EA3"/>
                </a:solidFill>
                <a:latin typeface="Calibri"/>
                <a:ea typeface="Calibri"/>
                <a:cs typeface="Calibri"/>
                <a:sym typeface="Calibri"/>
              </a:defRPr>
            </a:lvl2pPr>
            <a:lvl3pPr marL="0" marR="0" lvl="2" indent="0" algn="l" rtl="0">
              <a:spcBef>
                <a:spcPts val="0"/>
              </a:spcBef>
              <a:buClr>
                <a:srgbClr val="9A9EA3"/>
              </a:buClr>
              <a:buSzPts val="1200"/>
              <a:buFont typeface="Calibri"/>
              <a:buNone/>
              <a:defRPr sz="1200" b="0" i="0" u="none" strike="noStrike" cap="none">
                <a:solidFill>
                  <a:srgbClr val="9A9EA3"/>
                </a:solidFill>
                <a:latin typeface="Calibri"/>
                <a:ea typeface="Calibri"/>
                <a:cs typeface="Calibri"/>
                <a:sym typeface="Calibri"/>
              </a:defRPr>
            </a:lvl3pPr>
            <a:lvl4pPr marL="0" marR="0" lvl="3" indent="0" algn="l" rtl="0">
              <a:spcBef>
                <a:spcPts val="0"/>
              </a:spcBef>
              <a:buClr>
                <a:srgbClr val="9A9EA3"/>
              </a:buClr>
              <a:buSzPts val="1200"/>
              <a:buFont typeface="Calibri"/>
              <a:buNone/>
              <a:defRPr sz="1200" b="0" i="0" u="none" strike="noStrike" cap="none">
                <a:solidFill>
                  <a:srgbClr val="9A9EA3"/>
                </a:solidFill>
                <a:latin typeface="Calibri"/>
                <a:ea typeface="Calibri"/>
                <a:cs typeface="Calibri"/>
                <a:sym typeface="Calibri"/>
              </a:defRPr>
            </a:lvl4pPr>
            <a:lvl5pPr marL="0" marR="0" lvl="4" indent="0" algn="l" rtl="0">
              <a:spcBef>
                <a:spcPts val="0"/>
              </a:spcBef>
              <a:buClr>
                <a:srgbClr val="9A9EA3"/>
              </a:buClr>
              <a:buSzPts val="1200"/>
              <a:buFont typeface="Calibri"/>
              <a:buNone/>
              <a:defRPr sz="1200" b="0" i="0" u="none" strike="noStrike" cap="none">
                <a:solidFill>
                  <a:srgbClr val="9A9EA3"/>
                </a:solidFill>
                <a:latin typeface="Calibri"/>
                <a:ea typeface="Calibri"/>
                <a:cs typeface="Calibri"/>
                <a:sym typeface="Calibri"/>
              </a:defRPr>
            </a:lvl5pPr>
            <a:lvl6pPr marL="0" marR="0" lvl="5" indent="0" algn="l" rtl="0">
              <a:spcBef>
                <a:spcPts val="0"/>
              </a:spcBef>
              <a:buClr>
                <a:srgbClr val="9A9EA3"/>
              </a:buClr>
              <a:buSzPts val="1200"/>
              <a:buFont typeface="Calibri"/>
              <a:buNone/>
              <a:defRPr sz="1200" b="0" i="0" u="none" strike="noStrike" cap="none">
                <a:solidFill>
                  <a:srgbClr val="9A9EA3"/>
                </a:solidFill>
                <a:latin typeface="Calibri"/>
                <a:ea typeface="Calibri"/>
                <a:cs typeface="Calibri"/>
                <a:sym typeface="Calibri"/>
              </a:defRPr>
            </a:lvl6pPr>
            <a:lvl7pPr marL="0" marR="0" lvl="6" indent="0" algn="l" rtl="0">
              <a:spcBef>
                <a:spcPts val="0"/>
              </a:spcBef>
              <a:buClr>
                <a:srgbClr val="9A9EA3"/>
              </a:buClr>
              <a:buSzPts val="1200"/>
              <a:buFont typeface="Calibri"/>
              <a:buNone/>
              <a:defRPr sz="1200" b="0" i="0" u="none" strike="noStrike" cap="none">
                <a:solidFill>
                  <a:srgbClr val="9A9EA3"/>
                </a:solidFill>
                <a:latin typeface="Calibri"/>
                <a:ea typeface="Calibri"/>
                <a:cs typeface="Calibri"/>
                <a:sym typeface="Calibri"/>
              </a:defRPr>
            </a:lvl7pPr>
            <a:lvl8pPr marL="0" marR="0" lvl="7" indent="0" algn="l" rtl="0">
              <a:spcBef>
                <a:spcPts val="0"/>
              </a:spcBef>
              <a:buClr>
                <a:srgbClr val="9A9EA3"/>
              </a:buClr>
              <a:buSzPts val="1200"/>
              <a:buFont typeface="Calibri"/>
              <a:buNone/>
              <a:defRPr sz="1200" b="0" i="0" u="none" strike="noStrike" cap="none">
                <a:solidFill>
                  <a:srgbClr val="9A9EA3"/>
                </a:solidFill>
                <a:latin typeface="Calibri"/>
                <a:ea typeface="Calibri"/>
                <a:cs typeface="Calibri"/>
                <a:sym typeface="Calibri"/>
              </a:defRPr>
            </a:lvl8pPr>
            <a:lvl9pPr marL="0" marR="0" lvl="8" indent="0" algn="l" rtl="0">
              <a:spcBef>
                <a:spcPts val="0"/>
              </a:spcBef>
              <a:buClr>
                <a:srgbClr val="9A9EA3"/>
              </a:buClr>
              <a:buSzPts val="1200"/>
              <a:buFont typeface="Calibri"/>
              <a:buNone/>
              <a:defRPr sz="1200" b="0" i="0" u="none" strike="noStrike" cap="none">
                <a:solidFill>
                  <a:srgbClr val="9A9EA3"/>
                </a:solidFill>
                <a:latin typeface="Calibri"/>
                <a:ea typeface="Calibri"/>
                <a:cs typeface="Calibri"/>
                <a:sym typeface="Calibri"/>
              </a:defRPr>
            </a:lvl9pPr>
          </a:lstStyle>
          <a:p>
            <a:fld id="{00000000-1234-1234-1234-123412341234}" type="slidenum">
              <a:rPr lang="en-US"/>
              <a:pPr/>
              <a:t>‹#›</a:t>
            </a:fld>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Tree>
    <p:extLst>
      <p:ext uri="{BB962C8B-B14F-4D97-AF65-F5344CB8AC3E}">
        <p14:creationId xmlns:p14="http://schemas.microsoft.com/office/powerpoint/2010/main" val="174365770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matchingName="11_Title and Content">
  <p:cSld name="11_Title and Content">
    <p:spTree>
      <p:nvGrpSpPr>
        <p:cNvPr id="1" name="Shape 208"/>
        <p:cNvGrpSpPr/>
        <p:nvPr/>
      </p:nvGrpSpPr>
      <p:grpSpPr>
        <a:xfrm>
          <a:off x="0" y="0"/>
          <a:ext cx="0" cy="0"/>
          <a:chOff x="0" y="0"/>
          <a:chExt cx="0" cy="0"/>
        </a:xfrm>
      </p:grpSpPr>
      <p:sp>
        <p:nvSpPr>
          <p:cNvPr id="209" name="Shape 209"/>
          <p:cNvSpPr txBox="1">
            <a:spLocks noGrp="1"/>
          </p:cNvSpPr>
          <p:nvPr>
            <p:ph type="body" idx="1"/>
          </p:nvPr>
        </p:nvSpPr>
        <p:spPr>
          <a:xfrm>
            <a:off x="380999" y="1719071"/>
            <a:ext cx="8407893" cy="4407408"/>
          </a:xfrm>
          <a:prstGeom prst="rect">
            <a:avLst/>
          </a:prstGeom>
          <a:noFill/>
          <a:ln>
            <a:noFill/>
          </a:ln>
        </p:spPr>
        <p:txBody>
          <a:bodyPr spcFirstLastPara="1" wrap="square" lIns="91425" tIns="91425" rIns="91425" bIns="91425" anchor="t" anchorCtr="0"/>
          <a:lstStyle>
            <a:lvl1pPr marL="457200" marR="0" lvl="0" indent="-424180" algn="l" rtl="0">
              <a:lnSpc>
                <a:spcPct val="100000"/>
              </a:lnSpc>
              <a:spcBef>
                <a:spcPts val="560"/>
              </a:spcBef>
              <a:spcAft>
                <a:spcPts val="0"/>
              </a:spcAft>
              <a:buClr>
                <a:schemeClr val="accent1"/>
              </a:buClr>
              <a:buSzPts val="3080"/>
              <a:buFont typeface="Noto Sans Symbols"/>
              <a:buChar char="▪"/>
              <a:defRPr sz="2800" b="0" i="0" u="none" strike="noStrike" cap="none">
                <a:solidFill>
                  <a:srgbClr val="5C6670"/>
                </a:solidFill>
                <a:latin typeface="Calibri"/>
                <a:ea typeface="Calibri"/>
                <a:cs typeface="Calibri"/>
                <a:sym typeface="Calibri"/>
              </a:defRPr>
            </a:lvl1pPr>
            <a:lvl2pPr marL="914400" marR="0" lvl="1" indent="-396240" algn="l" rtl="0">
              <a:lnSpc>
                <a:spcPct val="100000"/>
              </a:lnSpc>
              <a:spcBef>
                <a:spcPts val="480"/>
              </a:spcBef>
              <a:spcAft>
                <a:spcPts val="0"/>
              </a:spcAft>
              <a:buClr>
                <a:schemeClr val="accent2"/>
              </a:buClr>
              <a:buSzPts val="2640"/>
              <a:buFont typeface="Noto Sans Symbols"/>
              <a:buChar char="▪"/>
              <a:defRPr sz="2400" b="0" i="0" u="none" strike="noStrike" cap="none">
                <a:solidFill>
                  <a:srgbClr val="5C6670"/>
                </a:solidFill>
                <a:latin typeface="Calibri"/>
                <a:ea typeface="Calibri"/>
                <a:cs typeface="Calibri"/>
                <a:sym typeface="Calibri"/>
              </a:defRPr>
            </a:lvl2pPr>
            <a:lvl3pPr marL="1371600" marR="0" lvl="2" indent="-368300" algn="l" rtl="0">
              <a:lnSpc>
                <a:spcPct val="100000"/>
              </a:lnSpc>
              <a:spcBef>
                <a:spcPts val="400"/>
              </a:spcBef>
              <a:spcAft>
                <a:spcPts val="0"/>
              </a:spcAft>
              <a:buClr>
                <a:schemeClr val="accent3"/>
              </a:buClr>
              <a:buSzPts val="2200"/>
              <a:buFont typeface="Noto Sans Symbols"/>
              <a:buChar char="▪"/>
              <a:defRPr sz="2000" b="0" i="0" u="none" strike="noStrike" cap="none">
                <a:solidFill>
                  <a:srgbClr val="5C6670"/>
                </a:solidFill>
                <a:latin typeface="Calibri"/>
                <a:ea typeface="Calibri"/>
                <a:cs typeface="Calibri"/>
                <a:sym typeface="Calibri"/>
              </a:defRPr>
            </a:lvl3pPr>
            <a:lvl4pPr marL="1828800" marR="0" lvl="3" indent="-354330" algn="l" rtl="0">
              <a:lnSpc>
                <a:spcPct val="100000"/>
              </a:lnSpc>
              <a:spcBef>
                <a:spcPts val="360"/>
              </a:spcBef>
              <a:spcAft>
                <a:spcPts val="0"/>
              </a:spcAft>
              <a:buClr>
                <a:schemeClr val="accent4"/>
              </a:buClr>
              <a:buSzPts val="1980"/>
              <a:buFont typeface="Noto Sans Symbols"/>
              <a:buChar char="▪"/>
              <a:defRPr sz="1800" b="0" i="0" u="none" strike="noStrike" cap="none">
                <a:solidFill>
                  <a:srgbClr val="5C6670"/>
                </a:solidFill>
                <a:latin typeface="Calibri"/>
                <a:ea typeface="Calibri"/>
                <a:cs typeface="Calibri"/>
                <a:sym typeface="Calibri"/>
              </a:defRPr>
            </a:lvl4pPr>
            <a:lvl5pPr marL="2286000" marR="0" lvl="4" indent="-340360" algn="l" rtl="0">
              <a:lnSpc>
                <a:spcPct val="100000"/>
              </a:lnSpc>
              <a:spcBef>
                <a:spcPts val="320"/>
              </a:spcBef>
              <a:spcAft>
                <a:spcPts val="0"/>
              </a:spcAft>
              <a:buClr>
                <a:schemeClr val="accent6"/>
              </a:buClr>
              <a:buSzPts val="1760"/>
              <a:buFont typeface="Noto Sans Symbols"/>
              <a:buChar char="▪"/>
              <a:defRPr sz="1600" b="0" i="0" u="none" strike="noStrike" cap="none">
                <a:solidFill>
                  <a:srgbClr val="5C6670"/>
                </a:solidFill>
                <a:latin typeface="Calibri"/>
                <a:ea typeface="Calibri"/>
                <a:cs typeface="Calibri"/>
                <a:sym typeface="Calibri"/>
              </a:defRPr>
            </a:lvl5pPr>
            <a:lvl6pPr marL="2743200" marR="0" lvl="5" indent="-304800" algn="l" rtl="0">
              <a:lnSpc>
                <a:spcPct val="100000"/>
              </a:lnSpc>
              <a:spcBef>
                <a:spcPts val="240"/>
              </a:spcBef>
              <a:spcAft>
                <a:spcPts val="0"/>
              </a:spcAft>
              <a:buClr>
                <a:schemeClr val="accent1"/>
              </a:buClr>
              <a:buSzPts val="1200"/>
              <a:buFont typeface="Noto Sans Symbols"/>
              <a:buChar char="▪"/>
              <a:defRPr sz="1200" b="0" i="0" u="none" strike="noStrike" cap="none">
                <a:solidFill>
                  <a:schemeClr val="dk2"/>
                </a:solidFill>
                <a:latin typeface="Calibri"/>
                <a:ea typeface="Calibri"/>
                <a:cs typeface="Calibri"/>
                <a:sym typeface="Calibri"/>
              </a:defRPr>
            </a:lvl6pPr>
            <a:lvl7pPr marL="3200400" marR="0" lvl="6" indent="-304800" algn="l" rtl="0">
              <a:lnSpc>
                <a:spcPct val="100000"/>
              </a:lnSpc>
              <a:spcBef>
                <a:spcPts val="240"/>
              </a:spcBef>
              <a:spcAft>
                <a:spcPts val="0"/>
              </a:spcAft>
              <a:buClr>
                <a:schemeClr val="accent2"/>
              </a:buClr>
              <a:buSzPts val="1200"/>
              <a:buFont typeface="Noto Sans Symbols"/>
              <a:buChar char="▪"/>
              <a:defRPr sz="1200" b="0" i="0" u="none" strike="noStrike" cap="none">
                <a:solidFill>
                  <a:schemeClr val="dk2"/>
                </a:solidFill>
                <a:latin typeface="Calibri"/>
                <a:ea typeface="Calibri"/>
                <a:cs typeface="Calibri"/>
                <a:sym typeface="Calibri"/>
              </a:defRPr>
            </a:lvl7pPr>
            <a:lvl8pPr marL="3657600" marR="0" lvl="7" indent="-304800" algn="l" rtl="0">
              <a:lnSpc>
                <a:spcPct val="100000"/>
              </a:lnSpc>
              <a:spcBef>
                <a:spcPts val="240"/>
              </a:spcBef>
              <a:spcAft>
                <a:spcPts val="0"/>
              </a:spcAft>
              <a:buClr>
                <a:schemeClr val="accent3"/>
              </a:buClr>
              <a:buSzPts val="1200"/>
              <a:buFont typeface="Noto Sans Symbols"/>
              <a:buChar char="▪"/>
              <a:defRPr sz="1200" b="0" i="0" u="none" strike="noStrike" cap="none">
                <a:solidFill>
                  <a:schemeClr val="dk2"/>
                </a:solidFill>
                <a:latin typeface="Calibri"/>
                <a:ea typeface="Calibri"/>
                <a:cs typeface="Calibri"/>
                <a:sym typeface="Calibri"/>
              </a:defRPr>
            </a:lvl8pPr>
            <a:lvl9pPr marL="4114800" marR="0" lvl="8" indent="-304800" algn="l" rtl="0">
              <a:lnSpc>
                <a:spcPct val="100000"/>
              </a:lnSpc>
              <a:spcBef>
                <a:spcPts val="240"/>
              </a:spcBef>
              <a:spcAft>
                <a:spcPts val="0"/>
              </a:spcAft>
              <a:buClr>
                <a:schemeClr val="accent5"/>
              </a:buClr>
              <a:buSzPts val="1200"/>
              <a:buFont typeface="Noto Sans Symbols"/>
              <a:buChar char="▪"/>
              <a:defRPr sz="1200" b="0" i="0" u="none" strike="noStrike" cap="none">
                <a:solidFill>
                  <a:schemeClr val="dk2"/>
                </a:solidFill>
                <a:latin typeface="Calibri"/>
                <a:ea typeface="Calibri"/>
                <a:cs typeface="Calibri"/>
                <a:sym typeface="Calibri"/>
              </a:defRPr>
            </a:lvl9pPr>
          </a:lstStyle>
          <a:p>
            <a:endParaRPr/>
          </a:p>
        </p:txBody>
      </p:sp>
      <p:sp>
        <p:nvSpPr>
          <p:cNvPr id="210" name="Shape 210"/>
          <p:cNvSpPr txBox="1">
            <a:spLocks noGrp="1"/>
          </p:cNvSpPr>
          <p:nvPr>
            <p:ph type="title"/>
          </p:nvPr>
        </p:nvSpPr>
        <p:spPr>
          <a:xfrm>
            <a:off x="381000" y="355847"/>
            <a:ext cx="8381260" cy="1054394"/>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11" name="Shape 211"/>
          <p:cNvSpPr txBox="1">
            <a:spLocks noGrp="1"/>
          </p:cNvSpPr>
          <p:nvPr>
            <p:ph type="sldNum" idx="12"/>
          </p:nvPr>
        </p:nvSpPr>
        <p:spPr>
          <a:xfrm>
            <a:off x="381000" y="6395524"/>
            <a:ext cx="2133600" cy="365125"/>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Clr>
                <a:srgbClr val="9A9EA3"/>
              </a:buClr>
              <a:buSzPts val="1200"/>
              <a:buFont typeface="Calibri"/>
              <a:buNone/>
              <a:defRPr sz="1200" b="0" i="0" u="none" strike="noStrike" cap="none">
                <a:solidFill>
                  <a:srgbClr val="9A9EA3"/>
                </a:solidFill>
                <a:latin typeface="Calibri"/>
                <a:ea typeface="Calibri"/>
                <a:cs typeface="Calibri"/>
                <a:sym typeface="Calibri"/>
              </a:defRPr>
            </a:lvl1pPr>
            <a:lvl2pPr marL="0" marR="0" lvl="1" indent="0" algn="l" rtl="0">
              <a:spcBef>
                <a:spcPts val="0"/>
              </a:spcBef>
              <a:buClr>
                <a:srgbClr val="9A9EA3"/>
              </a:buClr>
              <a:buSzPts val="1200"/>
              <a:buFont typeface="Calibri"/>
              <a:buNone/>
              <a:defRPr sz="1200" b="0" i="0" u="none" strike="noStrike" cap="none">
                <a:solidFill>
                  <a:srgbClr val="9A9EA3"/>
                </a:solidFill>
                <a:latin typeface="Calibri"/>
                <a:ea typeface="Calibri"/>
                <a:cs typeface="Calibri"/>
                <a:sym typeface="Calibri"/>
              </a:defRPr>
            </a:lvl2pPr>
            <a:lvl3pPr marL="0" marR="0" lvl="2" indent="0" algn="l" rtl="0">
              <a:spcBef>
                <a:spcPts val="0"/>
              </a:spcBef>
              <a:buClr>
                <a:srgbClr val="9A9EA3"/>
              </a:buClr>
              <a:buSzPts val="1200"/>
              <a:buFont typeface="Calibri"/>
              <a:buNone/>
              <a:defRPr sz="1200" b="0" i="0" u="none" strike="noStrike" cap="none">
                <a:solidFill>
                  <a:srgbClr val="9A9EA3"/>
                </a:solidFill>
                <a:latin typeface="Calibri"/>
                <a:ea typeface="Calibri"/>
                <a:cs typeface="Calibri"/>
                <a:sym typeface="Calibri"/>
              </a:defRPr>
            </a:lvl3pPr>
            <a:lvl4pPr marL="0" marR="0" lvl="3" indent="0" algn="l" rtl="0">
              <a:spcBef>
                <a:spcPts val="0"/>
              </a:spcBef>
              <a:buClr>
                <a:srgbClr val="9A9EA3"/>
              </a:buClr>
              <a:buSzPts val="1200"/>
              <a:buFont typeface="Calibri"/>
              <a:buNone/>
              <a:defRPr sz="1200" b="0" i="0" u="none" strike="noStrike" cap="none">
                <a:solidFill>
                  <a:srgbClr val="9A9EA3"/>
                </a:solidFill>
                <a:latin typeface="Calibri"/>
                <a:ea typeface="Calibri"/>
                <a:cs typeface="Calibri"/>
                <a:sym typeface="Calibri"/>
              </a:defRPr>
            </a:lvl4pPr>
            <a:lvl5pPr marL="0" marR="0" lvl="4" indent="0" algn="l" rtl="0">
              <a:spcBef>
                <a:spcPts val="0"/>
              </a:spcBef>
              <a:buClr>
                <a:srgbClr val="9A9EA3"/>
              </a:buClr>
              <a:buSzPts val="1200"/>
              <a:buFont typeface="Calibri"/>
              <a:buNone/>
              <a:defRPr sz="1200" b="0" i="0" u="none" strike="noStrike" cap="none">
                <a:solidFill>
                  <a:srgbClr val="9A9EA3"/>
                </a:solidFill>
                <a:latin typeface="Calibri"/>
                <a:ea typeface="Calibri"/>
                <a:cs typeface="Calibri"/>
                <a:sym typeface="Calibri"/>
              </a:defRPr>
            </a:lvl5pPr>
            <a:lvl6pPr marL="0" marR="0" lvl="5" indent="0" algn="l" rtl="0">
              <a:spcBef>
                <a:spcPts val="0"/>
              </a:spcBef>
              <a:buClr>
                <a:srgbClr val="9A9EA3"/>
              </a:buClr>
              <a:buSzPts val="1200"/>
              <a:buFont typeface="Calibri"/>
              <a:buNone/>
              <a:defRPr sz="1200" b="0" i="0" u="none" strike="noStrike" cap="none">
                <a:solidFill>
                  <a:srgbClr val="9A9EA3"/>
                </a:solidFill>
                <a:latin typeface="Calibri"/>
                <a:ea typeface="Calibri"/>
                <a:cs typeface="Calibri"/>
                <a:sym typeface="Calibri"/>
              </a:defRPr>
            </a:lvl6pPr>
            <a:lvl7pPr marL="0" marR="0" lvl="6" indent="0" algn="l" rtl="0">
              <a:spcBef>
                <a:spcPts val="0"/>
              </a:spcBef>
              <a:buClr>
                <a:srgbClr val="9A9EA3"/>
              </a:buClr>
              <a:buSzPts val="1200"/>
              <a:buFont typeface="Calibri"/>
              <a:buNone/>
              <a:defRPr sz="1200" b="0" i="0" u="none" strike="noStrike" cap="none">
                <a:solidFill>
                  <a:srgbClr val="9A9EA3"/>
                </a:solidFill>
                <a:latin typeface="Calibri"/>
                <a:ea typeface="Calibri"/>
                <a:cs typeface="Calibri"/>
                <a:sym typeface="Calibri"/>
              </a:defRPr>
            </a:lvl7pPr>
            <a:lvl8pPr marL="0" marR="0" lvl="7" indent="0" algn="l" rtl="0">
              <a:spcBef>
                <a:spcPts val="0"/>
              </a:spcBef>
              <a:buClr>
                <a:srgbClr val="9A9EA3"/>
              </a:buClr>
              <a:buSzPts val="1200"/>
              <a:buFont typeface="Calibri"/>
              <a:buNone/>
              <a:defRPr sz="1200" b="0" i="0" u="none" strike="noStrike" cap="none">
                <a:solidFill>
                  <a:srgbClr val="9A9EA3"/>
                </a:solidFill>
                <a:latin typeface="Calibri"/>
                <a:ea typeface="Calibri"/>
                <a:cs typeface="Calibri"/>
                <a:sym typeface="Calibri"/>
              </a:defRPr>
            </a:lvl8pPr>
            <a:lvl9pPr marL="0" marR="0" lvl="8" indent="0" algn="l" rtl="0">
              <a:spcBef>
                <a:spcPts val="0"/>
              </a:spcBef>
              <a:buClr>
                <a:srgbClr val="9A9EA3"/>
              </a:buClr>
              <a:buSzPts val="1200"/>
              <a:buFont typeface="Calibri"/>
              <a:buNone/>
              <a:defRPr sz="1200" b="0" i="0" u="none" strike="noStrike" cap="none">
                <a:solidFill>
                  <a:srgbClr val="9A9EA3"/>
                </a:solidFill>
                <a:latin typeface="Calibri"/>
                <a:ea typeface="Calibri"/>
                <a:cs typeface="Calibri"/>
                <a:sym typeface="Calibri"/>
              </a:defRPr>
            </a:lvl9pPr>
          </a:lstStyle>
          <a:p>
            <a:fld id="{00000000-1234-1234-1234-123412341234}" type="slidenum">
              <a:rPr lang="en-US"/>
              <a:pPr/>
              <a:t>‹#›</a:t>
            </a:fld>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Tree>
    <p:extLst>
      <p:ext uri="{BB962C8B-B14F-4D97-AF65-F5344CB8AC3E}">
        <p14:creationId xmlns:p14="http://schemas.microsoft.com/office/powerpoint/2010/main" val="126890197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matchingName="Title and Vertical Text">
  <p:cSld name="Title and Vertical Text">
    <p:bg>
      <p:bgPr>
        <a:blipFill>
          <a:blip r:embed="rId2">
            <a:alphaModFix/>
          </a:blip>
          <a:stretch>
            <a:fillRect/>
          </a:stretch>
        </a:blipFill>
        <a:effectLst/>
      </p:bgPr>
    </p:bg>
    <p:spTree>
      <p:nvGrpSpPr>
        <p:cNvPr id="1" name="Shape 120"/>
        <p:cNvGrpSpPr/>
        <p:nvPr/>
      </p:nvGrpSpPr>
      <p:grpSpPr>
        <a:xfrm>
          <a:off x="0" y="0"/>
          <a:ext cx="0" cy="0"/>
          <a:chOff x="0" y="0"/>
          <a:chExt cx="0" cy="0"/>
        </a:xfrm>
      </p:grpSpPr>
      <p:sp>
        <p:nvSpPr>
          <p:cNvPr id="121" name="Google Shape;121;p25"/>
          <p:cNvSpPr txBox="1">
            <a:spLocks noGrp="1"/>
          </p:cNvSpPr>
          <p:nvPr>
            <p:ph type="body" idx="1"/>
          </p:nvPr>
        </p:nvSpPr>
        <p:spPr>
          <a:xfrm rot="5400000">
            <a:off x="2381242" y="-281171"/>
            <a:ext cx="4407408" cy="8407893"/>
          </a:xfrm>
          <a:prstGeom prst="rect">
            <a:avLst/>
          </a:prstGeom>
          <a:noFill/>
          <a:ln>
            <a:noFill/>
          </a:ln>
        </p:spPr>
        <p:txBody>
          <a:bodyPr spcFirstLastPara="1" wrap="square" lIns="91425" tIns="45700" rIns="91425" bIns="45700" anchor="t" anchorCtr="0"/>
          <a:lstStyle>
            <a:lvl1pPr marL="457200" marR="0" lvl="0" indent="-424180" algn="l" rtl="0">
              <a:spcBef>
                <a:spcPts val="560"/>
              </a:spcBef>
              <a:spcAft>
                <a:spcPts val="0"/>
              </a:spcAft>
              <a:buClr>
                <a:schemeClr val="accent1"/>
              </a:buClr>
              <a:buSzPts val="3080"/>
              <a:buFont typeface="Noto Sans Symbols"/>
              <a:buChar char="▪"/>
              <a:defRPr sz="2800" b="0" i="0" u="none" strike="noStrike" cap="none">
                <a:solidFill>
                  <a:srgbClr val="5C6670"/>
                </a:solidFill>
                <a:latin typeface="Calibri"/>
                <a:ea typeface="Calibri"/>
                <a:cs typeface="Calibri"/>
                <a:sym typeface="Calibri"/>
              </a:defRPr>
            </a:lvl1pPr>
            <a:lvl2pPr marL="914400" marR="0" lvl="1" indent="-396240" algn="l" rtl="0">
              <a:spcBef>
                <a:spcPts val="480"/>
              </a:spcBef>
              <a:spcAft>
                <a:spcPts val="0"/>
              </a:spcAft>
              <a:buClr>
                <a:schemeClr val="accent2"/>
              </a:buClr>
              <a:buSzPts val="2640"/>
              <a:buFont typeface="Noto Sans Symbols"/>
              <a:buChar char="▪"/>
              <a:defRPr sz="2400" b="0" i="0" u="none" strike="noStrike" cap="none">
                <a:solidFill>
                  <a:srgbClr val="5C6670"/>
                </a:solidFill>
                <a:latin typeface="Calibri"/>
                <a:ea typeface="Calibri"/>
                <a:cs typeface="Calibri"/>
                <a:sym typeface="Calibri"/>
              </a:defRPr>
            </a:lvl2pPr>
            <a:lvl3pPr marL="1371600" marR="0" lvl="2" indent="-368300" algn="l" rtl="0">
              <a:spcBef>
                <a:spcPts val="400"/>
              </a:spcBef>
              <a:spcAft>
                <a:spcPts val="0"/>
              </a:spcAft>
              <a:buClr>
                <a:schemeClr val="accent3"/>
              </a:buClr>
              <a:buSzPts val="2200"/>
              <a:buFont typeface="Noto Sans Symbols"/>
              <a:buChar char="▪"/>
              <a:defRPr sz="2000" b="0" i="0" u="none" strike="noStrike" cap="none">
                <a:solidFill>
                  <a:srgbClr val="5C6670"/>
                </a:solidFill>
                <a:latin typeface="Calibri"/>
                <a:ea typeface="Calibri"/>
                <a:cs typeface="Calibri"/>
                <a:sym typeface="Calibri"/>
              </a:defRPr>
            </a:lvl3pPr>
            <a:lvl4pPr marL="1828800" marR="0" lvl="3" indent="-354330" algn="l" rtl="0">
              <a:spcBef>
                <a:spcPts val="360"/>
              </a:spcBef>
              <a:spcAft>
                <a:spcPts val="0"/>
              </a:spcAft>
              <a:buClr>
                <a:schemeClr val="accent4"/>
              </a:buClr>
              <a:buSzPts val="1980"/>
              <a:buFont typeface="Noto Sans Symbols"/>
              <a:buChar char="▪"/>
              <a:defRPr sz="1800" b="0" i="0" u="none" strike="noStrike" cap="none">
                <a:solidFill>
                  <a:srgbClr val="5C6670"/>
                </a:solidFill>
                <a:latin typeface="Calibri"/>
                <a:ea typeface="Calibri"/>
                <a:cs typeface="Calibri"/>
                <a:sym typeface="Calibri"/>
              </a:defRPr>
            </a:lvl4pPr>
            <a:lvl5pPr marL="2286000" marR="0" lvl="4" indent="-340360" algn="l" rtl="0">
              <a:spcBef>
                <a:spcPts val="320"/>
              </a:spcBef>
              <a:spcAft>
                <a:spcPts val="0"/>
              </a:spcAft>
              <a:buClr>
                <a:schemeClr val="accent6"/>
              </a:buClr>
              <a:buSzPts val="1760"/>
              <a:buFont typeface="Noto Sans Symbols"/>
              <a:buChar char="▪"/>
              <a:defRPr sz="1600" b="0" i="0" u="none" strike="noStrike" cap="none">
                <a:solidFill>
                  <a:srgbClr val="5C6670"/>
                </a:solidFill>
                <a:latin typeface="Calibri"/>
                <a:ea typeface="Calibri"/>
                <a:cs typeface="Calibri"/>
                <a:sym typeface="Calibri"/>
              </a:defRPr>
            </a:lvl5pPr>
            <a:lvl6pPr marL="2743200" marR="0" lvl="5" indent="-304800" algn="l" rtl="0">
              <a:spcBef>
                <a:spcPts val="240"/>
              </a:spcBef>
              <a:spcAft>
                <a:spcPts val="0"/>
              </a:spcAft>
              <a:buClr>
                <a:schemeClr val="accent1"/>
              </a:buClr>
              <a:buSzPts val="1200"/>
              <a:buFont typeface="Noto Sans Symbols"/>
              <a:buChar char="▪"/>
              <a:defRPr sz="1200" b="0" i="0" u="none" strike="noStrike" cap="none">
                <a:solidFill>
                  <a:schemeClr val="dk2"/>
                </a:solidFill>
                <a:latin typeface="Calibri"/>
                <a:ea typeface="Calibri"/>
                <a:cs typeface="Calibri"/>
                <a:sym typeface="Calibri"/>
              </a:defRPr>
            </a:lvl6pPr>
            <a:lvl7pPr marL="3200400" marR="0" lvl="6" indent="-304800" algn="l" rtl="0">
              <a:spcBef>
                <a:spcPts val="240"/>
              </a:spcBef>
              <a:spcAft>
                <a:spcPts val="0"/>
              </a:spcAft>
              <a:buClr>
                <a:schemeClr val="accent2"/>
              </a:buClr>
              <a:buSzPts val="1200"/>
              <a:buFont typeface="Noto Sans Symbols"/>
              <a:buChar char="▪"/>
              <a:defRPr sz="1200" b="0" i="0" u="none" strike="noStrike" cap="none">
                <a:solidFill>
                  <a:schemeClr val="dk2"/>
                </a:solidFill>
                <a:latin typeface="Calibri"/>
                <a:ea typeface="Calibri"/>
                <a:cs typeface="Calibri"/>
                <a:sym typeface="Calibri"/>
              </a:defRPr>
            </a:lvl7pPr>
            <a:lvl8pPr marL="3657600" marR="0" lvl="7" indent="-304800" algn="l" rtl="0">
              <a:spcBef>
                <a:spcPts val="240"/>
              </a:spcBef>
              <a:spcAft>
                <a:spcPts val="0"/>
              </a:spcAft>
              <a:buClr>
                <a:schemeClr val="accent3"/>
              </a:buClr>
              <a:buSzPts val="1200"/>
              <a:buFont typeface="Noto Sans Symbols"/>
              <a:buChar char="▪"/>
              <a:defRPr sz="1200" b="0" i="0" u="none" strike="noStrike" cap="none">
                <a:solidFill>
                  <a:schemeClr val="dk2"/>
                </a:solidFill>
                <a:latin typeface="Calibri"/>
                <a:ea typeface="Calibri"/>
                <a:cs typeface="Calibri"/>
                <a:sym typeface="Calibri"/>
              </a:defRPr>
            </a:lvl8pPr>
            <a:lvl9pPr marL="4114800" marR="0" lvl="8" indent="-304800" algn="l" rtl="0">
              <a:spcBef>
                <a:spcPts val="240"/>
              </a:spcBef>
              <a:spcAft>
                <a:spcPts val="0"/>
              </a:spcAft>
              <a:buClr>
                <a:schemeClr val="accent5"/>
              </a:buClr>
              <a:buSzPts val="1200"/>
              <a:buFont typeface="Noto Sans Symbols"/>
              <a:buChar char="▪"/>
              <a:defRPr sz="1200" b="0" i="0" u="none" strike="noStrike" cap="none">
                <a:solidFill>
                  <a:schemeClr val="dk2"/>
                </a:solidFill>
                <a:latin typeface="Calibri"/>
                <a:ea typeface="Calibri"/>
                <a:cs typeface="Calibri"/>
                <a:sym typeface="Calibri"/>
              </a:defRPr>
            </a:lvl9pPr>
          </a:lstStyle>
          <a:p>
            <a:endParaRPr/>
          </a:p>
        </p:txBody>
      </p:sp>
      <p:sp>
        <p:nvSpPr>
          <p:cNvPr id="122" name="Google Shape;122;p25"/>
          <p:cNvSpPr txBox="1">
            <a:spLocks noGrp="1"/>
          </p:cNvSpPr>
          <p:nvPr>
            <p:ph type="title"/>
          </p:nvPr>
        </p:nvSpPr>
        <p:spPr>
          <a:xfrm>
            <a:off x="0" y="414867"/>
            <a:ext cx="5029200" cy="457200"/>
          </a:xfrm>
          <a:prstGeom prst="rect">
            <a:avLst/>
          </a:prstGeom>
          <a:solidFill>
            <a:srgbClr val="ABB2B8"/>
          </a:solidFill>
          <a:ln>
            <a:noFill/>
          </a:ln>
        </p:spPr>
        <p:txBody>
          <a:bodyPr spcFirstLastPara="1" wrap="square" lIns="91425" tIns="45700" rIns="91425" bIns="45700" anchor="ctr" anchorCtr="0"/>
          <a:lstStyle>
            <a:lvl1pPr marR="0" lvl="0" algn="l" rtl="0">
              <a:spcBef>
                <a:spcPts val="0"/>
              </a:spcBef>
              <a:spcAft>
                <a:spcPts val="0"/>
              </a:spcAft>
              <a:buClr>
                <a:schemeClr val="lt1"/>
              </a:buClr>
              <a:buSzPts val="2800"/>
              <a:buFont typeface="Calibri"/>
              <a:buNone/>
              <a:defRPr sz="2800" b="1"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3" name="Google Shape;123;p25"/>
          <p:cNvSpPr txBox="1"/>
          <p:nvPr/>
        </p:nvSpPr>
        <p:spPr>
          <a:xfrm>
            <a:off x="3675969" y="6344721"/>
            <a:ext cx="2133600" cy="365125"/>
          </a:xfrm>
          <a:prstGeom prst="rect">
            <a:avLst/>
          </a:prstGeom>
          <a:noFill/>
          <a:ln>
            <a:noFill/>
          </a:ln>
        </p:spPr>
        <p:txBody>
          <a:bodyPr spcFirstLastPara="1" wrap="square" lIns="91425" tIns="45700" rIns="91425" bIns="45700" anchor="ctr" anchorCtr="0">
            <a:noAutofit/>
          </a:bodyPr>
          <a:lstStyle/>
          <a:p>
            <a:pPr algn="ctr">
              <a:buClrTx/>
              <a:buFontTx/>
              <a:buNone/>
            </a:pPr>
            <a:fld id="{00000000-1234-1234-1234-123412341234}" type="slidenum">
              <a:rPr lang="en-US" kern="1200">
                <a:solidFill>
                  <a:prstClr val="black"/>
                </a:solidFill>
                <a:latin typeface="Calibri"/>
                <a:ea typeface="Calibri"/>
                <a:cs typeface="Calibri"/>
                <a:sym typeface="Calibri"/>
              </a:rPr>
              <a:pPr algn="ctr">
                <a:buClrTx/>
                <a:buFontTx/>
                <a:buNone/>
              </a:pPr>
              <a:t>‹#›</a:t>
            </a:fld>
            <a:endParaRPr kern="1200">
              <a:solidFill>
                <a:prstClr val="black"/>
              </a:solidFill>
              <a:latin typeface="Calibri"/>
              <a:ea typeface="Calibri"/>
              <a:cs typeface="Calibri"/>
              <a:sym typeface="Calibri"/>
            </a:endParaRPr>
          </a:p>
        </p:txBody>
      </p:sp>
    </p:spTree>
    <p:extLst>
      <p:ext uri="{BB962C8B-B14F-4D97-AF65-F5344CB8AC3E}">
        <p14:creationId xmlns:p14="http://schemas.microsoft.com/office/powerpoint/2010/main" val="213029408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matchingName="Title and Media, 1">
  <p:cSld name="Title and Media, 1">
    <p:spTree>
      <p:nvGrpSpPr>
        <p:cNvPr id="1" name="Shape 65"/>
        <p:cNvGrpSpPr/>
        <p:nvPr/>
      </p:nvGrpSpPr>
      <p:grpSpPr>
        <a:xfrm>
          <a:off x="0" y="0"/>
          <a:ext cx="0" cy="0"/>
          <a:chOff x="0" y="0"/>
          <a:chExt cx="0" cy="0"/>
        </a:xfrm>
      </p:grpSpPr>
      <p:sp>
        <p:nvSpPr>
          <p:cNvPr id="66" name="Google Shape;66;p15"/>
          <p:cNvSpPr txBox="1">
            <a:spLocks noGrp="1"/>
          </p:cNvSpPr>
          <p:nvPr>
            <p:ph type="title"/>
          </p:nvPr>
        </p:nvSpPr>
        <p:spPr>
          <a:xfrm>
            <a:off x="457200" y="274638"/>
            <a:ext cx="6324600" cy="11430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lt1"/>
              </a:buClr>
              <a:buSzPts val="3600"/>
              <a:buFont typeface="Arial"/>
              <a:buNone/>
              <a:defRPr sz="3600" b="1"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7" name="Google Shape;67;p15"/>
          <p:cNvSpPr>
            <a:spLocks noGrp="1"/>
          </p:cNvSpPr>
          <p:nvPr>
            <p:ph type="media" idx="2"/>
          </p:nvPr>
        </p:nvSpPr>
        <p:spPr>
          <a:xfrm>
            <a:off x="457200" y="1600202"/>
            <a:ext cx="8229600" cy="4525963"/>
          </a:xfrm>
          <a:prstGeom prst="rect">
            <a:avLst/>
          </a:prstGeom>
          <a:noFill/>
          <a:ln w="28575" cap="flat" cmpd="sng">
            <a:solidFill>
              <a:schemeClr val="dk1"/>
            </a:solidFill>
            <a:prstDash val="solid"/>
            <a:round/>
            <a:headEnd type="none" w="sm" len="sm"/>
            <a:tailEnd type="none" w="sm" len="sm"/>
          </a:ln>
        </p:spPr>
        <p:txBody>
          <a:bodyPr spcFirstLastPara="1" wrap="square" lIns="91425" tIns="45700" rIns="91425" bIns="45700" anchor="t" anchorCtr="0"/>
          <a:lstStyle>
            <a:lvl1pPr marR="0" lvl="0" algn="l" rtl="0">
              <a:spcBef>
                <a:spcPts val="560"/>
              </a:spcBef>
              <a:spcAft>
                <a:spcPts val="0"/>
              </a:spcAft>
              <a:buClr>
                <a:schemeClr val="accent1"/>
              </a:buClr>
              <a:buSzPts val="3080"/>
              <a:buFont typeface="Noto Sans Symbols"/>
              <a:buNone/>
              <a:defRPr sz="2800" b="0" i="0" u="none" strike="noStrike" cap="none">
                <a:solidFill>
                  <a:srgbClr val="5C6670"/>
                </a:solidFill>
                <a:latin typeface="Calibri"/>
                <a:ea typeface="Calibri"/>
                <a:cs typeface="Calibri"/>
                <a:sym typeface="Calibri"/>
              </a:defRPr>
            </a:lvl1pPr>
            <a:lvl2pPr marR="0" lvl="1" algn="l" rtl="0">
              <a:spcBef>
                <a:spcPts val="480"/>
              </a:spcBef>
              <a:spcAft>
                <a:spcPts val="0"/>
              </a:spcAft>
              <a:buClr>
                <a:schemeClr val="accent2"/>
              </a:buClr>
              <a:buSzPts val="2640"/>
              <a:buFont typeface="Noto Sans Symbols"/>
              <a:buChar char="▪"/>
              <a:defRPr sz="2400" b="0" i="0" u="none" strike="noStrike" cap="none">
                <a:solidFill>
                  <a:srgbClr val="5C6670"/>
                </a:solidFill>
                <a:latin typeface="Calibri"/>
                <a:ea typeface="Calibri"/>
                <a:cs typeface="Calibri"/>
                <a:sym typeface="Calibri"/>
              </a:defRPr>
            </a:lvl2pPr>
            <a:lvl3pPr marR="0" lvl="2" algn="l" rtl="0">
              <a:spcBef>
                <a:spcPts val="400"/>
              </a:spcBef>
              <a:spcAft>
                <a:spcPts val="0"/>
              </a:spcAft>
              <a:buClr>
                <a:schemeClr val="accent3"/>
              </a:buClr>
              <a:buSzPts val="2200"/>
              <a:buFont typeface="Noto Sans Symbols"/>
              <a:buChar char="▪"/>
              <a:defRPr sz="2000" b="0" i="0" u="none" strike="noStrike" cap="none">
                <a:solidFill>
                  <a:srgbClr val="5C6670"/>
                </a:solidFill>
                <a:latin typeface="Calibri"/>
                <a:ea typeface="Calibri"/>
                <a:cs typeface="Calibri"/>
                <a:sym typeface="Calibri"/>
              </a:defRPr>
            </a:lvl3pPr>
            <a:lvl4pPr marR="0" lvl="3" algn="l" rtl="0">
              <a:spcBef>
                <a:spcPts val="360"/>
              </a:spcBef>
              <a:spcAft>
                <a:spcPts val="0"/>
              </a:spcAft>
              <a:buClr>
                <a:schemeClr val="accent4"/>
              </a:buClr>
              <a:buSzPts val="1980"/>
              <a:buFont typeface="Noto Sans Symbols"/>
              <a:buChar char="▪"/>
              <a:defRPr sz="1800" b="0" i="0" u="none" strike="noStrike" cap="none">
                <a:solidFill>
                  <a:srgbClr val="5C6670"/>
                </a:solidFill>
                <a:latin typeface="Calibri"/>
                <a:ea typeface="Calibri"/>
                <a:cs typeface="Calibri"/>
                <a:sym typeface="Calibri"/>
              </a:defRPr>
            </a:lvl4pPr>
            <a:lvl5pPr marR="0" lvl="4" algn="l" rtl="0">
              <a:spcBef>
                <a:spcPts val="320"/>
              </a:spcBef>
              <a:spcAft>
                <a:spcPts val="0"/>
              </a:spcAft>
              <a:buClr>
                <a:schemeClr val="accent6"/>
              </a:buClr>
              <a:buSzPts val="1760"/>
              <a:buFont typeface="Noto Sans Symbols"/>
              <a:buChar char="▪"/>
              <a:defRPr sz="1600" b="0" i="0" u="none" strike="noStrike" cap="none">
                <a:solidFill>
                  <a:srgbClr val="5C6670"/>
                </a:solidFill>
                <a:latin typeface="Calibri"/>
                <a:ea typeface="Calibri"/>
                <a:cs typeface="Calibri"/>
                <a:sym typeface="Calibri"/>
              </a:defRPr>
            </a:lvl5pPr>
            <a:lvl6pPr marR="0" lvl="5" algn="l" rtl="0">
              <a:spcBef>
                <a:spcPts val="240"/>
              </a:spcBef>
              <a:spcAft>
                <a:spcPts val="0"/>
              </a:spcAft>
              <a:buClr>
                <a:schemeClr val="accent1"/>
              </a:buClr>
              <a:buSzPts val="1200"/>
              <a:buFont typeface="Noto Sans Symbols"/>
              <a:buChar char="▪"/>
              <a:defRPr sz="1200" b="0" i="0" u="none" strike="noStrike" cap="none">
                <a:solidFill>
                  <a:schemeClr val="dk2"/>
                </a:solidFill>
                <a:latin typeface="Calibri"/>
                <a:ea typeface="Calibri"/>
                <a:cs typeface="Calibri"/>
                <a:sym typeface="Calibri"/>
              </a:defRPr>
            </a:lvl6pPr>
            <a:lvl7pPr marR="0" lvl="6" algn="l" rtl="0">
              <a:spcBef>
                <a:spcPts val="240"/>
              </a:spcBef>
              <a:spcAft>
                <a:spcPts val="0"/>
              </a:spcAft>
              <a:buClr>
                <a:schemeClr val="accent2"/>
              </a:buClr>
              <a:buSzPts val="1200"/>
              <a:buFont typeface="Noto Sans Symbols"/>
              <a:buChar char="▪"/>
              <a:defRPr sz="1200" b="0" i="0" u="none" strike="noStrike" cap="none">
                <a:solidFill>
                  <a:schemeClr val="dk2"/>
                </a:solidFill>
                <a:latin typeface="Calibri"/>
                <a:ea typeface="Calibri"/>
                <a:cs typeface="Calibri"/>
                <a:sym typeface="Calibri"/>
              </a:defRPr>
            </a:lvl7pPr>
            <a:lvl8pPr marR="0" lvl="7" algn="l" rtl="0">
              <a:spcBef>
                <a:spcPts val="240"/>
              </a:spcBef>
              <a:spcAft>
                <a:spcPts val="0"/>
              </a:spcAft>
              <a:buClr>
                <a:schemeClr val="accent3"/>
              </a:buClr>
              <a:buSzPts val="1200"/>
              <a:buFont typeface="Noto Sans Symbols"/>
              <a:buChar char="▪"/>
              <a:defRPr sz="1200" b="0" i="0" u="none" strike="noStrike" cap="none">
                <a:solidFill>
                  <a:schemeClr val="dk2"/>
                </a:solidFill>
                <a:latin typeface="Calibri"/>
                <a:ea typeface="Calibri"/>
                <a:cs typeface="Calibri"/>
                <a:sym typeface="Calibri"/>
              </a:defRPr>
            </a:lvl8pPr>
            <a:lvl9pPr marR="0" lvl="8" algn="l" rtl="0">
              <a:spcBef>
                <a:spcPts val="240"/>
              </a:spcBef>
              <a:spcAft>
                <a:spcPts val="0"/>
              </a:spcAft>
              <a:buClr>
                <a:schemeClr val="accent5"/>
              </a:buClr>
              <a:buSzPts val="1200"/>
              <a:buFont typeface="Noto Sans Symbols"/>
              <a:buChar char="▪"/>
              <a:defRPr sz="1200" b="0" i="0" u="none" strike="noStrike" cap="none">
                <a:solidFill>
                  <a:schemeClr val="dk2"/>
                </a:solidFill>
                <a:latin typeface="Calibri"/>
                <a:ea typeface="Calibri"/>
                <a:cs typeface="Calibri"/>
                <a:sym typeface="Calibri"/>
              </a:defRPr>
            </a:lvl9pPr>
          </a:lstStyle>
          <a:p>
            <a:endParaRPr/>
          </a:p>
        </p:txBody>
      </p:sp>
      <p:sp>
        <p:nvSpPr>
          <p:cNvPr id="68" name="Google Shape;68;p15"/>
          <p:cNvSpPr txBox="1">
            <a:spLocks noGrp="1"/>
          </p:cNvSpPr>
          <p:nvPr>
            <p:ph type="body" idx="1"/>
          </p:nvPr>
        </p:nvSpPr>
        <p:spPr>
          <a:xfrm>
            <a:off x="6858001" y="304800"/>
            <a:ext cx="1655064" cy="533400"/>
          </a:xfrm>
          <a:prstGeom prst="rect">
            <a:avLst/>
          </a:prstGeom>
          <a:noFill/>
          <a:ln>
            <a:noFill/>
          </a:ln>
        </p:spPr>
        <p:txBody>
          <a:bodyPr spcFirstLastPara="1" wrap="square" lIns="91425" tIns="45700" rIns="91425" bIns="45700" anchor="b" anchorCtr="0"/>
          <a:lstStyle>
            <a:lvl1pPr marL="457200" marR="0" lvl="0" indent="-228600" algn="ctr" rtl="0">
              <a:spcBef>
                <a:spcPts val="480"/>
              </a:spcBef>
              <a:spcAft>
                <a:spcPts val="0"/>
              </a:spcAft>
              <a:buClr>
                <a:schemeClr val="accent1"/>
              </a:buClr>
              <a:buSzPts val="2640"/>
              <a:buFont typeface="Noto Sans Symbols"/>
              <a:buNone/>
              <a:defRPr sz="2400" b="1" i="0" u="none" strike="noStrike" cap="none">
                <a:solidFill>
                  <a:srgbClr val="5C6670"/>
                </a:solidFill>
                <a:latin typeface="Calibri"/>
                <a:ea typeface="Calibri"/>
                <a:cs typeface="Calibri"/>
                <a:sym typeface="Calibri"/>
              </a:defRPr>
            </a:lvl1pPr>
            <a:lvl2pPr marL="914400" marR="0" lvl="1" indent="-228600" algn="l" rtl="0">
              <a:spcBef>
                <a:spcPts val="640"/>
              </a:spcBef>
              <a:spcAft>
                <a:spcPts val="0"/>
              </a:spcAft>
              <a:buClr>
                <a:schemeClr val="accent2"/>
              </a:buClr>
              <a:buSzPts val="3520"/>
              <a:buFont typeface="Noto Sans Symbols"/>
              <a:buNone/>
              <a:defRPr sz="3200" b="1" i="0" u="none" strike="noStrike" cap="none">
                <a:solidFill>
                  <a:srgbClr val="5C6670"/>
                </a:solidFill>
                <a:latin typeface="Calibri"/>
                <a:ea typeface="Calibri"/>
                <a:cs typeface="Calibri"/>
                <a:sym typeface="Calibri"/>
              </a:defRPr>
            </a:lvl2pPr>
            <a:lvl3pPr marL="1371600" marR="0" lvl="2" indent="-228600" algn="l" rtl="0">
              <a:spcBef>
                <a:spcPts val="640"/>
              </a:spcBef>
              <a:spcAft>
                <a:spcPts val="0"/>
              </a:spcAft>
              <a:buClr>
                <a:schemeClr val="accent3"/>
              </a:buClr>
              <a:buSzPts val="3520"/>
              <a:buFont typeface="Noto Sans Symbols"/>
              <a:buNone/>
              <a:defRPr sz="3200" b="1" i="0" u="none" strike="noStrike" cap="none">
                <a:solidFill>
                  <a:srgbClr val="5C6670"/>
                </a:solidFill>
                <a:latin typeface="Calibri"/>
                <a:ea typeface="Calibri"/>
                <a:cs typeface="Calibri"/>
                <a:sym typeface="Calibri"/>
              </a:defRPr>
            </a:lvl3pPr>
            <a:lvl4pPr marL="1828800" marR="0" lvl="3" indent="-228600" algn="l" rtl="0">
              <a:spcBef>
                <a:spcPts val="640"/>
              </a:spcBef>
              <a:spcAft>
                <a:spcPts val="0"/>
              </a:spcAft>
              <a:buClr>
                <a:schemeClr val="accent4"/>
              </a:buClr>
              <a:buSzPts val="3520"/>
              <a:buFont typeface="Noto Sans Symbols"/>
              <a:buNone/>
              <a:defRPr sz="3200" b="1" i="0" u="none" strike="noStrike" cap="none">
                <a:solidFill>
                  <a:srgbClr val="5C6670"/>
                </a:solidFill>
                <a:latin typeface="Calibri"/>
                <a:ea typeface="Calibri"/>
                <a:cs typeface="Calibri"/>
                <a:sym typeface="Calibri"/>
              </a:defRPr>
            </a:lvl4pPr>
            <a:lvl5pPr marL="2286000" marR="0" lvl="4" indent="-228600" algn="l" rtl="0">
              <a:spcBef>
                <a:spcPts val="640"/>
              </a:spcBef>
              <a:spcAft>
                <a:spcPts val="0"/>
              </a:spcAft>
              <a:buClr>
                <a:schemeClr val="accent6"/>
              </a:buClr>
              <a:buSzPts val="3520"/>
              <a:buFont typeface="Noto Sans Symbols"/>
              <a:buNone/>
              <a:defRPr sz="3200" b="1" i="0" u="none" strike="noStrike" cap="none">
                <a:solidFill>
                  <a:srgbClr val="5C6670"/>
                </a:solidFill>
                <a:latin typeface="Calibri"/>
                <a:ea typeface="Calibri"/>
                <a:cs typeface="Calibri"/>
                <a:sym typeface="Calibri"/>
              </a:defRPr>
            </a:lvl5pPr>
            <a:lvl6pPr marL="2743200" marR="0" lvl="5" indent="-304800" algn="l" rtl="0">
              <a:spcBef>
                <a:spcPts val="240"/>
              </a:spcBef>
              <a:spcAft>
                <a:spcPts val="0"/>
              </a:spcAft>
              <a:buClr>
                <a:schemeClr val="accent1"/>
              </a:buClr>
              <a:buSzPts val="1200"/>
              <a:buFont typeface="Noto Sans Symbols"/>
              <a:buChar char="▪"/>
              <a:defRPr sz="1200" b="0" i="0" u="none" strike="noStrike" cap="none">
                <a:solidFill>
                  <a:schemeClr val="dk2"/>
                </a:solidFill>
                <a:latin typeface="Calibri"/>
                <a:ea typeface="Calibri"/>
                <a:cs typeface="Calibri"/>
                <a:sym typeface="Calibri"/>
              </a:defRPr>
            </a:lvl6pPr>
            <a:lvl7pPr marL="3200400" marR="0" lvl="6" indent="-304800" algn="l" rtl="0">
              <a:spcBef>
                <a:spcPts val="240"/>
              </a:spcBef>
              <a:spcAft>
                <a:spcPts val="0"/>
              </a:spcAft>
              <a:buClr>
                <a:schemeClr val="accent2"/>
              </a:buClr>
              <a:buSzPts val="1200"/>
              <a:buFont typeface="Noto Sans Symbols"/>
              <a:buChar char="▪"/>
              <a:defRPr sz="1200" b="0" i="0" u="none" strike="noStrike" cap="none">
                <a:solidFill>
                  <a:schemeClr val="dk2"/>
                </a:solidFill>
                <a:latin typeface="Calibri"/>
                <a:ea typeface="Calibri"/>
                <a:cs typeface="Calibri"/>
                <a:sym typeface="Calibri"/>
              </a:defRPr>
            </a:lvl7pPr>
            <a:lvl8pPr marL="3657600" marR="0" lvl="7" indent="-304800" algn="l" rtl="0">
              <a:spcBef>
                <a:spcPts val="240"/>
              </a:spcBef>
              <a:spcAft>
                <a:spcPts val="0"/>
              </a:spcAft>
              <a:buClr>
                <a:schemeClr val="accent3"/>
              </a:buClr>
              <a:buSzPts val="1200"/>
              <a:buFont typeface="Noto Sans Symbols"/>
              <a:buChar char="▪"/>
              <a:defRPr sz="1200" b="0" i="0" u="none" strike="noStrike" cap="none">
                <a:solidFill>
                  <a:schemeClr val="dk2"/>
                </a:solidFill>
                <a:latin typeface="Calibri"/>
                <a:ea typeface="Calibri"/>
                <a:cs typeface="Calibri"/>
                <a:sym typeface="Calibri"/>
              </a:defRPr>
            </a:lvl8pPr>
            <a:lvl9pPr marL="4114800" marR="0" lvl="8" indent="-304800" algn="l" rtl="0">
              <a:spcBef>
                <a:spcPts val="240"/>
              </a:spcBef>
              <a:spcAft>
                <a:spcPts val="0"/>
              </a:spcAft>
              <a:buClr>
                <a:schemeClr val="accent5"/>
              </a:buClr>
              <a:buSzPts val="1200"/>
              <a:buFont typeface="Noto Sans Symbols"/>
              <a:buChar char="▪"/>
              <a:defRPr sz="1200" b="0" i="0" u="none" strike="noStrike" cap="none">
                <a:solidFill>
                  <a:schemeClr val="dk2"/>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01497447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16" y="2669749"/>
            <a:ext cx="2700533" cy="3681991"/>
          </a:xfrm>
          <a:prstGeom prst="rect">
            <a:avLst/>
          </a:prstGeom>
        </p:spPr>
      </p:pic>
      <p:sp>
        <p:nvSpPr>
          <p:cNvPr id="9" name="Content Placeholder 2"/>
          <p:cNvSpPr>
            <a:spLocks noGrp="1"/>
          </p:cNvSpPr>
          <p:nvPr>
            <p:ph idx="1"/>
          </p:nvPr>
        </p:nvSpPr>
        <p:spPr>
          <a:xfrm>
            <a:off x="628650" y="1202400"/>
            <a:ext cx="7886700" cy="5037025"/>
          </a:xfrm>
        </p:spPr>
        <p:txBody>
          <a:bodyPr/>
          <a:lstStyle>
            <a:lvl1pPr>
              <a:buClr>
                <a:srgbClr val="0D1E8E"/>
              </a:buClr>
              <a:defRPr sz="2400">
                <a:latin typeface="Trebuchet MS" panose="020B0603020202020204" pitchFamily="34" charset="0"/>
              </a:defRPr>
            </a:lvl1pPr>
            <a:lvl2pPr>
              <a:buClr>
                <a:srgbClr val="00953A"/>
              </a:buClr>
              <a:defRPr sz="2000">
                <a:latin typeface="Trebuchet MS" panose="020B0603020202020204" pitchFamily="34" charset="0"/>
              </a:defRPr>
            </a:lvl2pPr>
            <a:lvl3pPr>
              <a:buClr>
                <a:srgbClr val="EF7521"/>
              </a:buClr>
              <a:defRPr sz="1800">
                <a:latin typeface="Trebuchet MS" panose="020B0603020202020204" pitchFamily="34" charset="0"/>
              </a:defRPr>
            </a:lvl3pPr>
            <a:lvl4pPr>
              <a:buClr>
                <a:srgbClr val="82BC00"/>
              </a:buClr>
              <a:defRPr sz="1800">
                <a:latin typeface="Trebuchet MS" panose="020B0603020202020204" pitchFamily="34" charset="0"/>
              </a:defRPr>
            </a:lvl4pPr>
            <a:lvl5pPr>
              <a:buClr>
                <a:srgbClr val="8FC6E8"/>
              </a:buClr>
              <a:defRPr sz="1800">
                <a:latin typeface="Trebuchet MS" panose="020B0603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4"/>
          <p:cNvSpPr>
            <a:spLocks noGrp="1"/>
          </p:cNvSpPr>
          <p:nvPr>
            <p:ph type="ftr" sz="quarter" idx="11"/>
          </p:nvPr>
        </p:nvSpPr>
        <p:spPr>
          <a:xfrm>
            <a:off x="3028950" y="6508800"/>
            <a:ext cx="3086100" cy="212676"/>
          </a:xfrm>
          <a:prstGeom prst="rect">
            <a:avLst/>
          </a:prstGeom>
        </p:spPr>
        <p:txBody>
          <a:bodyPr/>
          <a:lstStyle/>
          <a:p>
            <a:pPr>
              <a:buClrTx/>
              <a:buFontTx/>
              <a:buNone/>
            </a:pPr>
            <a:endParaRPr lang="en-US" sz="1800" kern="1200" dirty="0">
              <a:solidFill>
                <a:prstClr val="black"/>
              </a:solidFill>
              <a:latin typeface="Calibri" panose="020F0502020204030204"/>
              <a:ea typeface="+mn-ea"/>
              <a:cs typeface="+mn-cs"/>
            </a:endParaRPr>
          </a:p>
        </p:txBody>
      </p:sp>
      <p:sp>
        <p:nvSpPr>
          <p:cNvPr id="11" name="Date Placeholder 2"/>
          <p:cNvSpPr txBox="1">
            <a:spLocks/>
          </p:cNvSpPr>
          <p:nvPr userDrawn="1"/>
        </p:nvSpPr>
        <p:spPr>
          <a:xfrm>
            <a:off x="628650" y="6508800"/>
            <a:ext cx="2057400" cy="21267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buClrTx/>
              <a:buFontTx/>
              <a:buNone/>
            </a:pPr>
            <a:fld id="{49B24EC9-D412-49F8-B26B-B7E454A540B6}" type="datetimeFigureOut">
              <a:rPr lang="en-US" smtClean="0">
                <a:solidFill>
                  <a:prstClr val="black">
                    <a:tint val="75000"/>
                  </a:prstClr>
                </a:solidFill>
              </a:rPr>
              <a:pPr>
                <a:buClrTx/>
                <a:buFontTx/>
                <a:buNone/>
              </a:pPr>
              <a:t>8/24/2022</a:t>
            </a:fld>
            <a:endParaRPr lang="en-US">
              <a:solidFill>
                <a:prstClr val="black">
                  <a:tint val="75000"/>
                </a:prstClr>
              </a:solidFill>
            </a:endParaRPr>
          </a:p>
        </p:txBody>
      </p:sp>
      <p:sp>
        <p:nvSpPr>
          <p:cNvPr id="12" name="Rectangle 11"/>
          <p:cNvSpPr/>
          <p:nvPr userDrawn="1"/>
        </p:nvSpPr>
        <p:spPr>
          <a:xfrm>
            <a:off x="0" y="0"/>
            <a:ext cx="9144000" cy="793462"/>
          </a:xfrm>
          <a:prstGeom prst="rect">
            <a:avLst/>
          </a:prstGeom>
          <a:gradFill flip="none" rotWithShape="1">
            <a:gsLst>
              <a:gs pos="0">
                <a:srgbClr val="6EC4E8"/>
              </a:gs>
              <a:gs pos="81000">
                <a:srgbClr val="5C667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800" kern="1200" dirty="0">
              <a:solidFill>
                <a:prstClr val="white"/>
              </a:solidFill>
            </a:endParaRPr>
          </a:p>
        </p:txBody>
      </p:sp>
      <p:sp>
        <p:nvSpPr>
          <p:cNvPr id="14" name="Rectangle 13"/>
          <p:cNvSpPr/>
          <p:nvPr userDrawn="1"/>
        </p:nvSpPr>
        <p:spPr>
          <a:xfrm>
            <a:off x="0" y="787381"/>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800" kern="1200">
              <a:solidFill>
                <a:prstClr val="white"/>
              </a:solidFill>
            </a:endParaRPr>
          </a:p>
        </p:txBody>
      </p:sp>
      <p:sp>
        <p:nvSpPr>
          <p:cNvPr id="18" name="Rectangle 17"/>
          <p:cNvSpPr/>
          <p:nvPr userDrawn="1"/>
        </p:nvSpPr>
        <p:spPr>
          <a:xfrm>
            <a:off x="0" y="6806227"/>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800" kern="1200">
              <a:solidFill>
                <a:prstClr val="white"/>
              </a:solidFill>
            </a:endParaRPr>
          </a:p>
        </p:txBody>
      </p:sp>
      <p:sp>
        <p:nvSpPr>
          <p:cNvPr id="21" name="Slide Number Placeholder 5"/>
          <p:cNvSpPr txBox="1">
            <a:spLocks/>
          </p:cNvSpPr>
          <p:nvPr userDrawn="1"/>
        </p:nvSpPr>
        <p:spPr>
          <a:xfrm>
            <a:off x="6457950" y="6508800"/>
            <a:ext cx="1257674" cy="212676"/>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buClrTx/>
              <a:buFontTx/>
              <a:buNone/>
            </a:pPr>
            <a:fld id="{34A3F748-31DA-4297-96EF-69DC737B5DDE}" type="slidenum">
              <a:rPr lang="en-US" smtClean="0">
                <a:solidFill>
                  <a:prstClr val="black">
                    <a:tint val="75000"/>
                  </a:prstClr>
                </a:solidFill>
              </a:rPr>
              <a:pPr>
                <a:buClrTx/>
                <a:buFontTx/>
                <a:buNone/>
              </a:pPr>
              <a:t>‹#›</a:t>
            </a:fld>
            <a:endParaRPr lang="en-US" dirty="0">
              <a:solidFill>
                <a:prstClr val="black">
                  <a:tint val="75000"/>
                </a:prstClr>
              </a:solidFill>
            </a:endParaRPr>
          </a:p>
        </p:txBody>
      </p:sp>
      <p:sp>
        <p:nvSpPr>
          <p:cNvPr id="13" name="Title Placeholder 1"/>
          <p:cNvSpPr>
            <a:spLocks noGrp="1"/>
          </p:cNvSpPr>
          <p:nvPr>
            <p:ph type="title"/>
          </p:nvPr>
        </p:nvSpPr>
        <p:spPr>
          <a:xfrm>
            <a:off x="192024" y="192024"/>
            <a:ext cx="7886700" cy="521208"/>
          </a:xfrm>
          <a:prstGeom prst="rect">
            <a:avLst/>
          </a:prstGeom>
        </p:spPr>
        <p:txBody>
          <a:bodyPr vert="horz" lIns="91440" tIns="45720" rIns="91440" bIns="45720" rtlCol="0" anchor="ctr">
            <a:normAutofit/>
          </a:bodyPr>
          <a:lstStyle>
            <a:lvl1pPr>
              <a:defRPr>
                <a:solidFill>
                  <a:schemeClr val="bg1"/>
                </a:solidFill>
              </a:defRPr>
            </a:lvl1pPr>
          </a:lstStyle>
          <a:p>
            <a:r>
              <a:rPr lang="en-US" dirty="0"/>
              <a:t>Click to edit master title style</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Tree>
    <p:extLst>
      <p:ext uri="{BB962C8B-B14F-4D97-AF65-F5344CB8AC3E}">
        <p14:creationId xmlns:p14="http://schemas.microsoft.com/office/powerpoint/2010/main" val="206989048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matchingName="Blank" type="blank">
  <p:cSld name="Blank">
    <p:bg>
      <p:bgPr>
        <a:blipFill>
          <a:blip r:embed="rId2">
            <a:alphaModFix/>
          </a:blip>
          <a:stretch>
            <a:fillRect/>
          </a:stretch>
        </a:blipFill>
        <a:effectLst/>
      </p:bgPr>
    </p:bg>
    <p:spTree>
      <p:nvGrpSpPr>
        <p:cNvPr id="1" name="Shape 26"/>
        <p:cNvGrpSpPr/>
        <p:nvPr/>
      </p:nvGrpSpPr>
      <p:grpSpPr>
        <a:xfrm>
          <a:off x="0" y="0"/>
          <a:ext cx="0" cy="0"/>
          <a:chOff x="0" y="0"/>
          <a:chExt cx="0" cy="0"/>
        </a:xfrm>
      </p:grpSpPr>
      <p:sp>
        <p:nvSpPr>
          <p:cNvPr id="28" name="Google Shape;28;p5"/>
          <p:cNvSpPr txBox="1"/>
          <p:nvPr/>
        </p:nvSpPr>
        <p:spPr>
          <a:xfrm>
            <a:off x="3533629" y="6327537"/>
            <a:ext cx="2133600"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fld id="{00000000-1234-1234-1234-123412341234}" type="slidenum">
              <a:rPr lang="en-US" sz="1400" b="0" i="0" u="none" strike="noStrike" cap="none">
                <a:solidFill>
                  <a:schemeClr val="dk1"/>
                </a:solidFill>
                <a:latin typeface="Calibri"/>
                <a:ea typeface="Calibri"/>
                <a:cs typeface="Calibri"/>
                <a:sym typeface="Calibri"/>
              </a:rPr>
              <a:t>‹#›</a:t>
            </a:fld>
            <a:endParaRPr sz="1400" b="0" i="0" u="none" strike="noStrike" cap="none">
              <a:solidFill>
                <a:schemeClr val="dk1"/>
              </a:solidFill>
              <a:latin typeface="Calibri"/>
              <a:ea typeface="Calibri"/>
              <a:cs typeface="Calibri"/>
              <a:sym typeface="Calibri"/>
            </a:endParaRP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Tree>
    <p:extLst>
      <p:ext uri="{BB962C8B-B14F-4D97-AF65-F5344CB8AC3E}">
        <p14:creationId xmlns:p14="http://schemas.microsoft.com/office/powerpoint/2010/main" val="156721948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38"/>
        <p:cNvGrpSpPr/>
        <p:nvPr/>
      </p:nvGrpSpPr>
      <p:grpSpPr>
        <a:xfrm>
          <a:off x="0" y="0"/>
          <a:ext cx="0" cy="0"/>
          <a:chOff x="0" y="0"/>
          <a:chExt cx="0" cy="0"/>
        </a:xfrm>
      </p:grpSpPr>
      <p:sp>
        <p:nvSpPr>
          <p:cNvPr id="39" name="Google Shape;39;p8"/>
          <p:cNvSpPr txBox="1">
            <a:spLocks noGrp="1"/>
          </p:cNvSpPr>
          <p:nvPr>
            <p:ph type="body" idx="1"/>
          </p:nvPr>
        </p:nvSpPr>
        <p:spPr>
          <a:xfrm>
            <a:off x="380999" y="1719071"/>
            <a:ext cx="8407893" cy="4407408"/>
          </a:xfrm>
          <a:prstGeom prst="rect">
            <a:avLst/>
          </a:prstGeom>
          <a:noFill/>
          <a:ln>
            <a:noFill/>
          </a:ln>
        </p:spPr>
        <p:txBody>
          <a:bodyPr spcFirstLastPara="1" wrap="square" lIns="91425" tIns="45700" rIns="91425" bIns="45700" anchor="t" anchorCtr="0"/>
          <a:lstStyle>
            <a:lvl1pPr marL="457200" marR="0" lvl="0" indent="-424180" algn="l" rtl="0">
              <a:spcBef>
                <a:spcPts val="560"/>
              </a:spcBef>
              <a:spcAft>
                <a:spcPts val="0"/>
              </a:spcAft>
              <a:buClr>
                <a:schemeClr val="accent1"/>
              </a:buClr>
              <a:buSzPts val="3080"/>
              <a:buFont typeface="Noto Sans Symbols"/>
              <a:buChar char="▪"/>
              <a:defRPr sz="2800" b="0" i="0" u="none" strike="noStrike" cap="none">
                <a:solidFill>
                  <a:srgbClr val="5C6670"/>
                </a:solidFill>
                <a:latin typeface="Calibri"/>
                <a:ea typeface="Calibri"/>
                <a:cs typeface="Calibri"/>
                <a:sym typeface="Calibri"/>
              </a:defRPr>
            </a:lvl1pPr>
            <a:lvl2pPr marL="914400" marR="0" lvl="1" indent="-396240" algn="l" rtl="0">
              <a:spcBef>
                <a:spcPts val="480"/>
              </a:spcBef>
              <a:spcAft>
                <a:spcPts val="0"/>
              </a:spcAft>
              <a:buClr>
                <a:schemeClr val="accent2"/>
              </a:buClr>
              <a:buSzPts val="2640"/>
              <a:buFont typeface="Noto Sans Symbols"/>
              <a:buChar char="▪"/>
              <a:defRPr sz="2400" b="0" i="0" u="none" strike="noStrike" cap="none">
                <a:solidFill>
                  <a:srgbClr val="5C6670"/>
                </a:solidFill>
                <a:latin typeface="Calibri"/>
                <a:ea typeface="Calibri"/>
                <a:cs typeface="Calibri"/>
                <a:sym typeface="Calibri"/>
              </a:defRPr>
            </a:lvl2pPr>
            <a:lvl3pPr marL="1371600" marR="0" lvl="2" indent="-368300" algn="l" rtl="0">
              <a:spcBef>
                <a:spcPts val="400"/>
              </a:spcBef>
              <a:spcAft>
                <a:spcPts val="0"/>
              </a:spcAft>
              <a:buClr>
                <a:schemeClr val="accent3"/>
              </a:buClr>
              <a:buSzPts val="2200"/>
              <a:buFont typeface="Noto Sans Symbols"/>
              <a:buChar char="▪"/>
              <a:defRPr sz="2000" b="0" i="0" u="none" strike="noStrike" cap="none">
                <a:solidFill>
                  <a:srgbClr val="5C6670"/>
                </a:solidFill>
                <a:latin typeface="Calibri"/>
                <a:ea typeface="Calibri"/>
                <a:cs typeface="Calibri"/>
                <a:sym typeface="Calibri"/>
              </a:defRPr>
            </a:lvl3pPr>
            <a:lvl4pPr marL="1828800" marR="0" lvl="3" indent="-354330" algn="l" rtl="0">
              <a:spcBef>
                <a:spcPts val="360"/>
              </a:spcBef>
              <a:spcAft>
                <a:spcPts val="0"/>
              </a:spcAft>
              <a:buClr>
                <a:schemeClr val="accent4"/>
              </a:buClr>
              <a:buSzPts val="1980"/>
              <a:buFont typeface="Noto Sans Symbols"/>
              <a:buChar char="▪"/>
              <a:defRPr sz="1800" b="0" i="0" u="none" strike="noStrike" cap="none">
                <a:solidFill>
                  <a:srgbClr val="5C6670"/>
                </a:solidFill>
                <a:latin typeface="Calibri"/>
                <a:ea typeface="Calibri"/>
                <a:cs typeface="Calibri"/>
                <a:sym typeface="Calibri"/>
              </a:defRPr>
            </a:lvl4pPr>
            <a:lvl5pPr marL="2286000" marR="0" lvl="4" indent="-340360" algn="l" rtl="0">
              <a:spcBef>
                <a:spcPts val="320"/>
              </a:spcBef>
              <a:spcAft>
                <a:spcPts val="0"/>
              </a:spcAft>
              <a:buClr>
                <a:schemeClr val="accent6"/>
              </a:buClr>
              <a:buSzPts val="1760"/>
              <a:buFont typeface="Noto Sans Symbols"/>
              <a:buChar char="▪"/>
              <a:defRPr sz="1600" b="0" i="0" u="none" strike="noStrike" cap="none">
                <a:solidFill>
                  <a:srgbClr val="5C6670"/>
                </a:solidFill>
                <a:latin typeface="Calibri"/>
                <a:ea typeface="Calibri"/>
                <a:cs typeface="Calibri"/>
                <a:sym typeface="Calibri"/>
              </a:defRPr>
            </a:lvl5pPr>
            <a:lvl6pPr marL="2743200" marR="0" lvl="5" indent="-304800" algn="l" rtl="0">
              <a:spcBef>
                <a:spcPts val="240"/>
              </a:spcBef>
              <a:spcAft>
                <a:spcPts val="0"/>
              </a:spcAft>
              <a:buClr>
                <a:schemeClr val="accent1"/>
              </a:buClr>
              <a:buSzPts val="1200"/>
              <a:buFont typeface="Noto Sans Symbols"/>
              <a:buChar char="▪"/>
              <a:defRPr sz="1200" b="0" i="0" u="none" strike="noStrike" cap="none">
                <a:solidFill>
                  <a:schemeClr val="dk2"/>
                </a:solidFill>
                <a:latin typeface="Calibri"/>
                <a:ea typeface="Calibri"/>
                <a:cs typeface="Calibri"/>
                <a:sym typeface="Calibri"/>
              </a:defRPr>
            </a:lvl6pPr>
            <a:lvl7pPr marL="3200400" marR="0" lvl="6" indent="-304800" algn="l" rtl="0">
              <a:spcBef>
                <a:spcPts val="240"/>
              </a:spcBef>
              <a:spcAft>
                <a:spcPts val="0"/>
              </a:spcAft>
              <a:buClr>
                <a:schemeClr val="accent2"/>
              </a:buClr>
              <a:buSzPts val="1200"/>
              <a:buFont typeface="Noto Sans Symbols"/>
              <a:buChar char="▪"/>
              <a:defRPr sz="1200" b="0" i="0" u="none" strike="noStrike" cap="none">
                <a:solidFill>
                  <a:schemeClr val="dk2"/>
                </a:solidFill>
                <a:latin typeface="Calibri"/>
                <a:ea typeface="Calibri"/>
                <a:cs typeface="Calibri"/>
                <a:sym typeface="Calibri"/>
              </a:defRPr>
            </a:lvl7pPr>
            <a:lvl8pPr marL="3657600" marR="0" lvl="7" indent="-304800" algn="l" rtl="0">
              <a:spcBef>
                <a:spcPts val="240"/>
              </a:spcBef>
              <a:spcAft>
                <a:spcPts val="0"/>
              </a:spcAft>
              <a:buClr>
                <a:schemeClr val="accent3"/>
              </a:buClr>
              <a:buSzPts val="1200"/>
              <a:buFont typeface="Noto Sans Symbols"/>
              <a:buChar char="▪"/>
              <a:defRPr sz="1200" b="0" i="0" u="none" strike="noStrike" cap="none">
                <a:solidFill>
                  <a:schemeClr val="dk2"/>
                </a:solidFill>
                <a:latin typeface="Calibri"/>
                <a:ea typeface="Calibri"/>
                <a:cs typeface="Calibri"/>
                <a:sym typeface="Calibri"/>
              </a:defRPr>
            </a:lvl8pPr>
            <a:lvl9pPr marL="4114800" marR="0" lvl="8" indent="-304800" algn="l" rtl="0">
              <a:spcBef>
                <a:spcPts val="240"/>
              </a:spcBef>
              <a:spcAft>
                <a:spcPts val="0"/>
              </a:spcAft>
              <a:buClr>
                <a:schemeClr val="accent5"/>
              </a:buClr>
              <a:buSzPts val="1200"/>
              <a:buFont typeface="Noto Sans Symbols"/>
              <a:buChar char="▪"/>
              <a:defRPr sz="1200" b="0" i="0" u="none" strike="noStrike" cap="none">
                <a:solidFill>
                  <a:schemeClr val="dk2"/>
                </a:solidFill>
                <a:latin typeface="Calibri"/>
                <a:ea typeface="Calibri"/>
                <a:cs typeface="Calibri"/>
                <a:sym typeface="Calibri"/>
              </a:defRPr>
            </a:lvl9pPr>
          </a:lstStyle>
          <a:p>
            <a:endParaRPr/>
          </a:p>
        </p:txBody>
      </p:sp>
      <p:sp>
        <p:nvSpPr>
          <p:cNvPr id="40" name="Google Shape;40;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
        <p:nvSpPr>
          <p:cNvPr id="41" name="Google Shape;41;p8"/>
          <p:cNvSpPr txBox="1">
            <a:spLocks noGrp="1"/>
          </p:cNvSpPr>
          <p:nvPr>
            <p:ph type="title"/>
          </p:nvPr>
        </p:nvSpPr>
        <p:spPr>
          <a:xfrm>
            <a:off x="381000" y="355847"/>
            <a:ext cx="8381260" cy="1054394"/>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36771572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matchingName="Title and Content: Static" type="obj">
  <p:cSld name="Title and Content: Static">
    <p:spTree>
      <p:nvGrpSpPr>
        <p:cNvPr id="1" name="Shape 42"/>
        <p:cNvGrpSpPr/>
        <p:nvPr/>
      </p:nvGrpSpPr>
      <p:grpSpPr>
        <a:xfrm>
          <a:off x="0" y="0"/>
          <a:ext cx="0" cy="0"/>
          <a:chOff x="0" y="0"/>
          <a:chExt cx="0" cy="0"/>
        </a:xfrm>
      </p:grpSpPr>
      <p:sp>
        <p:nvSpPr>
          <p:cNvPr id="43" name="Google Shape;43;p9"/>
          <p:cNvSpPr txBox="1">
            <a:spLocks noGrp="1"/>
          </p:cNvSpPr>
          <p:nvPr>
            <p:ph type="title"/>
          </p:nvPr>
        </p:nvSpPr>
        <p:spPr>
          <a:xfrm>
            <a:off x="457200" y="620947"/>
            <a:ext cx="8229600" cy="84468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chemeClr val="lt1"/>
              </a:buClr>
              <a:buSzPts val="3600"/>
              <a:buFont typeface="Constantia"/>
              <a:buNone/>
              <a:defRPr sz="3600" b="1" i="0" u="none" strike="noStrike" cap="small">
                <a:solidFill>
                  <a:schemeClr val="lt1"/>
                </a:solidFill>
                <a:latin typeface="Constantia"/>
                <a:ea typeface="Constantia"/>
                <a:cs typeface="Constantia"/>
                <a:sym typeface="Constant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4" name="Google Shape;44;p9"/>
          <p:cNvSpPr txBox="1">
            <a:spLocks noGrp="1"/>
          </p:cNvSpPr>
          <p:nvPr>
            <p:ph type="body" idx="1"/>
          </p:nvPr>
        </p:nvSpPr>
        <p:spPr>
          <a:xfrm>
            <a:off x="380999" y="1719071"/>
            <a:ext cx="8407893" cy="4407408"/>
          </a:xfrm>
          <a:prstGeom prst="rect">
            <a:avLst/>
          </a:prstGeom>
          <a:noFill/>
          <a:ln>
            <a:noFill/>
          </a:ln>
        </p:spPr>
        <p:txBody>
          <a:bodyPr spcFirstLastPara="1" wrap="square" lIns="91425" tIns="45700" rIns="91425" bIns="45700" anchor="t" anchorCtr="0"/>
          <a:lstStyle>
            <a:lvl1pPr marL="457200" marR="0" lvl="0" indent="-396240" algn="l" rtl="0">
              <a:spcBef>
                <a:spcPts val="480"/>
              </a:spcBef>
              <a:spcAft>
                <a:spcPts val="0"/>
              </a:spcAft>
              <a:buClr>
                <a:schemeClr val="accent1"/>
              </a:buClr>
              <a:buSzPts val="2640"/>
              <a:buFont typeface="Noto Sans Symbols"/>
              <a:buChar char="▪"/>
              <a:defRPr sz="2400" b="0" i="0" u="none" strike="noStrike" cap="none">
                <a:solidFill>
                  <a:srgbClr val="5C6670"/>
                </a:solidFill>
                <a:latin typeface="Calibri"/>
                <a:ea typeface="Calibri"/>
                <a:cs typeface="Calibri"/>
                <a:sym typeface="Calibri"/>
              </a:defRPr>
            </a:lvl1pPr>
            <a:lvl2pPr marL="914400" marR="0" lvl="1" indent="-396240" algn="l" rtl="0">
              <a:spcBef>
                <a:spcPts val="480"/>
              </a:spcBef>
              <a:spcAft>
                <a:spcPts val="0"/>
              </a:spcAft>
              <a:buClr>
                <a:schemeClr val="accent2"/>
              </a:buClr>
              <a:buSzPts val="2640"/>
              <a:buFont typeface="Noto Sans Symbols"/>
              <a:buChar char="▪"/>
              <a:defRPr sz="2400" b="0" i="0" u="none" strike="noStrike" cap="none">
                <a:solidFill>
                  <a:srgbClr val="5C6670"/>
                </a:solidFill>
                <a:latin typeface="Calibri"/>
                <a:ea typeface="Calibri"/>
                <a:cs typeface="Calibri"/>
                <a:sym typeface="Calibri"/>
              </a:defRPr>
            </a:lvl2pPr>
            <a:lvl3pPr marL="1371600" marR="0" lvl="2" indent="-368300" algn="l" rtl="0">
              <a:spcBef>
                <a:spcPts val="400"/>
              </a:spcBef>
              <a:spcAft>
                <a:spcPts val="0"/>
              </a:spcAft>
              <a:buClr>
                <a:schemeClr val="accent3"/>
              </a:buClr>
              <a:buSzPts val="2200"/>
              <a:buFont typeface="Noto Sans Symbols"/>
              <a:buChar char="▪"/>
              <a:defRPr sz="2000" b="0" i="0" u="none" strike="noStrike" cap="none">
                <a:solidFill>
                  <a:srgbClr val="5C6670"/>
                </a:solidFill>
                <a:latin typeface="Calibri"/>
                <a:ea typeface="Calibri"/>
                <a:cs typeface="Calibri"/>
                <a:sym typeface="Calibri"/>
              </a:defRPr>
            </a:lvl3pPr>
            <a:lvl4pPr marL="1828800" marR="0" lvl="3" indent="-354330" algn="l" rtl="0">
              <a:spcBef>
                <a:spcPts val="360"/>
              </a:spcBef>
              <a:spcAft>
                <a:spcPts val="0"/>
              </a:spcAft>
              <a:buClr>
                <a:schemeClr val="accent4"/>
              </a:buClr>
              <a:buSzPts val="1980"/>
              <a:buFont typeface="Noto Sans Symbols"/>
              <a:buChar char="▪"/>
              <a:defRPr sz="1800" b="0" i="0" u="none" strike="noStrike" cap="none">
                <a:solidFill>
                  <a:srgbClr val="5C6670"/>
                </a:solidFill>
                <a:latin typeface="Calibri"/>
                <a:ea typeface="Calibri"/>
                <a:cs typeface="Calibri"/>
                <a:sym typeface="Calibri"/>
              </a:defRPr>
            </a:lvl4pPr>
            <a:lvl5pPr marL="2286000" marR="0" lvl="4" indent="-312420" algn="l" rtl="0">
              <a:spcBef>
                <a:spcPts val="240"/>
              </a:spcBef>
              <a:spcAft>
                <a:spcPts val="0"/>
              </a:spcAft>
              <a:buClr>
                <a:schemeClr val="accent6"/>
              </a:buClr>
              <a:buSzPts val="1320"/>
              <a:buFont typeface="Noto Sans Symbols"/>
              <a:buChar char="▪"/>
              <a:defRPr sz="1200" b="0" i="0" u="none" strike="noStrike" cap="none">
                <a:solidFill>
                  <a:srgbClr val="5C6670"/>
                </a:solidFill>
                <a:latin typeface="Calibri"/>
                <a:ea typeface="Calibri"/>
                <a:cs typeface="Calibri"/>
                <a:sym typeface="Calibri"/>
              </a:defRPr>
            </a:lvl5pPr>
            <a:lvl6pPr marL="2743200" marR="0" lvl="5" indent="-304800" algn="l" rtl="0">
              <a:spcBef>
                <a:spcPts val="240"/>
              </a:spcBef>
              <a:spcAft>
                <a:spcPts val="0"/>
              </a:spcAft>
              <a:buClr>
                <a:schemeClr val="accent1"/>
              </a:buClr>
              <a:buSzPts val="1200"/>
              <a:buFont typeface="Noto Sans Symbols"/>
              <a:buChar char="▪"/>
              <a:defRPr sz="1200" b="0" i="0" u="none" strike="noStrike" cap="none">
                <a:solidFill>
                  <a:schemeClr val="dk2"/>
                </a:solidFill>
                <a:latin typeface="Calibri"/>
                <a:ea typeface="Calibri"/>
                <a:cs typeface="Calibri"/>
                <a:sym typeface="Calibri"/>
              </a:defRPr>
            </a:lvl6pPr>
            <a:lvl7pPr marL="3200400" marR="0" lvl="6" indent="-304800" algn="l" rtl="0">
              <a:spcBef>
                <a:spcPts val="240"/>
              </a:spcBef>
              <a:spcAft>
                <a:spcPts val="0"/>
              </a:spcAft>
              <a:buClr>
                <a:schemeClr val="accent2"/>
              </a:buClr>
              <a:buSzPts val="1200"/>
              <a:buFont typeface="Noto Sans Symbols"/>
              <a:buChar char="▪"/>
              <a:defRPr sz="1200" b="0" i="0" u="none" strike="noStrike" cap="none">
                <a:solidFill>
                  <a:schemeClr val="dk2"/>
                </a:solidFill>
                <a:latin typeface="Calibri"/>
                <a:ea typeface="Calibri"/>
                <a:cs typeface="Calibri"/>
                <a:sym typeface="Calibri"/>
              </a:defRPr>
            </a:lvl7pPr>
            <a:lvl8pPr marL="3657600" marR="0" lvl="7" indent="-304800" algn="l" rtl="0">
              <a:spcBef>
                <a:spcPts val="240"/>
              </a:spcBef>
              <a:spcAft>
                <a:spcPts val="0"/>
              </a:spcAft>
              <a:buClr>
                <a:schemeClr val="accent3"/>
              </a:buClr>
              <a:buSzPts val="1200"/>
              <a:buFont typeface="Noto Sans Symbols"/>
              <a:buChar char="▪"/>
              <a:defRPr sz="1200" b="0" i="0" u="none" strike="noStrike" cap="none">
                <a:solidFill>
                  <a:schemeClr val="dk2"/>
                </a:solidFill>
                <a:latin typeface="Calibri"/>
                <a:ea typeface="Calibri"/>
                <a:cs typeface="Calibri"/>
                <a:sym typeface="Calibri"/>
              </a:defRPr>
            </a:lvl8pPr>
            <a:lvl9pPr marL="4114800" marR="0" lvl="8" indent="-304800" algn="l" rtl="0">
              <a:spcBef>
                <a:spcPts val="240"/>
              </a:spcBef>
              <a:spcAft>
                <a:spcPts val="0"/>
              </a:spcAft>
              <a:buClr>
                <a:schemeClr val="accent5"/>
              </a:buClr>
              <a:buSzPts val="1200"/>
              <a:buFont typeface="Noto Sans Symbols"/>
              <a:buChar char="▪"/>
              <a:defRPr sz="1200" b="0" i="0" u="none" strike="noStrike" cap="none">
                <a:solidFill>
                  <a:schemeClr val="dk2"/>
                </a:solidFill>
                <a:latin typeface="Calibri"/>
                <a:ea typeface="Calibri"/>
                <a:cs typeface="Calibri"/>
                <a:sym typeface="Calibri"/>
              </a:defRPr>
            </a:lvl9pPr>
          </a:lstStyle>
          <a:p>
            <a:endParaRPr/>
          </a:p>
        </p:txBody>
      </p:sp>
      <p:sp>
        <p:nvSpPr>
          <p:cNvPr id="45" name="Google Shape;45;p9"/>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546962942"/>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Content with Caption Left">
  <p:cSld name="Content with Caption Left">
    <p:bg>
      <p:bgPr>
        <a:blipFill>
          <a:blip r:embed="rId2">
            <a:alphaModFix/>
          </a:blip>
          <a:stretch>
            <a:fillRect/>
          </a:stretch>
        </a:blipFill>
        <a:effectLst/>
      </p:bgPr>
    </p:bg>
    <p:spTree>
      <p:nvGrpSpPr>
        <p:cNvPr id="1" name="Shape 46"/>
        <p:cNvGrpSpPr/>
        <p:nvPr/>
      </p:nvGrpSpPr>
      <p:grpSpPr>
        <a:xfrm>
          <a:off x="0" y="0"/>
          <a:ext cx="0" cy="0"/>
          <a:chOff x="0" y="0"/>
          <a:chExt cx="0" cy="0"/>
        </a:xfrm>
      </p:grpSpPr>
      <p:sp>
        <p:nvSpPr>
          <p:cNvPr id="47" name="Google Shape;47;p10"/>
          <p:cNvSpPr txBox="1">
            <a:spLocks noGrp="1"/>
          </p:cNvSpPr>
          <p:nvPr>
            <p:ph type="body" idx="1"/>
          </p:nvPr>
        </p:nvSpPr>
        <p:spPr>
          <a:xfrm>
            <a:off x="2199640" y="1036320"/>
            <a:ext cx="6589252" cy="4969193"/>
          </a:xfrm>
          <a:prstGeom prst="rect">
            <a:avLst/>
          </a:prstGeom>
          <a:noFill/>
          <a:ln>
            <a:noFill/>
          </a:ln>
        </p:spPr>
        <p:txBody>
          <a:bodyPr spcFirstLastPara="1" wrap="square" lIns="91425" tIns="45700" rIns="91425" bIns="45700" anchor="t" anchorCtr="0"/>
          <a:lstStyle>
            <a:lvl1pPr marL="457200" marR="0" lvl="0" indent="-424180" algn="l" rtl="0">
              <a:spcBef>
                <a:spcPts val="560"/>
              </a:spcBef>
              <a:spcAft>
                <a:spcPts val="0"/>
              </a:spcAft>
              <a:buClr>
                <a:schemeClr val="accent1"/>
              </a:buClr>
              <a:buSzPts val="3080"/>
              <a:buFont typeface="Noto Sans Symbols"/>
              <a:buChar char="▪"/>
              <a:defRPr sz="2800" b="0" i="0" u="none" strike="noStrike" cap="none">
                <a:solidFill>
                  <a:srgbClr val="5C6670"/>
                </a:solidFill>
                <a:latin typeface="Calibri"/>
                <a:ea typeface="Calibri"/>
                <a:cs typeface="Calibri"/>
                <a:sym typeface="Calibri"/>
              </a:defRPr>
            </a:lvl1pPr>
            <a:lvl2pPr marL="914400" marR="0" lvl="1" indent="-396240" algn="l" rtl="0">
              <a:spcBef>
                <a:spcPts val="480"/>
              </a:spcBef>
              <a:spcAft>
                <a:spcPts val="0"/>
              </a:spcAft>
              <a:buClr>
                <a:schemeClr val="accent2"/>
              </a:buClr>
              <a:buSzPts val="2640"/>
              <a:buFont typeface="Noto Sans Symbols"/>
              <a:buChar char="▪"/>
              <a:defRPr sz="2400" b="0" i="0" u="none" strike="noStrike" cap="none">
                <a:solidFill>
                  <a:srgbClr val="5C6670"/>
                </a:solidFill>
                <a:latin typeface="Calibri"/>
                <a:ea typeface="Calibri"/>
                <a:cs typeface="Calibri"/>
                <a:sym typeface="Calibri"/>
              </a:defRPr>
            </a:lvl2pPr>
            <a:lvl3pPr marL="1371600" marR="0" lvl="2" indent="-368300" algn="l" rtl="0">
              <a:spcBef>
                <a:spcPts val="400"/>
              </a:spcBef>
              <a:spcAft>
                <a:spcPts val="0"/>
              </a:spcAft>
              <a:buClr>
                <a:schemeClr val="accent3"/>
              </a:buClr>
              <a:buSzPts val="2200"/>
              <a:buFont typeface="Noto Sans Symbols"/>
              <a:buChar char="▪"/>
              <a:defRPr sz="2000" b="0" i="0" u="none" strike="noStrike" cap="none">
                <a:solidFill>
                  <a:srgbClr val="5C6670"/>
                </a:solidFill>
                <a:latin typeface="Calibri"/>
                <a:ea typeface="Calibri"/>
                <a:cs typeface="Calibri"/>
                <a:sym typeface="Calibri"/>
              </a:defRPr>
            </a:lvl3pPr>
            <a:lvl4pPr marL="1828800" marR="0" lvl="3" indent="-354330" algn="l" rtl="0">
              <a:spcBef>
                <a:spcPts val="360"/>
              </a:spcBef>
              <a:spcAft>
                <a:spcPts val="0"/>
              </a:spcAft>
              <a:buClr>
                <a:schemeClr val="accent4"/>
              </a:buClr>
              <a:buSzPts val="1980"/>
              <a:buFont typeface="Noto Sans Symbols"/>
              <a:buChar char="▪"/>
              <a:defRPr sz="1800" b="0" i="0" u="none" strike="noStrike" cap="none">
                <a:solidFill>
                  <a:srgbClr val="5C6670"/>
                </a:solidFill>
                <a:latin typeface="Calibri"/>
                <a:ea typeface="Calibri"/>
                <a:cs typeface="Calibri"/>
                <a:sym typeface="Calibri"/>
              </a:defRPr>
            </a:lvl4pPr>
            <a:lvl5pPr marL="2286000" marR="0" lvl="4" indent="-340360" algn="l" rtl="0">
              <a:spcBef>
                <a:spcPts val="320"/>
              </a:spcBef>
              <a:spcAft>
                <a:spcPts val="0"/>
              </a:spcAft>
              <a:buClr>
                <a:schemeClr val="accent6"/>
              </a:buClr>
              <a:buSzPts val="1760"/>
              <a:buFont typeface="Noto Sans Symbols"/>
              <a:buChar char="▪"/>
              <a:defRPr sz="1600" b="0" i="0" u="none" strike="noStrike" cap="none">
                <a:solidFill>
                  <a:srgbClr val="5C6670"/>
                </a:solidFill>
                <a:latin typeface="Calibri"/>
                <a:ea typeface="Calibri"/>
                <a:cs typeface="Calibri"/>
                <a:sym typeface="Calibri"/>
              </a:defRPr>
            </a:lvl5pPr>
            <a:lvl6pPr marL="2743200" marR="0" lvl="5" indent="-355600" algn="l" rtl="0">
              <a:spcBef>
                <a:spcPts val="400"/>
              </a:spcBef>
              <a:spcAft>
                <a:spcPts val="0"/>
              </a:spcAft>
              <a:buClr>
                <a:schemeClr val="accent1"/>
              </a:buClr>
              <a:buSzPts val="2000"/>
              <a:buFont typeface="Noto Sans Symbols"/>
              <a:buChar char="▪"/>
              <a:defRPr sz="2000" b="0" i="0" u="none" strike="noStrike" cap="none">
                <a:solidFill>
                  <a:schemeClr val="dk2"/>
                </a:solidFill>
                <a:latin typeface="Calibri"/>
                <a:ea typeface="Calibri"/>
                <a:cs typeface="Calibri"/>
                <a:sym typeface="Calibri"/>
              </a:defRPr>
            </a:lvl6pPr>
            <a:lvl7pPr marL="3200400" marR="0" lvl="6" indent="-355600" algn="l" rtl="0">
              <a:spcBef>
                <a:spcPts val="400"/>
              </a:spcBef>
              <a:spcAft>
                <a:spcPts val="0"/>
              </a:spcAft>
              <a:buClr>
                <a:schemeClr val="accent2"/>
              </a:buClr>
              <a:buSzPts val="2000"/>
              <a:buFont typeface="Noto Sans Symbols"/>
              <a:buChar char="▪"/>
              <a:defRPr sz="2000" b="0" i="0" u="none" strike="noStrike" cap="none">
                <a:solidFill>
                  <a:schemeClr val="dk2"/>
                </a:solidFill>
                <a:latin typeface="Calibri"/>
                <a:ea typeface="Calibri"/>
                <a:cs typeface="Calibri"/>
                <a:sym typeface="Calibri"/>
              </a:defRPr>
            </a:lvl7pPr>
            <a:lvl8pPr marL="3657600" marR="0" lvl="7" indent="-355600" algn="l" rtl="0">
              <a:spcBef>
                <a:spcPts val="400"/>
              </a:spcBef>
              <a:spcAft>
                <a:spcPts val="0"/>
              </a:spcAft>
              <a:buClr>
                <a:schemeClr val="accent3"/>
              </a:buClr>
              <a:buSzPts val="2000"/>
              <a:buFont typeface="Noto Sans Symbols"/>
              <a:buChar char="▪"/>
              <a:defRPr sz="2000" b="0" i="0" u="none" strike="noStrike" cap="none">
                <a:solidFill>
                  <a:schemeClr val="dk2"/>
                </a:solidFill>
                <a:latin typeface="Calibri"/>
                <a:ea typeface="Calibri"/>
                <a:cs typeface="Calibri"/>
                <a:sym typeface="Calibri"/>
              </a:defRPr>
            </a:lvl8pPr>
            <a:lvl9pPr marL="4114800" marR="0" lvl="8" indent="-355600" algn="l" rtl="0">
              <a:spcBef>
                <a:spcPts val="400"/>
              </a:spcBef>
              <a:spcAft>
                <a:spcPts val="0"/>
              </a:spcAft>
              <a:buClr>
                <a:schemeClr val="accent5"/>
              </a:buClr>
              <a:buSzPts val="2000"/>
              <a:buFont typeface="Noto Sans Symbols"/>
              <a:buChar char="▪"/>
              <a:defRPr sz="2000" b="0" i="0" u="none" strike="noStrike" cap="none">
                <a:solidFill>
                  <a:schemeClr val="dk2"/>
                </a:solidFill>
                <a:latin typeface="Calibri"/>
                <a:ea typeface="Calibri"/>
                <a:cs typeface="Calibri"/>
                <a:sym typeface="Calibri"/>
              </a:defRPr>
            </a:lvl9pPr>
          </a:lstStyle>
          <a:p>
            <a:endParaRPr/>
          </a:p>
        </p:txBody>
      </p:sp>
      <p:sp>
        <p:nvSpPr>
          <p:cNvPr id="48" name="Google Shape;48;p10"/>
          <p:cNvSpPr txBox="1">
            <a:spLocks noGrp="1"/>
          </p:cNvSpPr>
          <p:nvPr>
            <p:ph type="body" idx="2"/>
          </p:nvPr>
        </p:nvSpPr>
        <p:spPr>
          <a:xfrm>
            <a:off x="2199639" y="304800"/>
            <a:ext cx="6589252" cy="639762"/>
          </a:xfrm>
          <a:prstGeom prst="rect">
            <a:avLst/>
          </a:prstGeom>
          <a:noFill/>
          <a:ln>
            <a:noFill/>
          </a:ln>
        </p:spPr>
        <p:txBody>
          <a:bodyPr spcFirstLastPara="1" wrap="square" lIns="91425" tIns="45700" rIns="91425" bIns="45700" anchor="ctr" anchorCtr="0"/>
          <a:lstStyle>
            <a:lvl1pPr marL="457200" marR="0" lvl="0" indent="-228600" algn="l" rtl="0">
              <a:spcBef>
                <a:spcPts val="560"/>
              </a:spcBef>
              <a:spcAft>
                <a:spcPts val="0"/>
              </a:spcAft>
              <a:buClr>
                <a:schemeClr val="accent1"/>
              </a:buClr>
              <a:buSzPts val="3080"/>
              <a:buFont typeface="Noto Sans Symbols"/>
              <a:buNone/>
              <a:defRPr sz="2800" b="0"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accent2"/>
              </a:buClr>
              <a:buSzPts val="2200"/>
              <a:buFont typeface="Noto Sans Symbols"/>
              <a:buNone/>
              <a:defRPr sz="2000" b="1" i="0" u="none" strike="noStrike" cap="none">
                <a:solidFill>
                  <a:srgbClr val="5C6670"/>
                </a:solidFill>
                <a:latin typeface="Calibri"/>
                <a:ea typeface="Calibri"/>
                <a:cs typeface="Calibri"/>
                <a:sym typeface="Calibri"/>
              </a:defRPr>
            </a:lvl2pPr>
            <a:lvl3pPr marL="1371600" marR="0" lvl="2" indent="-228600" algn="l" rtl="0">
              <a:spcBef>
                <a:spcPts val="360"/>
              </a:spcBef>
              <a:spcAft>
                <a:spcPts val="0"/>
              </a:spcAft>
              <a:buClr>
                <a:schemeClr val="accent3"/>
              </a:buClr>
              <a:buSzPts val="1980"/>
              <a:buFont typeface="Noto Sans Symbols"/>
              <a:buNone/>
              <a:defRPr sz="1800" b="1" i="0" u="none" strike="noStrike" cap="none">
                <a:solidFill>
                  <a:srgbClr val="5C6670"/>
                </a:solidFill>
                <a:latin typeface="Calibri"/>
                <a:ea typeface="Calibri"/>
                <a:cs typeface="Calibri"/>
                <a:sym typeface="Calibri"/>
              </a:defRPr>
            </a:lvl3pPr>
            <a:lvl4pPr marL="1828800" marR="0" lvl="3" indent="-228600" algn="l" rtl="0">
              <a:spcBef>
                <a:spcPts val="320"/>
              </a:spcBef>
              <a:spcAft>
                <a:spcPts val="0"/>
              </a:spcAft>
              <a:buClr>
                <a:schemeClr val="accent4"/>
              </a:buClr>
              <a:buSzPts val="1760"/>
              <a:buFont typeface="Noto Sans Symbols"/>
              <a:buNone/>
              <a:defRPr sz="1600" b="1" i="0" u="none" strike="noStrike" cap="none">
                <a:solidFill>
                  <a:srgbClr val="5C6670"/>
                </a:solidFill>
                <a:latin typeface="Calibri"/>
                <a:ea typeface="Calibri"/>
                <a:cs typeface="Calibri"/>
                <a:sym typeface="Calibri"/>
              </a:defRPr>
            </a:lvl4pPr>
            <a:lvl5pPr marL="2286000" marR="0" lvl="4" indent="-228600" algn="l" rtl="0">
              <a:spcBef>
                <a:spcPts val="320"/>
              </a:spcBef>
              <a:spcAft>
                <a:spcPts val="0"/>
              </a:spcAft>
              <a:buClr>
                <a:schemeClr val="accent6"/>
              </a:buClr>
              <a:buSzPts val="1760"/>
              <a:buFont typeface="Noto Sans Symbols"/>
              <a:buNone/>
              <a:defRPr sz="1600" b="1" i="0" u="none" strike="noStrike" cap="none">
                <a:solidFill>
                  <a:srgbClr val="5C6670"/>
                </a:solidFill>
                <a:latin typeface="Calibri"/>
                <a:ea typeface="Calibri"/>
                <a:cs typeface="Calibri"/>
                <a:sym typeface="Calibri"/>
              </a:defRPr>
            </a:lvl5pPr>
            <a:lvl6pPr marL="2743200" marR="0" lvl="5" indent="-228600" algn="l" rtl="0">
              <a:spcBef>
                <a:spcPts val="320"/>
              </a:spcBef>
              <a:spcAft>
                <a:spcPts val="0"/>
              </a:spcAft>
              <a:buClr>
                <a:schemeClr val="accent1"/>
              </a:buClr>
              <a:buSzPts val="1600"/>
              <a:buFont typeface="Noto Sans Symbols"/>
              <a:buNone/>
              <a:defRPr sz="1600" b="1" i="0" u="none" strike="noStrike" cap="none">
                <a:solidFill>
                  <a:schemeClr val="dk2"/>
                </a:solidFill>
                <a:latin typeface="Calibri"/>
                <a:ea typeface="Calibri"/>
                <a:cs typeface="Calibri"/>
                <a:sym typeface="Calibri"/>
              </a:defRPr>
            </a:lvl6pPr>
            <a:lvl7pPr marL="3200400" marR="0" lvl="6" indent="-228600" algn="l" rtl="0">
              <a:spcBef>
                <a:spcPts val="320"/>
              </a:spcBef>
              <a:spcAft>
                <a:spcPts val="0"/>
              </a:spcAft>
              <a:buClr>
                <a:schemeClr val="accent2"/>
              </a:buClr>
              <a:buSzPts val="1600"/>
              <a:buFont typeface="Noto Sans Symbols"/>
              <a:buNone/>
              <a:defRPr sz="1600" b="1" i="0" u="none" strike="noStrike" cap="none">
                <a:solidFill>
                  <a:schemeClr val="dk2"/>
                </a:solidFill>
                <a:latin typeface="Calibri"/>
                <a:ea typeface="Calibri"/>
                <a:cs typeface="Calibri"/>
                <a:sym typeface="Calibri"/>
              </a:defRPr>
            </a:lvl7pPr>
            <a:lvl8pPr marL="3657600" marR="0" lvl="7" indent="-228600" algn="l" rtl="0">
              <a:spcBef>
                <a:spcPts val="320"/>
              </a:spcBef>
              <a:spcAft>
                <a:spcPts val="0"/>
              </a:spcAft>
              <a:buClr>
                <a:schemeClr val="accent3"/>
              </a:buClr>
              <a:buSzPts val="1600"/>
              <a:buFont typeface="Noto Sans Symbols"/>
              <a:buNone/>
              <a:defRPr sz="1600" b="1" i="0" u="none" strike="noStrike" cap="none">
                <a:solidFill>
                  <a:schemeClr val="dk2"/>
                </a:solidFill>
                <a:latin typeface="Calibri"/>
                <a:ea typeface="Calibri"/>
                <a:cs typeface="Calibri"/>
                <a:sym typeface="Calibri"/>
              </a:defRPr>
            </a:lvl8pPr>
            <a:lvl9pPr marL="4114800" marR="0" lvl="8" indent="-228600" algn="l" rtl="0">
              <a:spcBef>
                <a:spcPts val="320"/>
              </a:spcBef>
              <a:spcAft>
                <a:spcPts val="0"/>
              </a:spcAft>
              <a:buClr>
                <a:schemeClr val="accent5"/>
              </a:buClr>
              <a:buSzPts val="1600"/>
              <a:buFont typeface="Noto Sans Symbols"/>
              <a:buNone/>
              <a:defRPr sz="1600" b="1" i="0" u="none" strike="noStrike" cap="none">
                <a:solidFill>
                  <a:schemeClr val="dk2"/>
                </a:solidFill>
                <a:latin typeface="Calibri"/>
                <a:ea typeface="Calibri"/>
                <a:cs typeface="Calibri"/>
                <a:sym typeface="Calibri"/>
              </a:defRPr>
            </a:lvl9pPr>
          </a:lstStyle>
          <a:p>
            <a:endParaRPr/>
          </a:p>
        </p:txBody>
      </p:sp>
      <p:sp>
        <p:nvSpPr>
          <p:cNvPr id="49" name="Google Shape;49;p10"/>
          <p:cNvSpPr txBox="1">
            <a:spLocks noGrp="1"/>
          </p:cNvSpPr>
          <p:nvPr>
            <p:ph type="body" idx="3"/>
          </p:nvPr>
        </p:nvSpPr>
        <p:spPr>
          <a:xfrm>
            <a:off x="60220" y="2171510"/>
            <a:ext cx="1910820" cy="2816352"/>
          </a:xfrm>
          <a:prstGeom prst="rect">
            <a:avLst/>
          </a:prstGeom>
          <a:noFill/>
          <a:ln>
            <a:noFill/>
          </a:ln>
        </p:spPr>
        <p:txBody>
          <a:bodyPr spcFirstLastPara="1" wrap="square" lIns="91425" tIns="0" rIns="91425" bIns="45700" anchor="t" anchorCtr="0"/>
          <a:lstStyle>
            <a:lvl1pPr marL="457200" marR="0" lvl="0" indent="-228600" algn="l" rtl="0">
              <a:spcBef>
                <a:spcPts val="360"/>
              </a:spcBef>
              <a:spcAft>
                <a:spcPts val="0"/>
              </a:spcAft>
              <a:buClr>
                <a:schemeClr val="accent1"/>
              </a:buClr>
              <a:buSzPts val="1980"/>
              <a:buFont typeface="Noto Sans Symbols"/>
              <a:buNone/>
              <a:defRPr sz="1800" b="0" i="0" u="none" strike="noStrike" cap="none">
                <a:solidFill>
                  <a:srgbClr val="FFFFFF"/>
                </a:solidFill>
                <a:latin typeface="Calibri"/>
                <a:ea typeface="Calibri"/>
                <a:cs typeface="Calibri"/>
                <a:sym typeface="Calibri"/>
              </a:defRPr>
            </a:lvl1pPr>
            <a:lvl2pPr marL="914400" marR="0" lvl="1" indent="-228600" algn="l" rtl="0">
              <a:spcBef>
                <a:spcPts val="240"/>
              </a:spcBef>
              <a:spcAft>
                <a:spcPts val="0"/>
              </a:spcAft>
              <a:buClr>
                <a:schemeClr val="accent2"/>
              </a:buClr>
              <a:buSzPts val="1320"/>
              <a:buFont typeface="Noto Sans Symbols"/>
              <a:buNone/>
              <a:defRPr sz="1200" b="0" i="0" u="none" strike="noStrike" cap="none">
                <a:solidFill>
                  <a:srgbClr val="5C6670"/>
                </a:solidFill>
                <a:latin typeface="Calibri"/>
                <a:ea typeface="Calibri"/>
                <a:cs typeface="Calibri"/>
                <a:sym typeface="Calibri"/>
              </a:defRPr>
            </a:lvl2pPr>
            <a:lvl3pPr marL="1371600" marR="0" lvl="2" indent="-228600" algn="l" rtl="0">
              <a:spcBef>
                <a:spcPts val="200"/>
              </a:spcBef>
              <a:spcAft>
                <a:spcPts val="0"/>
              </a:spcAft>
              <a:buClr>
                <a:schemeClr val="accent3"/>
              </a:buClr>
              <a:buSzPts val="1100"/>
              <a:buFont typeface="Noto Sans Symbols"/>
              <a:buNone/>
              <a:defRPr sz="1000" b="0" i="0" u="none" strike="noStrike" cap="none">
                <a:solidFill>
                  <a:srgbClr val="5C6670"/>
                </a:solidFill>
                <a:latin typeface="Calibri"/>
                <a:ea typeface="Calibri"/>
                <a:cs typeface="Calibri"/>
                <a:sym typeface="Calibri"/>
              </a:defRPr>
            </a:lvl3pPr>
            <a:lvl4pPr marL="1828800" marR="0" lvl="3" indent="-228600" algn="l" rtl="0">
              <a:spcBef>
                <a:spcPts val="180"/>
              </a:spcBef>
              <a:spcAft>
                <a:spcPts val="0"/>
              </a:spcAft>
              <a:buClr>
                <a:schemeClr val="accent4"/>
              </a:buClr>
              <a:buSzPts val="990"/>
              <a:buFont typeface="Noto Sans Symbols"/>
              <a:buNone/>
              <a:defRPr sz="900" b="0" i="0" u="none" strike="noStrike" cap="none">
                <a:solidFill>
                  <a:srgbClr val="5C6670"/>
                </a:solidFill>
                <a:latin typeface="Calibri"/>
                <a:ea typeface="Calibri"/>
                <a:cs typeface="Calibri"/>
                <a:sym typeface="Calibri"/>
              </a:defRPr>
            </a:lvl4pPr>
            <a:lvl5pPr marL="2286000" marR="0" lvl="4" indent="-228600" algn="l" rtl="0">
              <a:spcBef>
                <a:spcPts val="180"/>
              </a:spcBef>
              <a:spcAft>
                <a:spcPts val="0"/>
              </a:spcAft>
              <a:buClr>
                <a:schemeClr val="accent6"/>
              </a:buClr>
              <a:buSzPts val="990"/>
              <a:buFont typeface="Noto Sans Symbols"/>
              <a:buNone/>
              <a:defRPr sz="900" b="0" i="0" u="none" strike="noStrike" cap="none">
                <a:solidFill>
                  <a:srgbClr val="5C6670"/>
                </a:solidFill>
                <a:latin typeface="Calibri"/>
                <a:ea typeface="Calibri"/>
                <a:cs typeface="Calibri"/>
                <a:sym typeface="Calibri"/>
              </a:defRPr>
            </a:lvl5pPr>
            <a:lvl6pPr marL="2743200" marR="0" lvl="5" indent="-228600" algn="l" rtl="0">
              <a:spcBef>
                <a:spcPts val="180"/>
              </a:spcBef>
              <a:spcAft>
                <a:spcPts val="0"/>
              </a:spcAft>
              <a:buClr>
                <a:schemeClr val="accent1"/>
              </a:buClr>
              <a:buSzPts val="900"/>
              <a:buFont typeface="Noto Sans Symbols"/>
              <a:buNone/>
              <a:defRPr sz="900" b="0" i="0" u="none" strike="noStrike" cap="none">
                <a:solidFill>
                  <a:schemeClr val="dk2"/>
                </a:solidFill>
                <a:latin typeface="Calibri"/>
                <a:ea typeface="Calibri"/>
                <a:cs typeface="Calibri"/>
                <a:sym typeface="Calibri"/>
              </a:defRPr>
            </a:lvl6pPr>
            <a:lvl7pPr marL="3200400" marR="0" lvl="6" indent="-228600" algn="l" rtl="0">
              <a:spcBef>
                <a:spcPts val="180"/>
              </a:spcBef>
              <a:spcAft>
                <a:spcPts val="0"/>
              </a:spcAft>
              <a:buClr>
                <a:schemeClr val="accent2"/>
              </a:buClr>
              <a:buSzPts val="900"/>
              <a:buFont typeface="Noto Sans Symbols"/>
              <a:buNone/>
              <a:defRPr sz="900" b="0" i="0" u="none" strike="noStrike" cap="none">
                <a:solidFill>
                  <a:schemeClr val="dk2"/>
                </a:solidFill>
                <a:latin typeface="Calibri"/>
                <a:ea typeface="Calibri"/>
                <a:cs typeface="Calibri"/>
                <a:sym typeface="Calibri"/>
              </a:defRPr>
            </a:lvl7pPr>
            <a:lvl8pPr marL="3657600" marR="0" lvl="7" indent="-228600" algn="l" rtl="0">
              <a:spcBef>
                <a:spcPts val="180"/>
              </a:spcBef>
              <a:spcAft>
                <a:spcPts val="0"/>
              </a:spcAft>
              <a:buClr>
                <a:schemeClr val="accent3"/>
              </a:buClr>
              <a:buSzPts val="900"/>
              <a:buFont typeface="Noto Sans Symbols"/>
              <a:buNone/>
              <a:defRPr sz="900" b="0" i="0" u="none" strike="noStrike" cap="none">
                <a:solidFill>
                  <a:schemeClr val="dk2"/>
                </a:solidFill>
                <a:latin typeface="Calibri"/>
                <a:ea typeface="Calibri"/>
                <a:cs typeface="Calibri"/>
                <a:sym typeface="Calibri"/>
              </a:defRPr>
            </a:lvl8pPr>
            <a:lvl9pPr marL="4114800" marR="0" lvl="8" indent="-228600" algn="l" rtl="0">
              <a:spcBef>
                <a:spcPts val="180"/>
              </a:spcBef>
              <a:spcAft>
                <a:spcPts val="0"/>
              </a:spcAft>
              <a:buClr>
                <a:schemeClr val="accent5"/>
              </a:buClr>
              <a:buSzPts val="900"/>
              <a:buFont typeface="Noto Sans Symbols"/>
              <a:buNone/>
              <a:defRPr sz="900" b="0" i="0" u="none" strike="noStrike" cap="none">
                <a:solidFill>
                  <a:schemeClr val="dk2"/>
                </a:solidFill>
                <a:latin typeface="Calibri"/>
                <a:ea typeface="Calibri"/>
                <a:cs typeface="Calibri"/>
                <a:sym typeface="Calibri"/>
              </a:defRPr>
            </a:lvl9pPr>
          </a:lstStyle>
          <a:p>
            <a:endParaRPr/>
          </a:p>
        </p:txBody>
      </p:sp>
      <p:sp>
        <p:nvSpPr>
          <p:cNvPr id="50" name="Google Shape;50;p10"/>
          <p:cNvSpPr txBox="1">
            <a:spLocks noGrp="1"/>
          </p:cNvSpPr>
          <p:nvPr>
            <p:ph type="title"/>
          </p:nvPr>
        </p:nvSpPr>
        <p:spPr>
          <a:xfrm>
            <a:off x="57912" y="1036320"/>
            <a:ext cx="1913456" cy="103359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2" name="Google Shape;52;p10"/>
          <p:cNvSpPr txBox="1"/>
          <p:nvPr/>
        </p:nvSpPr>
        <p:spPr>
          <a:xfrm>
            <a:off x="3675969" y="6344721"/>
            <a:ext cx="2133600" cy="365125"/>
          </a:xfrm>
          <a:prstGeom prst="rect">
            <a:avLst/>
          </a:prstGeom>
          <a:noFill/>
          <a:ln>
            <a:noFill/>
          </a:ln>
        </p:spPr>
        <p:txBody>
          <a:bodyPr spcFirstLastPara="1" wrap="square" lIns="91425" tIns="45700" rIns="91425" bIns="45700" anchor="ctr" anchorCtr="0">
            <a:noAutofit/>
          </a:bodyPr>
          <a:lstStyle/>
          <a:p>
            <a:pPr algn="ctr">
              <a:buClr>
                <a:srgbClr val="000000"/>
              </a:buClr>
              <a:buFont typeface="Arial"/>
              <a:buNone/>
            </a:pPr>
            <a:fld id="{00000000-1234-1234-1234-123412341234}" type="slidenum">
              <a:rPr lang="en-US" sz="1400" kern="0">
                <a:solidFill>
                  <a:srgbClr val="5C6670"/>
                </a:solidFill>
                <a:latin typeface="Calibri"/>
                <a:ea typeface="Calibri"/>
                <a:cs typeface="Calibri"/>
                <a:sym typeface="Calibri"/>
              </a:rPr>
              <a:pPr algn="ctr">
                <a:buClr>
                  <a:srgbClr val="000000"/>
                </a:buClr>
                <a:buFont typeface="Arial"/>
                <a:buNone/>
              </a:pPr>
              <a:t>‹#›</a:t>
            </a:fld>
            <a:endParaRPr sz="1400" kern="0">
              <a:solidFill>
                <a:srgbClr val="5C6670"/>
              </a:solidFill>
              <a:latin typeface="Calibri"/>
              <a:ea typeface="Calibri"/>
              <a:cs typeface="Calibri"/>
              <a:sym typeface="Calibri"/>
            </a:endParaRP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Tree>
    <p:extLst>
      <p:ext uri="{BB962C8B-B14F-4D97-AF65-F5344CB8AC3E}">
        <p14:creationId xmlns:p14="http://schemas.microsoft.com/office/powerpoint/2010/main" val="1309563122"/>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matchingName="Statement with Two-Level Tag, 3">
  <p:cSld name="Statement with Two-Level Tag, 3">
    <p:spTree>
      <p:nvGrpSpPr>
        <p:cNvPr id="1" name="Shape 69"/>
        <p:cNvGrpSpPr/>
        <p:nvPr/>
      </p:nvGrpSpPr>
      <p:grpSpPr>
        <a:xfrm>
          <a:off x="0" y="0"/>
          <a:ext cx="0" cy="0"/>
          <a:chOff x="0" y="0"/>
          <a:chExt cx="0" cy="0"/>
        </a:xfrm>
      </p:grpSpPr>
      <p:sp>
        <p:nvSpPr>
          <p:cNvPr id="70" name="Google Shape;70;p16"/>
          <p:cNvSpPr txBox="1">
            <a:spLocks noGrp="1"/>
          </p:cNvSpPr>
          <p:nvPr>
            <p:ph type="title"/>
          </p:nvPr>
        </p:nvSpPr>
        <p:spPr>
          <a:xfrm>
            <a:off x="533400" y="1676400"/>
            <a:ext cx="8077200" cy="20574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lt1"/>
              </a:buClr>
              <a:buSzPts val="6600"/>
              <a:buFont typeface="Arial"/>
              <a:buNone/>
              <a:defRPr sz="6600" b="1"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1" name="Google Shape;71;p16"/>
          <p:cNvSpPr txBox="1">
            <a:spLocks noGrp="1"/>
          </p:cNvSpPr>
          <p:nvPr>
            <p:ph type="body" idx="1"/>
          </p:nvPr>
        </p:nvSpPr>
        <p:spPr>
          <a:xfrm>
            <a:off x="533400" y="3733801"/>
            <a:ext cx="8077200" cy="1500188"/>
          </a:xfrm>
          <a:prstGeom prst="rect">
            <a:avLst/>
          </a:prstGeom>
          <a:noFill/>
          <a:ln>
            <a:noFill/>
          </a:ln>
        </p:spPr>
        <p:txBody>
          <a:bodyPr spcFirstLastPara="1" wrap="square" lIns="91425" tIns="45700" rIns="91425" bIns="45700" anchor="t" anchorCtr="0"/>
          <a:lstStyle>
            <a:lvl1pPr marL="457200" marR="0" lvl="0" indent="-228600" algn="l" rtl="0">
              <a:spcBef>
                <a:spcPts val="640"/>
              </a:spcBef>
              <a:spcAft>
                <a:spcPts val="0"/>
              </a:spcAft>
              <a:buClr>
                <a:schemeClr val="accent1"/>
              </a:buClr>
              <a:buSzPts val="3520"/>
              <a:buFont typeface="Noto Sans Symbols"/>
              <a:buNone/>
              <a:defRPr sz="3200" b="1" i="0" u="none" strike="noStrike" cap="none">
                <a:solidFill>
                  <a:schemeClr val="accent3"/>
                </a:solidFill>
                <a:latin typeface="Calibri"/>
                <a:ea typeface="Calibri"/>
                <a:cs typeface="Calibri"/>
                <a:sym typeface="Calibri"/>
              </a:defRPr>
            </a:lvl1pPr>
            <a:lvl2pPr marL="914400" marR="0" lvl="1" indent="-228600" algn="l" rtl="0">
              <a:spcBef>
                <a:spcPts val="360"/>
              </a:spcBef>
              <a:spcAft>
                <a:spcPts val="0"/>
              </a:spcAft>
              <a:buClr>
                <a:schemeClr val="accent2"/>
              </a:buClr>
              <a:buSzPts val="1980"/>
              <a:buFont typeface="Noto Sans Symbols"/>
              <a:buNone/>
              <a:defRPr sz="1800" b="0" i="0" u="none" strike="noStrike" cap="none">
                <a:solidFill>
                  <a:srgbClr val="9A9EA3"/>
                </a:solidFill>
                <a:latin typeface="Calibri"/>
                <a:ea typeface="Calibri"/>
                <a:cs typeface="Calibri"/>
                <a:sym typeface="Calibri"/>
              </a:defRPr>
            </a:lvl2pPr>
            <a:lvl3pPr marL="1371600" marR="0" lvl="2" indent="-228600" algn="l" rtl="0">
              <a:spcBef>
                <a:spcPts val="320"/>
              </a:spcBef>
              <a:spcAft>
                <a:spcPts val="0"/>
              </a:spcAft>
              <a:buClr>
                <a:schemeClr val="accent3"/>
              </a:buClr>
              <a:buSzPts val="1760"/>
              <a:buFont typeface="Noto Sans Symbols"/>
              <a:buNone/>
              <a:defRPr sz="1600" b="0" i="0" u="none" strike="noStrike" cap="none">
                <a:solidFill>
                  <a:srgbClr val="9A9EA3"/>
                </a:solidFill>
                <a:latin typeface="Calibri"/>
                <a:ea typeface="Calibri"/>
                <a:cs typeface="Calibri"/>
                <a:sym typeface="Calibri"/>
              </a:defRPr>
            </a:lvl3pPr>
            <a:lvl4pPr marL="1828800" marR="0" lvl="3" indent="-228600" algn="l" rtl="0">
              <a:spcBef>
                <a:spcPts val="280"/>
              </a:spcBef>
              <a:spcAft>
                <a:spcPts val="0"/>
              </a:spcAft>
              <a:buClr>
                <a:schemeClr val="accent4"/>
              </a:buClr>
              <a:buSzPts val="1540"/>
              <a:buFont typeface="Noto Sans Symbols"/>
              <a:buNone/>
              <a:defRPr sz="1400" b="0" i="0" u="none" strike="noStrike" cap="none">
                <a:solidFill>
                  <a:srgbClr val="9A9EA3"/>
                </a:solidFill>
                <a:latin typeface="Calibri"/>
                <a:ea typeface="Calibri"/>
                <a:cs typeface="Calibri"/>
                <a:sym typeface="Calibri"/>
              </a:defRPr>
            </a:lvl4pPr>
            <a:lvl5pPr marL="2286000" marR="0" lvl="4" indent="-228600" algn="l" rtl="0">
              <a:spcBef>
                <a:spcPts val="280"/>
              </a:spcBef>
              <a:spcAft>
                <a:spcPts val="0"/>
              </a:spcAft>
              <a:buClr>
                <a:schemeClr val="accent6"/>
              </a:buClr>
              <a:buSzPts val="1540"/>
              <a:buFont typeface="Noto Sans Symbols"/>
              <a:buNone/>
              <a:defRPr sz="1400" b="0" i="0" u="none" strike="noStrike" cap="none">
                <a:solidFill>
                  <a:srgbClr val="9A9EA3"/>
                </a:solidFill>
                <a:latin typeface="Calibri"/>
                <a:ea typeface="Calibri"/>
                <a:cs typeface="Calibri"/>
                <a:sym typeface="Calibri"/>
              </a:defRPr>
            </a:lvl5pPr>
            <a:lvl6pPr marL="2743200" marR="0" lvl="5" indent="-228600" algn="l" rtl="0">
              <a:spcBef>
                <a:spcPts val="280"/>
              </a:spcBef>
              <a:spcAft>
                <a:spcPts val="0"/>
              </a:spcAft>
              <a:buClr>
                <a:schemeClr val="accent1"/>
              </a:buClr>
              <a:buSzPts val="1400"/>
              <a:buFont typeface="Noto Sans Symbols"/>
              <a:buNone/>
              <a:defRPr sz="1400" b="0" i="0" u="none" strike="noStrike" cap="none">
                <a:solidFill>
                  <a:srgbClr val="9A9EA3"/>
                </a:solidFill>
                <a:latin typeface="Calibri"/>
                <a:ea typeface="Calibri"/>
                <a:cs typeface="Calibri"/>
                <a:sym typeface="Calibri"/>
              </a:defRPr>
            </a:lvl6pPr>
            <a:lvl7pPr marL="3200400" marR="0" lvl="6" indent="-228600" algn="l" rtl="0">
              <a:spcBef>
                <a:spcPts val="280"/>
              </a:spcBef>
              <a:spcAft>
                <a:spcPts val="0"/>
              </a:spcAft>
              <a:buClr>
                <a:schemeClr val="accent2"/>
              </a:buClr>
              <a:buSzPts val="1400"/>
              <a:buFont typeface="Noto Sans Symbols"/>
              <a:buNone/>
              <a:defRPr sz="1400" b="0" i="0" u="none" strike="noStrike" cap="none">
                <a:solidFill>
                  <a:srgbClr val="9A9EA3"/>
                </a:solidFill>
                <a:latin typeface="Calibri"/>
                <a:ea typeface="Calibri"/>
                <a:cs typeface="Calibri"/>
                <a:sym typeface="Calibri"/>
              </a:defRPr>
            </a:lvl7pPr>
            <a:lvl8pPr marL="3657600" marR="0" lvl="7" indent="-228600" algn="l" rtl="0">
              <a:spcBef>
                <a:spcPts val="280"/>
              </a:spcBef>
              <a:spcAft>
                <a:spcPts val="0"/>
              </a:spcAft>
              <a:buClr>
                <a:schemeClr val="accent3"/>
              </a:buClr>
              <a:buSzPts val="1400"/>
              <a:buFont typeface="Noto Sans Symbols"/>
              <a:buNone/>
              <a:defRPr sz="1400" b="0" i="0" u="none" strike="noStrike" cap="none">
                <a:solidFill>
                  <a:srgbClr val="9A9EA3"/>
                </a:solidFill>
                <a:latin typeface="Calibri"/>
                <a:ea typeface="Calibri"/>
                <a:cs typeface="Calibri"/>
                <a:sym typeface="Calibri"/>
              </a:defRPr>
            </a:lvl8pPr>
            <a:lvl9pPr marL="4114800" marR="0" lvl="8" indent="-228600" algn="l" rtl="0">
              <a:spcBef>
                <a:spcPts val="280"/>
              </a:spcBef>
              <a:spcAft>
                <a:spcPts val="0"/>
              </a:spcAft>
              <a:buClr>
                <a:schemeClr val="accent5"/>
              </a:buClr>
              <a:buSzPts val="1400"/>
              <a:buFont typeface="Noto Sans Symbols"/>
              <a:buNone/>
              <a:defRPr sz="1400" b="0" i="0" u="none" strike="noStrike" cap="none">
                <a:solidFill>
                  <a:srgbClr val="9A9EA3"/>
                </a:solidFill>
                <a:latin typeface="Calibri"/>
                <a:ea typeface="Calibri"/>
                <a:cs typeface="Calibri"/>
                <a:sym typeface="Calibri"/>
              </a:defRPr>
            </a:lvl9pPr>
          </a:lstStyle>
          <a:p>
            <a:endParaRPr/>
          </a:p>
        </p:txBody>
      </p:sp>
      <p:sp>
        <p:nvSpPr>
          <p:cNvPr id="72" name="Google Shape;72;p16"/>
          <p:cNvSpPr txBox="1">
            <a:spLocks noGrp="1"/>
          </p:cNvSpPr>
          <p:nvPr>
            <p:ph type="body" idx="2"/>
          </p:nvPr>
        </p:nvSpPr>
        <p:spPr>
          <a:xfrm>
            <a:off x="6053141" y="304800"/>
            <a:ext cx="2505075" cy="533400"/>
          </a:xfrm>
          <a:prstGeom prst="rect">
            <a:avLst/>
          </a:prstGeom>
          <a:noFill/>
          <a:ln>
            <a:noFill/>
          </a:ln>
        </p:spPr>
        <p:txBody>
          <a:bodyPr spcFirstLastPara="1" wrap="square" lIns="91425" tIns="45700" rIns="91425" bIns="45700" anchor="b" anchorCtr="0"/>
          <a:lstStyle>
            <a:lvl1pPr marL="457200" marR="0" lvl="0" indent="-228600" algn="ctr" rtl="0">
              <a:spcBef>
                <a:spcPts val="640"/>
              </a:spcBef>
              <a:spcAft>
                <a:spcPts val="0"/>
              </a:spcAft>
              <a:buClr>
                <a:schemeClr val="accent1"/>
              </a:buClr>
              <a:buSzPts val="3520"/>
              <a:buFont typeface="Noto Sans Symbols"/>
              <a:buNone/>
              <a:defRPr sz="3200" b="1" i="0" u="none" strike="noStrike" cap="none">
                <a:solidFill>
                  <a:srgbClr val="5C6670"/>
                </a:solidFill>
                <a:latin typeface="Calibri"/>
                <a:ea typeface="Calibri"/>
                <a:cs typeface="Calibri"/>
                <a:sym typeface="Calibri"/>
              </a:defRPr>
            </a:lvl1pPr>
            <a:lvl2pPr marL="914400" marR="0" lvl="1" indent="-228600" algn="l" rtl="0">
              <a:spcBef>
                <a:spcPts val="640"/>
              </a:spcBef>
              <a:spcAft>
                <a:spcPts val="0"/>
              </a:spcAft>
              <a:buClr>
                <a:schemeClr val="accent2"/>
              </a:buClr>
              <a:buSzPts val="3520"/>
              <a:buFont typeface="Noto Sans Symbols"/>
              <a:buNone/>
              <a:defRPr sz="3200" b="1" i="0" u="none" strike="noStrike" cap="none">
                <a:solidFill>
                  <a:srgbClr val="5C6670"/>
                </a:solidFill>
                <a:latin typeface="Calibri"/>
                <a:ea typeface="Calibri"/>
                <a:cs typeface="Calibri"/>
                <a:sym typeface="Calibri"/>
              </a:defRPr>
            </a:lvl2pPr>
            <a:lvl3pPr marL="1371600" marR="0" lvl="2" indent="-228600" algn="l" rtl="0">
              <a:spcBef>
                <a:spcPts val="640"/>
              </a:spcBef>
              <a:spcAft>
                <a:spcPts val="0"/>
              </a:spcAft>
              <a:buClr>
                <a:schemeClr val="accent3"/>
              </a:buClr>
              <a:buSzPts val="3520"/>
              <a:buFont typeface="Noto Sans Symbols"/>
              <a:buNone/>
              <a:defRPr sz="3200" b="1" i="0" u="none" strike="noStrike" cap="none">
                <a:solidFill>
                  <a:srgbClr val="5C6670"/>
                </a:solidFill>
                <a:latin typeface="Calibri"/>
                <a:ea typeface="Calibri"/>
                <a:cs typeface="Calibri"/>
                <a:sym typeface="Calibri"/>
              </a:defRPr>
            </a:lvl3pPr>
            <a:lvl4pPr marL="1828800" marR="0" lvl="3" indent="-228600" algn="l" rtl="0">
              <a:spcBef>
                <a:spcPts val="640"/>
              </a:spcBef>
              <a:spcAft>
                <a:spcPts val="0"/>
              </a:spcAft>
              <a:buClr>
                <a:schemeClr val="accent4"/>
              </a:buClr>
              <a:buSzPts val="3520"/>
              <a:buFont typeface="Noto Sans Symbols"/>
              <a:buNone/>
              <a:defRPr sz="3200" b="1" i="0" u="none" strike="noStrike" cap="none">
                <a:solidFill>
                  <a:srgbClr val="5C6670"/>
                </a:solidFill>
                <a:latin typeface="Calibri"/>
                <a:ea typeface="Calibri"/>
                <a:cs typeface="Calibri"/>
                <a:sym typeface="Calibri"/>
              </a:defRPr>
            </a:lvl4pPr>
            <a:lvl5pPr marL="2286000" marR="0" lvl="4" indent="-228600" algn="l" rtl="0">
              <a:spcBef>
                <a:spcPts val="640"/>
              </a:spcBef>
              <a:spcAft>
                <a:spcPts val="0"/>
              </a:spcAft>
              <a:buClr>
                <a:schemeClr val="accent6"/>
              </a:buClr>
              <a:buSzPts val="3520"/>
              <a:buFont typeface="Noto Sans Symbols"/>
              <a:buNone/>
              <a:defRPr sz="3200" b="1" i="0" u="none" strike="noStrike" cap="none">
                <a:solidFill>
                  <a:srgbClr val="5C6670"/>
                </a:solidFill>
                <a:latin typeface="Calibri"/>
                <a:ea typeface="Calibri"/>
                <a:cs typeface="Calibri"/>
                <a:sym typeface="Calibri"/>
              </a:defRPr>
            </a:lvl5pPr>
            <a:lvl6pPr marL="2743200" marR="0" lvl="5" indent="-304800" algn="l" rtl="0">
              <a:spcBef>
                <a:spcPts val="240"/>
              </a:spcBef>
              <a:spcAft>
                <a:spcPts val="0"/>
              </a:spcAft>
              <a:buClr>
                <a:schemeClr val="accent1"/>
              </a:buClr>
              <a:buSzPts val="1200"/>
              <a:buFont typeface="Noto Sans Symbols"/>
              <a:buChar char="▪"/>
              <a:defRPr sz="1200" b="0" i="0" u="none" strike="noStrike" cap="none">
                <a:solidFill>
                  <a:schemeClr val="dk2"/>
                </a:solidFill>
                <a:latin typeface="Calibri"/>
                <a:ea typeface="Calibri"/>
                <a:cs typeface="Calibri"/>
                <a:sym typeface="Calibri"/>
              </a:defRPr>
            </a:lvl6pPr>
            <a:lvl7pPr marL="3200400" marR="0" lvl="6" indent="-304800" algn="l" rtl="0">
              <a:spcBef>
                <a:spcPts val="240"/>
              </a:spcBef>
              <a:spcAft>
                <a:spcPts val="0"/>
              </a:spcAft>
              <a:buClr>
                <a:schemeClr val="accent2"/>
              </a:buClr>
              <a:buSzPts val="1200"/>
              <a:buFont typeface="Noto Sans Symbols"/>
              <a:buChar char="▪"/>
              <a:defRPr sz="1200" b="0" i="0" u="none" strike="noStrike" cap="none">
                <a:solidFill>
                  <a:schemeClr val="dk2"/>
                </a:solidFill>
                <a:latin typeface="Calibri"/>
                <a:ea typeface="Calibri"/>
                <a:cs typeface="Calibri"/>
                <a:sym typeface="Calibri"/>
              </a:defRPr>
            </a:lvl7pPr>
            <a:lvl8pPr marL="3657600" marR="0" lvl="7" indent="-304800" algn="l" rtl="0">
              <a:spcBef>
                <a:spcPts val="240"/>
              </a:spcBef>
              <a:spcAft>
                <a:spcPts val="0"/>
              </a:spcAft>
              <a:buClr>
                <a:schemeClr val="accent3"/>
              </a:buClr>
              <a:buSzPts val="1200"/>
              <a:buFont typeface="Noto Sans Symbols"/>
              <a:buChar char="▪"/>
              <a:defRPr sz="1200" b="0" i="0" u="none" strike="noStrike" cap="none">
                <a:solidFill>
                  <a:schemeClr val="dk2"/>
                </a:solidFill>
                <a:latin typeface="Calibri"/>
                <a:ea typeface="Calibri"/>
                <a:cs typeface="Calibri"/>
                <a:sym typeface="Calibri"/>
              </a:defRPr>
            </a:lvl8pPr>
            <a:lvl9pPr marL="4114800" marR="0" lvl="8" indent="-304800" algn="l" rtl="0">
              <a:spcBef>
                <a:spcPts val="240"/>
              </a:spcBef>
              <a:spcAft>
                <a:spcPts val="0"/>
              </a:spcAft>
              <a:buClr>
                <a:schemeClr val="accent5"/>
              </a:buClr>
              <a:buSzPts val="1200"/>
              <a:buFont typeface="Noto Sans Symbols"/>
              <a:buChar char="▪"/>
              <a:defRPr sz="1200" b="0" i="0" u="none" strike="noStrike" cap="none">
                <a:solidFill>
                  <a:schemeClr val="dk2"/>
                </a:solidFill>
                <a:latin typeface="Calibri"/>
                <a:ea typeface="Calibri"/>
                <a:cs typeface="Calibri"/>
                <a:sym typeface="Calibri"/>
              </a:defRPr>
            </a:lvl9pPr>
          </a:lstStyle>
          <a:p>
            <a:endParaRPr/>
          </a:p>
        </p:txBody>
      </p:sp>
      <p:sp>
        <p:nvSpPr>
          <p:cNvPr id="73" name="Google Shape;73;p16"/>
          <p:cNvSpPr txBox="1">
            <a:spLocks noGrp="1"/>
          </p:cNvSpPr>
          <p:nvPr>
            <p:ph type="body" idx="3"/>
          </p:nvPr>
        </p:nvSpPr>
        <p:spPr>
          <a:xfrm>
            <a:off x="6053141" y="838200"/>
            <a:ext cx="2505075" cy="533400"/>
          </a:xfrm>
          <a:prstGeom prst="rect">
            <a:avLst/>
          </a:prstGeom>
          <a:noFill/>
          <a:ln>
            <a:noFill/>
          </a:ln>
        </p:spPr>
        <p:txBody>
          <a:bodyPr spcFirstLastPara="1" wrap="square" lIns="91425" tIns="45700" rIns="91425" bIns="45700" anchor="t" anchorCtr="0"/>
          <a:lstStyle>
            <a:lvl1pPr marL="457200" marR="0" lvl="0" indent="-228600" algn="ctr" rtl="0">
              <a:spcBef>
                <a:spcPts val="400"/>
              </a:spcBef>
              <a:spcAft>
                <a:spcPts val="0"/>
              </a:spcAft>
              <a:buClr>
                <a:schemeClr val="accent1"/>
              </a:buClr>
              <a:buSzPts val="2200"/>
              <a:buFont typeface="Noto Sans Symbols"/>
              <a:buNone/>
              <a:defRPr sz="2000" b="0" i="0" u="none" strike="noStrike" cap="none">
                <a:solidFill>
                  <a:srgbClr val="5C6670"/>
                </a:solidFill>
                <a:latin typeface="Calibri"/>
                <a:ea typeface="Calibri"/>
                <a:cs typeface="Calibri"/>
                <a:sym typeface="Calibri"/>
              </a:defRPr>
            </a:lvl1pPr>
            <a:lvl2pPr marL="914400" marR="0" lvl="1" indent="-228600" algn="l" rtl="0">
              <a:spcBef>
                <a:spcPts val="400"/>
              </a:spcBef>
              <a:spcAft>
                <a:spcPts val="0"/>
              </a:spcAft>
              <a:buClr>
                <a:schemeClr val="accent2"/>
              </a:buClr>
              <a:buSzPts val="2200"/>
              <a:buFont typeface="Noto Sans Symbols"/>
              <a:buNone/>
              <a:defRPr sz="2000" b="0" i="0" u="none" strike="noStrike" cap="none">
                <a:solidFill>
                  <a:srgbClr val="5C6670"/>
                </a:solidFill>
                <a:latin typeface="Calibri"/>
                <a:ea typeface="Calibri"/>
                <a:cs typeface="Calibri"/>
                <a:sym typeface="Calibri"/>
              </a:defRPr>
            </a:lvl2pPr>
            <a:lvl3pPr marL="1371600" marR="0" lvl="2" indent="-228600" algn="l" rtl="0">
              <a:spcBef>
                <a:spcPts val="400"/>
              </a:spcBef>
              <a:spcAft>
                <a:spcPts val="0"/>
              </a:spcAft>
              <a:buClr>
                <a:schemeClr val="accent3"/>
              </a:buClr>
              <a:buSzPts val="2200"/>
              <a:buFont typeface="Noto Sans Symbols"/>
              <a:buNone/>
              <a:defRPr sz="2000" b="0" i="0" u="none" strike="noStrike" cap="none">
                <a:solidFill>
                  <a:srgbClr val="5C6670"/>
                </a:solidFill>
                <a:latin typeface="Calibri"/>
                <a:ea typeface="Calibri"/>
                <a:cs typeface="Calibri"/>
                <a:sym typeface="Calibri"/>
              </a:defRPr>
            </a:lvl3pPr>
            <a:lvl4pPr marL="1828800" marR="0" lvl="3" indent="-228600" algn="l" rtl="0">
              <a:spcBef>
                <a:spcPts val="400"/>
              </a:spcBef>
              <a:spcAft>
                <a:spcPts val="0"/>
              </a:spcAft>
              <a:buClr>
                <a:schemeClr val="accent4"/>
              </a:buClr>
              <a:buSzPts val="2200"/>
              <a:buFont typeface="Noto Sans Symbols"/>
              <a:buNone/>
              <a:defRPr sz="2000" b="0" i="0" u="none" strike="noStrike" cap="none">
                <a:solidFill>
                  <a:srgbClr val="5C6670"/>
                </a:solidFill>
                <a:latin typeface="Calibri"/>
                <a:ea typeface="Calibri"/>
                <a:cs typeface="Calibri"/>
                <a:sym typeface="Calibri"/>
              </a:defRPr>
            </a:lvl4pPr>
            <a:lvl5pPr marL="2286000" marR="0" lvl="4" indent="-228600" algn="l" rtl="0">
              <a:spcBef>
                <a:spcPts val="400"/>
              </a:spcBef>
              <a:spcAft>
                <a:spcPts val="0"/>
              </a:spcAft>
              <a:buClr>
                <a:schemeClr val="accent6"/>
              </a:buClr>
              <a:buSzPts val="2200"/>
              <a:buFont typeface="Noto Sans Symbols"/>
              <a:buNone/>
              <a:defRPr sz="2000" b="0" i="0" u="none" strike="noStrike" cap="none">
                <a:solidFill>
                  <a:srgbClr val="5C6670"/>
                </a:solidFill>
                <a:latin typeface="Calibri"/>
                <a:ea typeface="Calibri"/>
                <a:cs typeface="Calibri"/>
                <a:sym typeface="Calibri"/>
              </a:defRPr>
            </a:lvl5pPr>
            <a:lvl6pPr marL="2743200" marR="0" lvl="5" indent="-304800" algn="l" rtl="0">
              <a:spcBef>
                <a:spcPts val="240"/>
              </a:spcBef>
              <a:spcAft>
                <a:spcPts val="0"/>
              </a:spcAft>
              <a:buClr>
                <a:schemeClr val="accent1"/>
              </a:buClr>
              <a:buSzPts val="1200"/>
              <a:buFont typeface="Noto Sans Symbols"/>
              <a:buChar char="▪"/>
              <a:defRPr sz="1200" b="0" i="0" u="none" strike="noStrike" cap="none">
                <a:solidFill>
                  <a:schemeClr val="dk2"/>
                </a:solidFill>
                <a:latin typeface="Calibri"/>
                <a:ea typeface="Calibri"/>
                <a:cs typeface="Calibri"/>
                <a:sym typeface="Calibri"/>
              </a:defRPr>
            </a:lvl6pPr>
            <a:lvl7pPr marL="3200400" marR="0" lvl="6" indent="-304800" algn="l" rtl="0">
              <a:spcBef>
                <a:spcPts val="240"/>
              </a:spcBef>
              <a:spcAft>
                <a:spcPts val="0"/>
              </a:spcAft>
              <a:buClr>
                <a:schemeClr val="accent2"/>
              </a:buClr>
              <a:buSzPts val="1200"/>
              <a:buFont typeface="Noto Sans Symbols"/>
              <a:buChar char="▪"/>
              <a:defRPr sz="1200" b="0" i="0" u="none" strike="noStrike" cap="none">
                <a:solidFill>
                  <a:schemeClr val="dk2"/>
                </a:solidFill>
                <a:latin typeface="Calibri"/>
                <a:ea typeface="Calibri"/>
                <a:cs typeface="Calibri"/>
                <a:sym typeface="Calibri"/>
              </a:defRPr>
            </a:lvl7pPr>
            <a:lvl8pPr marL="3657600" marR="0" lvl="7" indent="-304800" algn="l" rtl="0">
              <a:spcBef>
                <a:spcPts val="240"/>
              </a:spcBef>
              <a:spcAft>
                <a:spcPts val="0"/>
              </a:spcAft>
              <a:buClr>
                <a:schemeClr val="accent3"/>
              </a:buClr>
              <a:buSzPts val="1200"/>
              <a:buFont typeface="Noto Sans Symbols"/>
              <a:buChar char="▪"/>
              <a:defRPr sz="1200" b="0" i="0" u="none" strike="noStrike" cap="none">
                <a:solidFill>
                  <a:schemeClr val="dk2"/>
                </a:solidFill>
                <a:latin typeface="Calibri"/>
                <a:ea typeface="Calibri"/>
                <a:cs typeface="Calibri"/>
                <a:sym typeface="Calibri"/>
              </a:defRPr>
            </a:lvl8pPr>
            <a:lvl9pPr marL="4114800" marR="0" lvl="8" indent="-304800" algn="l" rtl="0">
              <a:spcBef>
                <a:spcPts val="240"/>
              </a:spcBef>
              <a:spcAft>
                <a:spcPts val="0"/>
              </a:spcAft>
              <a:buClr>
                <a:schemeClr val="accent5"/>
              </a:buClr>
              <a:buSzPts val="1200"/>
              <a:buFont typeface="Noto Sans Symbols"/>
              <a:buChar char="▪"/>
              <a:defRPr sz="1200" b="0" i="0" u="none" strike="noStrike" cap="none">
                <a:solidFill>
                  <a:schemeClr val="dk2"/>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401157867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matchingName="Section Divider Orange" type="secHead">
  <p:cSld name="Section Divider Orange">
    <p:bg>
      <p:bgPr>
        <a:solidFill>
          <a:schemeClr val="accent1"/>
        </a:solidFill>
        <a:effectLst/>
      </p:bgPr>
    </p:bg>
    <p:spTree>
      <p:nvGrpSpPr>
        <p:cNvPr id="1" name="Shape 74"/>
        <p:cNvGrpSpPr/>
        <p:nvPr/>
      </p:nvGrpSpPr>
      <p:grpSpPr>
        <a:xfrm>
          <a:off x="0" y="0"/>
          <a:ext cx="0" cy="0"/>
          <a:chOff x="0" y="0"/>
          <a:chExt cx="0" cy="0"/>
        </a:xfrm>
      </p:grpSpPr>
      <p:sp>
        <p:nvSpPr>
          <p:cNvPr id="75" name="Google Shape;75;p17"/>
          <p:cNvSpPr txBox="1">
            <a:spLocks noGrp="1"/>
          </p:cNvSpPr>
          <p:nvPr>
            <p:ph type="body" idx="1"/>
          </p:nvPr>
        </p:nvSpPr>
        <p:spPr>
          <a:xfrm>
            <a:off x="380999" y="3412607"/>
            <a:ext cx="8341851" cy="1645920"/>
          </a:xfrm>
          <a:prstGeom prst="rect">
            <a:avLst/>
          </a:prstGeom>
          <a:noFill/>
          <a:ln>
            <a:noFill/>
          </a:ln>
        </p:spPr>
        <p:txBody>
          <a:bodyPr spcFirstLastPara="1" wrap="square" lIns="91425" tIns="45700" rIns="91425" bIns="45700" anchor="ctr" anchorCtr="0"/>
          <a:lstStyle>
            <a:lvl1pPr marL="457200" marR="0" lvl="0" indent="-228600" algn="ctr" rtl="0">
              <a:spcBef>
                <a:spcPts val="480"/>
              </a:spcBef>
              <a:spcAft>
                <a:spcPts val="0"/>
              </a:spcAft>
              <a:buClr>
                <a:schemeClr val="accent1"/>
              </a:buClr>
              <a:buSzPts val="2640"/>
              <a:buFont typeface="Noto Sans Symbols"/>
              <a:buNone/>
              <a:defRPr sz="2400" b="0" i="0" u="none" strike="noStrike" cap="none">
                <a:solidFill>
                  <a:srgbClr val="404040"/>
                </a:solidFill>
                <a:latin typeface="Calibri"/>
                <a:ea typeface="Calibri"/>
                <a:cs typeface="Calibri"/>
                <a:sym typeface="Calibri"/>
              </a:defRPr>
            </a:lvl1pPr>
            <a:lvl2pPr marL="914400" marR="0" lvl="1" indent="-228600" algn="l" rtl="0">
              <a:spcBef>
                <a:spcPts val="360"/>
              </a:spcBef>
              <a:spcAft>
                <a:spcPts val="0"/>
              </a:spcAft>
              <a:buClr>
                <a:schemeClr val="accent2"/>
              </a:buClr>
              <a:buSzPts val="1980"/>
              <a:buFont typeface="Noto Sans Symbols"/>
              <a:buNone/>
              <a:defRPr sz="1800" b="0" i="0" u="none" strike="noStrike" cap="none">
                <a:solidFill>
                  <a:srgbClr val="9A9EA3"/>
                </a:solidFill>
                <a:latin typeface="Calibri"/>
                <a:ea typeface="Calibri"/>
                <a:cs typeface="Calibri"/>
                <a:sym typeface="Calibri"/>
              </a:defRPr>
            </a:lvl2pPr>
            <a:lvl3pPr marL="1371600" marR="0" lvl="2" indent="-228600" algn="l" rtl="0">
              <a:spcBef>
                <a:spcPts val="320"/>
              </a:spcBef>
              <a:spcAft>
                <a:spcPts val="0"/>
              </a:spcAft>
              <a:buClr>
                <a:schemeClr val="accent3"/>
              </a:buClr>
              <a:buSzPts val="1760"/>
              <a:buFont typeface="Noto Sans Symbols"/>
              <a:buNone/>
              <a:defRPr sz="1600" b="0" i="0" u="none" strike="noStrike" cap="none">
                <a:solidFill>
                  <a:srgbClr val="9A9EA3"/>
                </a:solidFill>
                <a:latin typeface="Calibri"/>
                <a:ea typeface="Calibri"/>
                <a:cs typeface="Calibri"/>
                <a:sym typeface="Calibri"/>
              </a:defRPr>
            </a:lvl3pPr>
            <a:lvl4pPr marL="1828800" marR="0" lvl="3" indent="-228600" algn="l" rtl="0">
              <a:spcBef>
                <a:spcPts val="280"/>
              </a:spcBef>
              <a:spcAft>
                <a:spcPts val="0"/>
              </a:spcAft>
              <a:buClr>
                <a:schemeClr val="accent4"/>
              </a:buClr>
              <a:buSzPts val="1540"/>
              <a:buFont typeface="Noto Sans Symbols"/>
              <a:buNone/>
              <a:defRPr sz="1400" b="0" i="0" u="none" strike="noStrike" cap="none">
                <a:solidFill>
                  <a:srgbClr val="9A9EA3"/>
                </a:solidFill>
                <a:latin typeface="Calibri"/>
                <a:ea typeface="Calibri"/>
                <a:cs typeface="Calibri"/>
                <a:sym typeface="Calibri"/>
              </a:defRPr>
            </a:lvl4pPr>
            <a:lvl5pPr marL="2286000" marR="0" lvl="4" indent="-228600" algn="l" rtl="0">
              <a:spcBef>
                <a:spcPts val="280"/>
              </a:spcBef>
              <a:spcAft>
                <a:spcPts val="0"/>
              </a:spcAft>
              <a:buClr>
                <a:schemeClr val="accent6"/>
              </a:buClr>
              <a:buSzPts val="1540"/>
              <a:buFont typeface="Noto Sans Symbols"/>
              <a:buNone/>
              <a:defRPr sz="1400" b="0" i="0" u="none" strike="noStrike" cap="none">
                <a:solidFill>
                  <a:srgbClr val="9A9EA3"/>
                </a:solidFill>
                <a:latin typeface="Calibri"/>
                <a:ea typeface="Calibri"/>
                <a:cs typeface="Calibri"/>
                <a:sym typeface="Calibri"/>
              </a:defRPr>
            </a:lvl5pPr>
            <a:lvl6pPr marL="2743200" marR="0" lvl="5" indent="-228600" algn="l" rtl="0">
              <a:spcBef>
                <a:spcPts val="280"/>
              </a:spcBef>
              <a:spcAft>
                <a:spcPts val="0"/>
              </a:spcAft>
              <a:buClr>
                <a:schemeClr val="accent1"/>
              </a:buClr>
              <a:buSzPts val="1400"/>
              <a:buFont typeface="Noto Sans Symbols"/>
              <a:buNone/>
              <a:defRPr sz="1400" b="0" i="0" u="none" strike="noStrike" cap="none">
                <a:solidFill>
                  <a:srgbClr val="9A9EA3"/>
                </a:solidFill>
                <a:latin typeface="Calibri"/>
                <a:ea typeface="Calibri"/>
                <a:cs typeface="Calibri"/>
                <a:sym typeface="Calibri"/>
              </a:defRPr>
            </a:lvl6pPr>
            <a:lvl7pPr marL="3200400" marR="0" lvl="6" indent="-228600" algn="l" rtl="0">
              <a:spcBef>
                <a:spcPts val="280"/>
              </a:spcBef>
              <a:spcAft>
                <a:spcPts val="0"/>
              </a:spcAft>
              <a:buClr>
                <a:schemeClr val="accent2"/>
              </a:buClr>
              <a:buSzPts val="1400"/>
              <a:buFont typeface="Noto Sans Symbols"/>
              <a:buNone/>
              <a:defRPr sz="1400" b="0" i="0" u="none" strike="noStrike" cap="none">
                <a:solidFill>
                  <a:srgbClr val="9A9EA3"/>
                </a:solidFill>
                <a:latin typeface="Calibri"/>
                <a:ea typeface="Calibri"/>
                <a:cs typeface="Calibri"/>
                <a:sym typeface="Calibri"/>
              </a:defRPr>
            </a:lvl7pPr>
            <a:lvl8pPr marL="3657600" marR="0" lvl="7" indent="-228600" algn="l" rtl="0">
              <a:spcBef>
                <a:spcPts val="280"/>
              </a:spcBef>
              <a:spcAft>
                <a:spcPts val="0"/>
              </a:spcAft>
              <a:buClr>
                <a:schemeClr val="accent3"/>
              </a:buClr>
              <a:buSzPts val="1400"/>
              <a:buFont typeface="Noto Sans Symbols"/>
              <a:buNone/>
              <a:defRPr sz="1400" b="0" i="0" u="none" strike="noStrike" cap="none">
                <a:solidFill>
                  <a:srgbClr val="9A9EA3"/>
                </a:solidFill>
                <a:latin typeface="Calibri"/>
                <a:ea typeface="Calibri"/>
                <a:cs typeface="Calibri"/>
                <a:sym typeface="Calibri"/>
              </a:defRPr>
            </a:lvl8pPr>
            <a:lvl9pPr marL="4114800" marR="0" lvl="8" indent="-228600" algn="l" rtl="0">
              <a:spcBef>
                <a:spcPts val="280"/>
              </a:spcBef>
              <a:spcAft>
                <a:spcPts val="0"/>
              </a:spcAft>
              <a:buClr>
                <a:schemeClr val="accent5"/>
              </a:buClr>
              <a:buSzPts val="1400"/>
              <a:buFont typeface="Noto Sans Symbols"/>
              <a:buNone/>
              <a:defRPr sz="1400" b="0" i="0" u="none" strike="noStrike" cap="none">
                <a:solidFill>
                  <a:srgbClr val="9A9EA3"/>
                </a:solidFill>
                <a:latin typeface="Calibri"/>
                <a:ea typeface="Calibri"/>
                <a:cs typeface="Calibri"/>
                <a:sym typeface="Calibri"/>
              </a:defRPr>
            </a:lvl9pPr>
          </a:lstStyle>
          <a:p>
            <a:endParaRPr/>
          </a:p>
        </p:txBody>
      </p:sp>
      <p:sp>
        <p:nvSpPr>
          <p:cNvPr id="76" name="Google Shape;76;p17"/>
          <p:cNvSpPr txBox="1">
            <a:spLocks noGrp="1"/>
          </p:cNvSpPr>
          <p:nvPr>
            <p:ph type="title"/>
          </p:nvPr>
        </p:nvSpPr>
        <p:spPr>
          <a:xfrm>
            <a:off x="380999" y="1740195"/>
            <a:ext cx="8341851" cy="164592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rgbClr val="FFFFFF"/>
              </a:buClr>
              <a:buSzPts val="4200"/>
              <a:buFont typeface="Arial"/>
              <a:buNone/>
              <a:defRPr sz="4200" b="0" i="0" u="none" strike="noStrike" cap="none">
                <a:solidFill>
                  <a:srgbClr val="FFFFFF"/>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8" name="Google Shape;78;p17"/>
          <p:cNvSpPr txBox="1"/>
          <p:nvPr/>
        </p:nvSpPr>
        <p:spPr>
          <a:xfrm>
            <a:off x="3675969" y="6344721"/>
            <a:ext cx="2133600"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fld id="{00000000-1234-1234-1234-123412341234}" type="slidenum">
              <a:rPr lang="en-US" sz="1400">
                <a:solidFill>
                  <a:schemeClr val="dk1"/>
                </a:solidFill>
                <a:latin typeface="Calibri"/>
                <a:ea typeface="Calibri"/>
                <a:cs typeface="Calibri"/>
                <a:sym typeface="Calibri"/>
              </a:rPr>
              <a:t>‹#›</a:t>
            </a:fld>
            <a:endParaRPr sz="1400">
              <a:solidFill>
                <a:schemeClr val="dk1"/>
              </a:solidFill>
              <a:latin typeface="Calibri"/>
              <a:ea typeface="Calibri"/>
              <a:cs typeface="Calibri"/>
              <a:sym typeface="Calibri"/>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Tree>
    <p:extLst>
      <p:ext uri="{BB962C8B-B14F-4D97-AF65-F5344CB8AC3E}">
        <p14:creationId xmlns:p14="http://schemas.microsoft.com/office/powerpoint/2010/main" val="178197169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matchingName="Content with Caption">
  <p:cSld name="Content with Caption">
    <p:bg>
      <p:bgPr>
        <a:blipFill>
          <a:blip r:embed="rId2">
            <a:alphaModFix/>
          </a:blip>
          <a:stretch>
            <a:fillRect/>
          </a:stretch>
        </a:blipFill>
        <a:effectLst/>
      </p:bgPr>
    </p:bg>
    <p:spTree>
      <p:nvGrpSpPr>
        <p:cNvPr id="1" name="Shape 79"/>
        <p:cNvGrpSpPr/>
        <p:nvPr/>
      </p:nvGrpSpPr>
      <p:grpSpPr>
        <a:xfrm>
          <a:off x="0" y="0"/>
          <a:ext cx="0" cy="0"/>
          <a:chOff x="0" y="0"/>
          <a:chExt cx="0" cy="0"/>
        </a:xfrm>
      </p:grpSpPr>
      <p:sp>
        <p:nvSpPr>
          <p:cNvPr id="80" name="Google Shape;80;p18"/>
          <p:cNvSpPr txBox="1">
            <a:spLocks noGrp="1"/>
          </p:cNvSpPr>
          <p:nvPr>
            <p:ph type="body" idx="1"/>
          </p:nvPr>
        </p:nvSpPr>
        <p:spPr>
          <a:xfrm>
            <a:off x="380999" y="1188720"/>
            <a:ext cx="6096001" cy="4969193"/>
          </a:xfrm>
          <a:prstGeom prst="rect">
            <a:avLst/>
          </a:prstGeom>
          <a:noFill/>
          <a:ln>
            <a:noFill/>
          </a:ln>
        </p:spPr>
        <p:txBody>
          <a:bodyPr spcFirstLastPara="1" wrap="square" lIns="91425" tIns="45700" rIns="91425" bIns="45700" anchor="t" anchorCtr="0"/>
          <a:lstStyle>
            <a:lvl1pPr marL="457200" marR="0" lvl="0" indent="-396240" algn="l" rtl="0">
              <a:spcBef>
                <a:spcPts val="480"/>
              </a:spcBef>
              <a:spcAft>
                <a:spcPts val="0"/>
              </a:spcAft>
              <a:buClr>
                <a:schemeClr val="accent1"/>
              </a:buClr>
              <a:buSzPts val="2640"/>
              <a:buFont typeface="Noto Sans Symbols"/>
              <a:buChar char="▪"/>
              <a:defRPr sz="2400" b="0" i="0" u="none" strike="noStrike" cap="none">
                <a:solidFill>
                  <a:srgbClr val="5C6670"/>
                </a:solidFill>
                <a:latin typeface="Calibri"/>
                <a:ea typeface="Calibri"/>
                <a:cs typeface="Calibri"/>
                <a:sym typeface="Calibri"/>
              </a:defRPr>
            </a:lvl1pPr>
            <a:lvl2pPr marL="914400" marR="0" lvl="1" indent="-382269" algn="l" rtl="0">
              <a:spcBef>
                <a:spcPts val="440"/>
              </a:spcBef>
              <a:spcAft>
                <a:spcPts val="0"/>
              </a:spcAft>
              <a:buClr>
                <a:schemeClr val="accent2"/>
              </a:buClr>
              <a:buSzPts val="2420"/>
              <a:buFont typeface="Noto Sans Symbols"/>
              <a:buChar char="▪"/>
              <a:defRPr sz="2200" b="0" i="0" u="none" strike="noStrike" cap="none">
                <a:solidFill>
                  <a:srgbClr val="5C6670"/>
                </a:solidFill>
                <a:latin typeface="Calibri"/>
                <a:ea typeface="Calibri"/>
                <a:cs typeface="Calibri"/>
                <a:sym typeface="Calibri"/>
              </a:defRPr>
            </a:lvl2pPr>
            <a:lvl3pPr marL="1371600" marR="0" lvl="2" indent="-368300" algn="l" rtl="0">
              <a:spcBef>
                <a:spcPts val="400"/>
              </a:spcBef>
              <a:spcAft>
                <a:spcPts val="0"/>
              </a:spcAft>
              <a:buClr>
                <a:schemeClr val="accent3"/>
              </a:buClr>
              <a:buSzPts val="2200"/>
              <a:buFont typeface="Noto Sans Symbols"/>
              <a:buChar char="▪"/>
              <a:defRPr sz="2000" b="0" i="0" u="none" strike="noStrike" cap="none">
                <a:solidFill>
                  <a:srgbClr val="5C6670"/>
                </a:solidFill>
                <a:latin typeface="Calibri"/>
                <a:ea typeface="Calibri"/>
                <a:cs typeface="Calibri"/>
                <a:sym typeface="Calibri"/>
              </a:defRPr>
            </a:lvl3pPr>
            <a:lvl4pPr marL="1828800" marR="0" lvl="3" indent="-354330" algn="l" rtl="0">
              <a:spcBef>
                <a:spcPts val="360"/>
              </a:spcBef>
              <a:spcAft>
                <a:spcPts val="0"/>
              </a:spcAft>
              <a:buClr>
                <a:schemeClr val="accent4"/>
              </a:buClr>
              <a:buSzPts val="1980"/>
              <a:buFont typeface="Noto Sans Symbols"/>
              <a:buChar char="▪"/>
              <a:defRPr sz="1800" b="0" i="0" u="none" strike="noStrike" cap="none">
                <a:solidFill>
                  <a:srgbClr val="5C6670"/>
                </a:solidFill>
                <a:latin typeface="Calibri"/>
                <a:ea typeface="Calibri"/>
                <a:cs typeface="Calibri"/>
                <a:sym typeface="Calibri"/>
              </a:defRPr>
            </a:lvl4pPr>
            <a:lvl5pPr marL="2286000" marR="0" lvl="4" indent="-340360" algn="l" rtl="0">
              <a:spcBef>
                <a:spcPts val="320"/>
              </a:spcBef>
              <a:spcAft>
                <a:spcPts val="0"/>
              </a:spcAft>
              <a:buClr>
                <a:schemeClr val="accent6"/>
              </a:buClr>
              <a:buSzPts val="1760"/>
              <a:buFont typeface="Noto Sans Symbols"/>
              <a:buChar char="▪"/>
              <a:defRPr sz="1600" b="0" i="0" u="none" strike="noStrike" cap="none">
                <a:solidFill>
                  <a:srgbClr val="5C6670"/>
                </a:solidFill>
                <a:latin typeface="Calibri"/>
                <a:ea typeface="Calibri"/>
                <a:cs typeface="Calibri"/>
                <a:sym typeface="Calibri"/>
              </a:defRPr>
            </a:lvl5pPr>
            <a:lvl6pPr marL="2743200" marR="0" lvl="5" indent="-355600" algn="l" rtl="0">
              <a:spcBef>
                <a:spcPts val="400"/>
              </a:spcBef>
              <a:spcAft>
                <a:spcPts val="0"/>
              </a:spcAft>
              <a:buClr>
                <a:schemeClr val="accent1"/>
              </a:buClr>
              <a:buSzPts val="2000"/>
              <a:buFont typeface="Noto Sans Symbols"/>
              <a:buChar char="▪"/>
              <a:defRPr sz="2000" b="0" i="0" u="none" strike="noStrike" cap="none">
                <a:solidFill>
                  <a:schemeClr val="dk2"/>
                </a:solidFill>
                <a:latin typeface="Calibri"/>
                <a:ea typeface="Calibri"/>
                <a:cs typeface="Calibri"/>
                <a:sym typeface="Calibri"/>
              </a:defRPr>
            </a:lvl6pPr>
            <a:lvl7pPr marL="3200400" marR="0" lvl="6" indent="-355600" algn="l" rtl="0">
              <a:spcBef>
                <a:spcPts val="400"/>
              </a:spcBef>
              <a:spcAft>
                <a:spcPts val="0"/>
              </a:spcAft>
              <a:buClr>
                <a:schemeClr val="accent2"/>
              </a:buClr>
              <a:buSzPts val="2000"/>
              <a:buFont typeface="Noto Sans Symbols"/>
              <a:buChar char="▪"/>
              <a:defRPr sz="2000" b="0" i="0" u="none" strike="noStrike" cap="none">
                <a:solidFill>
                  <a:schemeClr val="dk2"/>
                </a:solidFill>
                <a:latin typeface="Calibri"/>
                <a:ea typeface="Calibri"/>
                <a:cs typeface="Calibri"/>
                <a:sym typeface="Calibri"/>
              </a:defRPr>
            </a:lvl7pPr>
            <a:lvl8pPr marL="3657600" marR="0" lvl="7" indent="-355600" algn="l" rtl="0">
              <a:spcBef>
                <a:spcPts val="400"/>
              </a:spcBef>
              <a:spcAft>
                <a:spcPts val="0"/>
              </a:spcAft>
              <a:buClr>
                <a:schemeClr val="accent3"/>
              </a:buClr>
              <a:buSzPts val="2000"/>
              <a:buFont typeface="Noto Sans Symbols"/>
              <a:buChar char="▪"/>
              <a:defRPr sz="2000" b="0" i="0" u="none" strike="noStrike" cap="none">
                <a:solidFill>
                  <a:schemeClr val="dk2"/>
                </a:solidFill>
                <a:latin typeface="Calibri"/>
                <a:ea typeface="Calibri"/>
                <a:cs typeface="Calibri"/>
                <a:sym typeface="Calibri"/>
              </a:defRPr>
            </a:lvl8pPr>
            <a:lvl9pPr marL="4114800" marR="0" lvl="8" indent="-355600" algn="l" rtl="0">
              <a:spcBef>
                <a:spcPts val="400"/>
              </a:spcBef>
              <a:spcAft>
                <a:spcPts val="0"/>
              </a:spcAft>
              <a:buClr>
                <a:schemeClr val="accent5"/>
              </a:buClr>
              <a:buSzPts val="2000"/>
              <a:buFont typeface="Noto Sans Symbols"/>
              <a:buChar char="▪"/>
              <a:defRPr sz="2000" b="0" i="0" u="none" strike="noStrike" cap="none">
                <a:solidFill>
                  <a:schemeClr val="dk2"/>
                </a:solidFill>
                <a:latin typeface="Calibri"/>
                <a:ea typeface="Calibri"/>
                <a:cs typeface="Calibri"/>
                <a:sym typeface="Calibri"/>
              </a:defRPr>
            </a:lvl9pPr>
          </a:lstStyle>
          <a:p>
            <a:endParaRPr/>
          </a:p>
        </p:txBody>
      </p:sp>
      <p:sp>
        <p:nvSpPr>
          <p:cNvPr id="81" name="Google Shape;81;p18"/>
          <p:cNvSpPr txBox="1">
            <a:spLocks noGrp="1"/>
          </p:cNvSpPr>
          <p:nvPr>
            <p:ph type="body" idx="2"/>
          </p:nvPr>
        </p:nvSpPr>
        <p:spPr>
          <a:xfrm>
            <a:off x="7040140" y="2232152"/>
            <a:ext cx="1910820" cy="2816352"/>
          </a:xfrm>
          <a:prstGeom prst="rect">
            <a:avLst/>
          </a:prstGeom>
          <a:noFill/>
          <a:ln>
            <a:noFill/>
          </a:ln>
        </p:spPr>
        <p:txBody>
          <a:bodyPr spcFirstLastPara="1" wrap="square" lIns="91425" tIns="0" rIns="91425" bIns="45700" anchor="t" anchorCtr="0"/>
          <a:lstStyle>
            <a:lvl1pPr marL="457200" marR="0" lvl="0" indent="-228600" algn="l" rtl="0">
              <a:spcBef>
                <a:spcPts val="360"/>
              </a:spcBef>
              <a:spcAft>
                <a:spcPts val="0"/>
              </a:spcAft>
              <a:buClr>
                <a:schemeClr val="accent1"/>
              </a:buClr>
              <a:buSzPts val="1980"/>
              <a:buFont typeface="Noto Sans Symbols"/>
              <a:buNone/>
              <a:defRPr sz="1800" b="0" i="0" u="none" strike="noStrike" cap="none">
                <a:solidFill>
                  <a:srgbClr val="FFFFFF"/>
                </a:solidFill>
                <a:latin typeface="Calibri"/>
                <a:ea typeface="Calibri"/>
                <a:cs typeface="Calibri"/>
                <a:sym typeface="Calibri"/>
              </a:defRPr>
            </a:lvl1pPr>
            <a:lvl2pPr marL="914400" marR="0" lvl="1" indent="-228600" algn="l" rtl="0">
              <a:spcBef>
                <a:spcPts val="240"/>
              </a:spcBef>
              <a:spcAft>
                <a:spcPts val="0"/>
              </a:spcAft>
              <a:buClr>
                <a:schemeClr val="accent2"/>
              </a:buClr>
              <a:buSzPts val="1320"/>
              <a:buFont typeface="Noto Sans Symbols"/>
              <a:buNone/>
              <a:defRPr sz="1200" b="0" i="0" u="none" strike="noStrike" cap="none">
                <a:solidFill>
                  <a:srgbClr val="5C6670"/>
                </a:solidFill>
                <a:latin typeface="Calibri"/>
                <a:ea typeface="Calibri"/>
                <a:cs typeface="Calibri"/>
                <a:sym typeface="Calibri"/>
              </a:defRPr>
            </a:lvl2pPr>
            <a:lvl3pPr marL="1371600" marR="0" lvl="2" indent="-228600" algn="l" rtl="0">
              <a:spcBef>
                <a:spcPts val="200"/>
              </a:spcBef>
              <a:spcAft>
                <a:spcPts val="0"/>
              </a:spcAft>
              <a:buClr>
                <a:schemeClr val="accent3"/>
              </a:buClr>
              <a:buSzPts val="1100"/>
              <a:buFont typeface="Noto Sans Symbols"/>
              <a:buNone/>
              <a:defRPr sz="1000" b="0" i="0" u="none" strike="noStrike" cap="none">
                <a:solidFill>
                  <a:srgbClr val="5C6670"/>
                </a:solidFill>
                <a:latin typeface="Calibri"/>
                <a:ea typeface="Calibri"/>
                <a:cs typeface="Calibri"/>
                <a:sym typeface="Calibri"/>
              </a:defRPr>
            </a:lvl3pPr>
            <a:lvl4pPr marL="1828800" marR="0" lvl="3" indent="-228600" algn="l" rtl="0">
              <a:spcBef>
                <a:spcPts val="180"/>
              </a:spcBef>
              <a:spcAft>
                <a:spcPts val="0"/>
              </a:spcAft>
              <a:buClr>
                <a:schemeClr val="accent4"/>
              </a:buClr>
              <a:buSzPts val="990"/>
              <a:buFont typeface="Noto Sans Symbols"/>
              <a:buNone/>
              <a:defRPr sz="900" b="0" i="0" u="none" strike="noStrike" cap="none">
                <a:solidFill>
                  <a:srgbClr val="5C6670"/>
                </a:solidFill>
                <a:latin typeface="Calibri"/>
                <a:ea typeface="Calibri"/>
                <a:cs typeface="Calibri"/>
                <a:sym typeface="Calibri"/>
              </a:defRPr>
            </a:lvl4pPr>
            <a:lvl5pPr marL="2286000" marR="0" lvl="4" indent="-228600" algn="l" rtl="0">
              <a:spcBef>
                <a:spcPts val="180"/>
              </a:spcBef>
              <a:spcAft>
                <a:spcPts val="0"/>
              </a:spcAft>
              <a:buClr>
                <a:schemeClr val="accent6"/>
              </a:buClr>
              <a:buSzPts val="990"/>
              <a:buFont typeface="Noto Sans Symbols"/>
              <a:buNone/>
              <a:defRPr sz="900" b="0" i="0" u="none" strike="noStrike" cap="none">
                <a:solidFill>
                  <a:srgbClr val="5C6670"/>
                </a:solidFill>
                <a:latin typeface="Calibri"/>
                <a:ea typeface="Calibri"/>
                <a:cs typeface="Calibri"/>
                <a:sym typeface="Calibri"/>
              </a:defRPr>
            </a:lvl5pPr>
            <a:lvl6pPr marL="2743200" marR="0" lvl="5" indent="-228600" algn="l" rtl="0">
              <a:spcBef>
                <a:spcPts val="180"/>
              </a:spcBef>
              <a:spcAft>
                <a:spcPts val="0"/>
              </a:spcAft>
              <a:buClr>
                <a:schemeClr val="accent1"/>
              </a:buClr>
              <a:buSzPts val="900"/>
              <a:buFont typeface="Noto Sans Symbols"/>
              <a:buNone/>
              <a:defRPr sz="900" b="0" i="0" u="none" strike="noStrike" cap="none">
                <a:solidFill>
                  <a:schemeClr val="dk2"/>
                </a:solidFill>
                <a:latin typeface="Calibri"/>
                <a:ea typeface="Calibri"/>
                <a:cs typeface="Calibri"/>
                <a:sym typeface="Calibri"/>
              </a:defRPr>
            </a:lvl6pPr>
            <a:lvl7pPr marL="3200400" marR="0" lvl="6" indent="-228600" algn="l" rtl="0">
              <a:spcBef>
                <a:spcPts val="180"/>
              </a:spcBef>
              <a:spcAft>
                <a:spcPts val="0"/>
              </a:spcAft>
              <a:buClr>
                <a:schemeClr val="accent2"/>
              </a:buClr>
              <a:buSzPts val="900"/>
              <a:buFont typeface="Noto Sans Symbols"/>
              <a:buNone/>
              <a:defRPr sz="900" b="0" i="0" u="none" strike="noStrike" cap="none">
                <a:solidFill>
                  <a:schemeClr val="dk2"/>
                </a:solidFill>
                <a:latin typeface="Calibri"/>
                <a:ea typeface="Calibri"/>
                <a:cs typeface="Calibri"/>
                <a:sym typeface="Calibri"/>
              </a:defRPr>
            </a:lvl7pPr>
            <a:lvl8pPr marL="3657600" marR="0" lvl="7" indent="-228600" algn="l" rtl="0">
              <a:spcBef>
                <a:spcPts val="180"/>
              </a:spcBef>
              <a:spcAft>
                <a:spcPts val="0"/>
              </a:spcAft>
              <a:buClr>
                <a:schemeClr val="accent3"/>
              </a:buClr>
              <a:buSzPts val="900"/>
              <a:buFont typeface="Noto Sans Symbols"/>
              <a:buNone/>
              <a:defRPr sz="900" b="0" i="0" u="none" strike="noStrike" cap="none">
                <a:solidFill>
                  <a:schemeClr val="dk2"/>
                </a:solidFill>
                <a:latin typeface="Calibri"/>
                <a:ea typeface="Calibri"/>
                <a:cs typeface="Calibri"/>
                <a:sym typeface="Calibri"/>
              </a:defRPr>
            </a:lvl8pPr>
            <a:lvl9pPr marL="4114800" marR="0" lvl="8" indent="-228600" algn="l" rtl="0">
              <a:spcBef>
                <a:spcPts val="180"/>
              </a:spcBef>
              <a:spcAft>
                <a:spcPts val="0"/>
              </a:spcAft>
              <a:buClr>
                <a:schemeClr val="accent5"/>
              </a:buClr>
              <a:buSzPts val="900"/>
              <a:buFont typeface="Noto Sans Symbols"/>
              <a:buNone/>
              <a:defRPr sz="900" b="0" i="0" u="none" strike="noStrike" cap="none">
                <a:solidFill>
                  <a:schemeClr val="dk2"/>
                </a:solidFill>
                <a:latin typeface="Calibri"/>
                <a:ea typeface="Calibri"/>
                <a:cs typeface="Calibri"/>
                <a:sym typeface="Calibri"/>
              </a:defRPr>
            </a:lvl9pPr>
          </a:lstStyle>
          <a:p>
            <a:endParaRPr/>
          </a:p>
        </p:txBody>
      </p:sp>
      <p:sp>
        <p:nvSpPr>
          <p:cNvPr id="82" name="Google Shape;82;p18"/>
          <p:cNvSpPr txBox="1">
            <a:spLocks noGrp="1"/>
          </p:cNvSpPr>
          <p:nvPr>
            <p:ph type="title"/>
          </p:nvPr>
        </p:nvSpPr>
        <p:spPr>
          <a:xfrm>
            <a:off x="7037832" y="1096962"/>
            <a:ext cx="1913456" cy="103359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3" name="Google Shape;83;p18"/>
          <p:cNvSpPr txBox="1">
            <a:spLocks noGrp="1"/>
          </p:cNvSpPr>
          <p:nvPr>
            <p:ph type="body" idx="3"/>
          </p:nvPr>
        </p:nvSpPr>
        <p:spPr>
          <a:xfrm>
            <a:off x="380998" y="457200"/>
            <a:ext cx="6096001" cy="639762"/>
          </a:xfrm>
          <a:prstGeom prst="rect">
            <a:avLst/>
          </a:prstGeom>
          <a:noFill/>
          <a:ln>
            <a:noFill/>
          </a:ln>
        </p:spPr>
        <p:txBody>
          <a:bodyPr spcFirstLastPara="1" wrap="square" lIns="91425" tIns="45700" rIns="91425" bIns="45700" anchor="ctr" anchorCtr="0"/>
          <a:lstStyle>
            <a:lvl1pPr marL="457200" marR="0" lvl="0" indent="-228600" algn="l" rtl="0">
              <a:spcBef>
                <a:spcPts val="560"/>
              </a:spcBef>
              <a:spcAft>
                <a:spcPts val="0"/>
              </a:spcAft>
              <a:buClr>
                <a:schemeClr val="accent1"/>
              </a:buClr>
              <a:buSzPts val="3080"/>
              <a:buFont typeface="Noto Sans Symbols"/>
              <a:buNone/>
              <a:defRPr sz="2800" b="0" i="0" u="none" strike="noStrike" cap="none">
                <a:solidFill>
                  <a:srgbClr val="45454C"/>
                </a:solidFill>
                <a:latin typeface="Arial"/>
                <a:ea typeface="Arial"/>
                <a:cs typeface="Arial"/>
                <a:sym typeface="Arial"/>
              </a:defRPr>
            </a:lvl1pPr>
            <a:lvl2pPr marL="914400" marR="0" lvl="1" indent="-228600" algn="l" rtl="0">
              <a:spcBef>
                <a:spcPts val="400"/>
              </a:spcBef>
              <a:spcAft>
                <a:spcPts val="0"/>
              </a:spcAft>
              <a:buClr>
                <a:schemeClr val="accent2"/>
              </a:buClr>
              <a:buSzPts val="2200"/>
              <a:buFont typeface="Noto Sans Symbols"/>
              <a:buNone/>
              <a:defRPr sz="2000" b="1" i="0" u="none" strike="noStrike" cap="none">
                <a:solidFill>
                  <a:srgbClr val="5C6670"/>
                </a:solidFill>
                <a:latin typeface="Calibri"/>
                <a:ea typeface="Calibri"/>
                <a:cs typeface="Calibri"/>
                <a:sym typeface="Calibri"/>
              </a:defRPr>
            </a:lvl2pPr>
            <a:lvl3pPr marL="1371600" marR="0" lvl="2" indent="-228600" algn="l" rtl="0">
              <a:spcBef>
                <a:spcPts val="360"/>
              </a:spcBef>
              <a:spcAft>
                <a:spcPts val="0"/>
              </a:spcAft>
              <a:buClr>
                <a:schemeClr val="accent3"/>
              </a:buClr>
              <a:buSzPts val="1980"/>
              <a:buFont typeface="Noto Sans Symbols"/>
              <a:buNone/>
              <a:defRPr sz="1800" b="1" i="0" u="none" strike="noStrike" cap="none">
                <a:solidFill>
                  <a:srgbClr val="5C6670"/>
                </a:solidFill>
                <a:latin typeface="Calibri"/>
                <a:ea typeface="Calibri"/>
                <a:cs typeface="Calibri"/>
                <a:sym typeface="Calibri"/>
              </a:defRPr>
            </a:lvl3pPr>
            <a:lvl4pPr marL="1828800" marR="0" lvl="3" indent="-228600" algn="l" rtl="0">
              <a:spcBef>
                <a:spcPts val="320"/>
              </a:spcBef>
              <a:spcAft>
                <a:spcPts val="0"/>
              </a:spcAft>
              <a:buClr>
                <a:schemeClr val="accent4"/>
              </a:buClr>
              <a:buSzPts val="1760"/>
              <a:buFont typeface="Noto Sans Symbols"/>
              <a:buNone/>
              <a:defRPr sz="1600" b="1" i="0" u="none" strike="noStrike" cap="none">
                <a:solidFill>
                  <a:srgbClr val="5C6670"/>
                </a:solidFill>
                <a:latin typeface="Calibri"/>
                <a:ea typeface="Calibri"/>
                <a:cs typeface="Calibri"/>
                <a:sym typeface="Calibri"/>
              </a:defRPr>
            </a:lvl4pPr>
            <a:lvl5pPr marL="2286000" marR="0" lvl="4" indent="-228600" algn="l" rtl="0">
              <a:spcBef>
                <a:spcPts val="320"/>
              </a:spcBef>
              <a:spcAft>
                <a:spcPts val="0"/>
              </a:spcAft>
              <a:buClr>
                <a:schemeClr val="accent6"/>
              </a:buClr>
              <a:buSzPts val="1760"/>
              <a:buFont typeface="Noto Sans Symbols"/>
              <a:buNone/>
              <a:defRPr sz="1600" b="1" i="0" u="none" strike="noStrike" cap="none">
                <a:solidFill>
                  <a:srgbClr val="5C6670"/>
                </a:solidFill>
                <a:latin typeface="Calibri"/>
                <a:ea typeface="Calibri"/>
                <a:cs typeface="Calibri"/>
                <a:sym typeface="Calibri"/>
              </a:defRPr>
            </a:lvl5pPr>
            <a:lvl6pPr marL="2743200" marR="0" lvl="5" indent="-228600" algn="l" rtl="0">
              <a:spcBef>
                <a:spcPts val="320"/>
              </a:spcBef>
              <a:spcAft>
                <a:spcPts val="0"/>
              </a:spcAft>
              <a:buClr>
                <a:schemeClr val="accent1"/>
              </a:buClr>
              <a:buSzPts val="1600"/>
              <a:buFont typeface="Noto Sans Symbols"/>
              <a:buNone/>
              <a:defRPr sz="1600" b="1" i="0" u="none" strike="noStrike" cap="none">
                <a:solidFill>
                  <a:schemeClr val="dk2"/>
                </a:solidFill>
                <a:latin typeface="Calibri"/>
                <a:ea typeface="Calibri"/>
                <a:cs typeface="Calibri"/>
                <a:sym typeface="Calibri"/>
              </a:defRPr>
            </a:lvl6pPr>
            <a:lvl7pPr marL="3200400" marR="0" lvl="6" indent="-228600" algn="l" rtl="0">
              <a:spcBef>
                <a:spcPts val="320"/>
              </a:spcBef>
              <a:spcAft>
                <a:spcPts val="0"/>
              </a:spcAft>
              <a:buClr>
                <a:schemeClr val="accent2"/>
              </a:buClr>
              <a:buSzPts val="1600"/>
              <a:buFont typeface="Noto Sans Symbols"/>
              <a:buNone/>
              <a:defRPr sz="1600" b="1" i="0" u="none" strike="noStrike" cap="none">
                <a:solidFill>
                  <a:schemeClr val="dk2"/>
                </a:solidFill>
                <a:latin typeface="Calibri"/>
                <a:ea typeface="Calibri"/>
                <a:cs typeface="Calibri"/>
                <a:sym typeface="Calibri"/>
              </a:defRPr>
            </a:lvl7pPr>
            <a:lvl8pPr marL="3657600" marR="0" lvl="7" indent="-228600" algn="l" rtl="0">
              <a:spcBef>
                <a:spcPts val="320"/>
              </a:spcBef>
              <a:spcAft>
                <a:spcPts val="0"/>
              </a:spcAft>
              <a:buClr>
                <a:schemeClr val="accent3"/>
              </a:buClr>
              <a:buSzPts val="1600"/>
              <a:buFont typeface="Noto Sans Symbols"/>
              <a:buNone/>
              <a:defRPr sz="1600" b="1" i="0" u="none" strike="noStrike" cap="none">
                <a:solidFill>
                  <a:schemeClr val="dk2"/>
                </a:solidFill>
                <a:latin typeface="Calibri"/>
                <a:ea typeface="Calibri"/>
                <a:cs typeface="Calibri"/>
                <a:sym typeface="Calibri"/>
              </a:defRPr>
            </a:lvl8pPr>
            <a:lvl9pPr marL="4114800" marR="0" lvl="8" indent="-228600" algn="l" rtl="0">
              <a:spcBef>
                <a:spcPts val="320"/>
              </a:spcBef>
              <a:spcAft>
                <a:spcPts val="0"/>
              </a:spcAft>
              <a:buClr>
                <a:schemeClr val="accent5"/>
              </a:buClr>
              <a:buSzPts val="1600"/>
              <a:buFont typeface="Noto Sans Symbols"/>
              <a:buNone/>
              <a:defRPr sz="1600" b="1" i="0" u="none" strike="noStrike" cap="none">
                <a:solidFill>
                  <a:schemeClr val="dk2"/>
                </a:solidFill>
                <a:latin typeface="Calibri"/>
                <a:ea typeface="Calibri"/>
                <a:cs typeface="Calibri"/>
                <a:sym typeface="Calibri"/>
              </a:defRPr>
            </a:lvl9pPr>
          </a:lstStyle>
          <a:p>
            <a:endParaRPr/>
          </a:p>
        </p:txBody>
      </p:sp>
      <p:sp>
        <p:nvSpPr>
          <p:cNvPr id="85" name="Google Shape;85;p18"/>
          <p:cNvSpPr txBox="1"/>
          <p:nvPr/>
        </p:nvSpPr>
        <p:spPr>
          <a:xfrm>
            <a:off x="3336143" y="6344721"/>
            <a:ext cx="2133600"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fld id="{00000000-1234-1234-1234-123412341234}" type="slidenum">
              <a:rPr lang="en-US" sz="1400">
                <a:solidFill>
                  <a:schemeClr val="dk1"/>
                </a:solidFill>
                <a:latin typeface="Calibri"/>
                <a:ea typeface="Calibri"/>
                <a:cs typeface="Calibri"/>
                <a:sym typeface="Calibri"/>
              </a:rPr>
              <a:t>‹#›</a:t>
            </a:fld>
            <a:endParaRPr sz="1400">
              <a:solidFill>
                <a:schemeClr val="dk1"/>
              </a:solidFill>
              <a:latin typeface="Calibri"/>
              <a:ea typeface="Calibri"/>
              <a:cs typeface="Calibri"/>
              <a:sym typeface="Calibri"/>
            </a:endParaRP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Tree>
    <p:extLst>
      <p:ext uri="{BB962C8B-B14F-4D97-AF65-F5344CB8AC3E}">
        <p14:creationId xmlns:p14="http://schemas.microsoft.com/office/powerpoint/2010/main" val="307826888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matchingName="Picture with Caption">
  <p:cSld name="Picture with Caption">
    <p:bg>
      <p:bgPr>
        <a:blipFill>
          <a:blip r:embed="rId2">
            <a:alphaModFix/>
          </a:blip>
          <a:stretch>
            <a:fillRect/>
          </a:stretch>
        </a:blipFill>
        <a:effectLst/>
      </p:bgPr>
    </p:bg>
    <p:spTree>
      <p:nvGrpSpPr>
        <p:cNvPr id="1" name="Shape 86"/>
        <p:cNvGrpSpPr/>
        <p:nvPr/>
      </p:nvGrpSpPr>
      <p:grpSpPr>
        <a:xfrm>
          <a:off x="0" y="0"/>
          <a:ext cx="0" cy="0"/>
          <a:chOff x="0" y="0"/>
          <a:chExt cx="0" cy="0"/>
        </a:xfrm>
      </p:grpSpPr>
      <p:sp>
        <p:nvSpPr>
          <p:cNvPr id="87" name="Google Shape;87;p19"/>
          <p:cNvSpPr>
            <a:spLocks noGrp="1"/>
          </p:cNvSpPr>
          <p:nvPr>
            <p:ph type="pic" idx="2"/>
          </p:nvPr>
        </p:nvSpPr>
        <p:spPr>
          <a:xfrm>
            <a:off x="380999" y="460248"/>
            <a:ext cx="6172202" cy="5564632"/>
          </a:xfrm>
          <a:prstGeom prst="rect">
            <a:avLst/>
          </a:prstGeom>
          <a:noFill/>
          <a:ln>
            <a:noFill/>
          </a:ln>
        </p:spPr>
        <p:txBody>
          <a:bodyPr spcFirstLastPara="1" wrap="square" lIns="91425" tIns="45700" rIns="91425" bIns="45700" anchor="ctr" anchorCtr="0"/>
          <a:lstStyle>
            <a:lvl1pPr marR="0" lvl="0" algn="ctr" rtl="0">
              <a:spcBef>
                <a:spcPts val="640"/>
              </a:spcBef>
              <a:spcAft>
                <a:spcPts val="0"/>
              </a:spcAft>
              <a:buClr>
                <a:schemeClr val="accent1"/>
              </a:buClr>
              <a:buSzPts val="3520"/>
              <a:buFont typeface="Noto Sans Symbols"/>
              <a:buNone/>
              <a:defRPr sz="3200" b="0" i="0" u="none" strike="noStrike" cap="none">
                <a:solidFill>
                  <a:srgbClr val="5C6670"/>
                </a:solidFill>
                <a:latin typeface="Calibri"/>
                <a:ea typeface="Calibri"/>
                <a:cs typeface="Calibri"/>
                <a:sym typeface="Calibri"/>
              </a:defRPr>
            </a:lvl1pPr>
            <a:lvl2pPr marR="0" lvl="1" algn="l" rtl="0">
              <a:spcBef>
                <a:spcPts val="560"/>
              </a:spcBef>
              <a:spcAft>
                <a:spcPts val="0"/>
              </a:spcAft>
              <a:buClr>
                <a:schemeClr val="accent2"/>
              </a:buClr>
              <a:buSzPts val="3080"/>
              <a:buFont typeface="Noto Sans Symbols"/>
              <a:buNone/>
              <a:defRPr sz="2800" b="0" i="0" u="none" strike="noStrike" cap="none">
                <a:solidFill>
                  <a:srgbClr val="5C6670"/>
                </a:solidFill>
                <a:latin typeface="Calibri"/>
                <a:ea typeface="Calibri"/>
                <a:cs typeface="Calibri"/>
                <a:sym typeface="Calibri"/>
              </a:defRPr>
            </a:lvl2pPr>
            <a:lvl3pPr marR="0" lvl="2" algn="l" rtl="0">
              <a:spcBef>
                <a:spcPts val="480"/>
              </a:spcBef>
              <a:spcAft>
                <a:spcPts val="0"/>
              </a:spcAft>
              <a:buClr>
                <a:schemeClr val="accent3"/>
              </a:buClr>
              <a:buSzPts val="2640"/>
              <a:buFont typeface="Noto Sans Symbols"/>
              <a:buNone/>
              <a:defRPr sz="2400" b="0" i="0" u="none" strike="noStrike" cap="none">
                <a:solidFill>
                  <a:srgbClr val="5C6670"/>
                </a:solidFill>
                <a:latin typeface="Calibri"/>
                <a:ea typeface="Calibri"/>
                <a:cs typeface="Calibri"/>
                <a:sym typeface="Calibri"/>
              </a:defRPr>
            </a:lvl3pPr>
            <a:lvl4pPr marR="0" lvl="3" algn="l" rtl="0">
              <a:spcBef>
                <a:spcPts val="400"/>
              </a:spcBef>
              <a:spcAft>
                <a:spcPts val="0"/>
              </a:spcAft>
              <a:buClr>
                <a:schemeClr val="accent4"/>
              </a:buClr>
              <a:buSzPts val="2200"/>
              <a:buFont typeface="Noto Sans Symbols"/>
              <a:buNone/>
              <a:defRPr sz="2000" b="0" i="0" u="none" strike="noStrike" cap="none">
                <a:solidFill>
                  <a:srgbClr val="5C6670"/>
                </a:solidFill>
                <a:latin typeface="Calibri"/>
                <a:ea typeface="Calibri"/>
                <a:cs typeface="Calibri"/>
                <a:sym typeface="Calibri"/>
              </a:defRPr>
            </a:lvl4pPr>
            <a:lvl5pPr marR="0" lvl="4" algn="l" rtl="0">
              <a:spcBef>
                <a:spcPts val="400"/>
              </a:spcBef>
              <a:spcAft>
                <a:spcPts val="0"/>
              </a:spcAft>
              <a:buClr>
                <a:schemeClr val="accent6"/>
              </a:buClr>
              <a:buSzPts val="2200"/>
              <a:buFont typeface="Noto Sans Symbols"/>
              <a:buNone/>
              <a:defRPr sz="2000" b="0" i="0" u="none" strike="noStrike" cap="none">
                <a:solidFill>
                  <a:srgbClr val="5C6670"/>
                </a:solidFill>
                <a:latin typeface="Calibri"/>
                <a:ea typeface="Calibri"/>
                <a:cs typeface="Calibri"/>
                <a:sym typeface="Calibri"/>
              </a:defRPr>
            </a:lvl5pPr>
            <a:lvl6pPr marR="0" lvl="5" algn="l" rtl="0">
              <a:spcBef>
                <a:spcPts val="400"/>
              </a:spcBef>
              <a:spcAft>
                <a:spcPts val="0"/>
              </a:spcAft>
              <a:buClr>
                <a:schemeClr val="accent1"/>
              </a:buClr>
              <a:buSzPts val="2000"/>
              <a:buFont typeface="Noto Sans Symbols"/>
              <a:buNone/>
              <a:defRPr sz="2000" b="0" i="0" u="none" strike="noStrike" cap="none">
                <a:solidFill>
                  <a:schemeClr val="lt2"/>
                </a:solidFill>
                <a:latin typeface="Calibri"/>
                <a:ea typeface="Calibri"/>
                <a:cs typeface="Calibri"/>
                <a:sym typeface="Calibri"/>
              </a:defRPr>
            </a:lvl6pPr>
            <a:lvl7pPr marR="0" lvl="6" algn="l" rtl="0">
              <a:spcBef>
                <a:spcPts val="400"/>
              </a:spcBef>
              <a:spcAft>
                <a:spcPts val="0"/>
              </a:spcAft>
              <a:buClr>
                <a:schemeClr val="accent2"/>
              </a:buClr>
              <a:buSzPts val="2000"/>
              <a:buFont typeface="Noto Sans Symbols"/>
              <a:buNone/>
              <a:defRPr sz="2000" b="0" i="0" u="none" strike="noStrike" cap="none">
                <a:solidFill>
                  <a:schemeClr val="lt2"/>
                </a:solidFill>
                <a:latin typeface="Calibri"/>
                <a:ea typeface="Calibri"/>
                <a:cs typeface="Calibri"/>
                <a:sym typeface="Calibri"/>
              </a:defRPr>
            </a:lvl7pPr>
            <a:lvl8pPr marR="0" lvl="7" algn="l" rtl="0">
              <a:spcBef>
                <a:spcPts val="400"/>
              </a:spcBef>
              <a:spcAft>
                <a:spcPts val="0"/>
              </a:spcAft>
              <a:buClr>
                <a:schemeClr val="accent3"/>
              </a:buClr>
              <a:buSzPts val="2000"/>
              <a:buFont typeface="Noto Sans Symbols"/>
              <a:buNone/>
              <a:defRPr sz="2000" b="0" i="0" u="none" strike="noStrike" cap="none">
                <a:solidFill>
                  <a:schemeClr val="lt2"/>
                </a:solidFill>
                <a:latin typeface="Calibri"/>
                <a:ea typeface="Calibri"/>
                <a:cs typeface="Calibri"/>
                <a:sym typeface="Calibri"/>
              </a:defRPr>
            </a:lvl8pPr>
            <a:lvl9pPr marR="0" lvl="8" algn="l" rtl="0">
              <a:spcBef>
                <a:spcPts val="400"/>
              </a:spcBef>
              <a:spcAft>
                <a:spcPts val="0"/>
              </a:spcAft>
              <a:buClr>
                <a:schemeClr val="accent5"/>
              </a:buClr>
              <a:buSzPts val="2000"/>
              <a:buFont typeface="Noto Sans Symbols"/>
              <a:buNone/>
              <a:defRPr sz="2000" b="0" i="0" u="none" strike="noStrike" cap="none">
                <a:solidFill>
                  <a:schemeClr val="lt2"/>
                </a:solidFill>
                <a:latin typeface="Calibri"/>
                <a:ea typeface="Calibri"/>
                <a:cs typeface="Calibri"/>
                <a:sym typeface="Calibri"/>
              </a:defRPr>
            </a:lvl9pPr>
          </a:lstStyle>
          <a:p>
            <a:endParaRPr/>
          </a:p>
        </p:txBody>
      </p:sp>
      <p:sp>
        <p:nvSpPr>
          <p:cNvPr id="88" name="Google Shape;88;p19"/>
          <p:cNvSpPr txBox="1">
            <a:spLocks noGrp="1"/>
          </p:cNvSpPr>
          <p:nvPr>
            <p:ph type="body" idx="1"/>
          </p:nvPr>
        </p:nvSpPr>
        <p:spPr>
          <a:xfrm>
            <a:off x="7040140" y="2232152"/>
            <a:ext cx="1910820" cy="2816352"/>
          </a:xfrm>
          <a:prstGeom prst="rect">
            <a:avLst/>
          </a:prstGeom>
          <a:noFill/>
          <a:ln>
            <a:noFill/>
          </a:ln>
        </p:spPr>
        <p:txBody>
          <a:bodyPr spcFirstLastPara="1" wrap="square" lIns="91425" tIns="0" rIns="91425" bIns="45700" anchor="t" anchorCtr="0"/>
          <a:lstStyle>
            <a:lvl1pPr marL="457200" marR="0" lvl="0" indent="-228600" algn="l" rtl="0">
              <a:spcBef>
                <a:spcPts val="360"/>
              </a:spcBef>
              <a:spcAft>
                <a:spcPts val="0"/>
              </a:spcAft>
              <a:buClr>
                <a:schemeClr val="accent1"/>
              </a:buClr>
              <a:buSzPts val="1980"/>
              <a:buFont typeface="Noto Sans Symbols"/>
              <a:buNone/>
              <a:defRPr sz="1800" b="0" i="0" u="none" strike="noStrike" cap="none">
                <a:solidFill>
                  <a:srgbClr val="FFFFFF"/>
                </a:solidFill>
                <a:latin typeface="Calibri"/>
                <a:ea typeface="Calibri"/>
                <a:cs typeface="Calibri"/>
                <a:sym typeface="Calibri"/>
              </a:defRPr>
            </a:lvl1pPr>
            <a:lvl2pPr marL="914400" marR="0" lvl="1" indent="-228600" algn="l" rtl="0">
              <a:spcBef>
                <a:spcPts val="240"/>
              </a:spcBef>
              <a:spcAft>
                <a:spcPts val="0"/>
              </a:spcAft>
              <a:buClr>
                <a:schemeClr val="accent2"/>
              </a:buClr>
              <a:buSzPts val="1320"/>
              <a:buFont typeface="Noto Sans Symbols"/>
              <a:buNone/>
              <a:defRPr sz="1200" b="0" i="0" u="none" strike="noStrike" cap="none">
                <a:solidFill>
                  <a:srgbClr val="5C6670"/>
                </a:solidFill>
                <a:latin typeface="Calibri"/>
                <a:ea typeface="Calibri"/>
                <a:cs typeface="Calibri"/>
                <a:sym typeface="Calibri"/>
              </a:defRPr>
            </a:lvl2pPr>
            <a:lvl3pPr marL="1371600" marR="0" lvl="2" indent="-228600" algn="l" rtl="0">
              <a:spcBef>
                <a:spcPts val="200"/>
              </a:spcBef>
              <a:spcAft>
                <a:spcPts val="0"/>
              </a:spcAft>
              <a:buClr>
                <a:schemeClr val="accent3"/>
              </a:buClr>
              <a:buSzPts val="1100"/>
              <a:buFont typeface="Noto Sans Symbols"/>
              <a:buNone/>
              <a:defRPr sz="1000" b="0" i="0" u="none" strike="noStrike" cap="none">
                <a:solidFill>
                  <a:srgbClr val="5C6670"/>
                </a:solidFill>
                <a:latin typeface="Calibri"/>
                <a:ea typeface="Calibri"/>
                <a:cs typeface="Calibri"/>
                <a:sym typeface="Calibri"/>
              </a:defRPr>
            </a:lvl3pPr>
            <a:lvl4pPr marL="1828800" marR="0" lvl="3" indent="-228600" algn="l" rtl="0">
              <a:spcBef>
                <a:spcPts val="180"/>
              </a:spcBef>
              <a:spcAft>
                <a:spcPts val="0"/>
              </a:spcAft>
              <a:buClr>
                <a:schemeClr val="accent4"/>
              </a:buClr>
              <a:buSzPts val="990"/>
              <a:buFont typeface="Noto Sans Symbols"/>
              <a:buNone/>
              <a:defRPr sz="900" b="0" i="0" u="none" strike="noStrike" cap="none">
                <a:solidFill>
                  <a:srgbClr val="5C6670"/>
                </a:solidFill>
                <a:latin typeface="Calibri"/>
                <a:ea typeface="Calibri"/>
                <a:cs typeface="Calibri"/>
                <a:sym typeface="Calibri"/>
              </a:defRPr>
            </a:lvl4pPr>
            <a:lvl5pPr marL="2286000" marR="0" lvl="4" indent="-228600" algn="l" rtl="0">
              <a:spcBef>
                <a:spcPts val="180"/>
              </a:spcBef>
              <a:spcAft>
                <a:spcPts val="0"/>
              </a:spcAft>
              <a:buClr>
                <a:schemeClr val="accent6"/>
              </a:buClr>
              <a:buSzPts val="990"/>
              <a:buFont typeface="Noto Sans Symbols"/>
              <a:buNone/>
              <a:defRPr sz="900" b="0" i="0" u="none" strike="noStrike" cap="none">
                <a:solidFill>
                  <a:srgbClr val="5C6670"/>
                </a:solidFill>
                <a:latin typeface="Calibri"/>
                <a:ea typeface="Calibri"/>
                <a:cs typeface="Calibri"/>
                <a:sym typeface="Calibri"/>
              </a:defRPr>
            </a:lvl5pPr>
            <a:lvl6pPr marL="2743200" marR="0" lvl="5" indent="-228600" algn="l" rtl="0">
              <a:spcBef>
                <a:spcPts val="180"/>
              </a:spcBef>
              <a:spcAft>
                <a:spcPts val="0"/>
              </a:spcAft>
              <a:buClr>
                <a:schemeClr val="accent1"/>
              </a:buClr>
              <a:buSzPts val="900"/>
              <a:buFont typeface="Noto Sans Symbols"/>
              <a:buNone/>
              <a:defRPr sz="900" b="0" i="0" u="none" strike="noStrike" cap="none">
                <a:solidFill>
                  <a:schemeClr val="lt2"/>
                </a:solidFill>
                <a:latin typeface="Calibri"/>
                <a:ea typeface="Calibri"/>
                <a:cs typeface="Calibri"/>
                <a:sym typeface="Calibri"/>
              </a:defRPr>
            </a:lvl6pPr>
            <a:lvl7pPr marL="3200400" marR="0" lvl="6" indent="-228600" algn="l" rtl="0">
              <a:spcBef>
                <a:spcPts val="180"/>
              </a:spcBef>
              <a:spcAft>
                <a:spcPts val="0"/>
              </a:spcAft>
              <a:buClr>
                <a:schemeClr val="accent2"/>
              </a:buClr>
              <a:buSzPts val="900"/>
              <a:buFont typeface="Noto Sans Symbols"/>
              <a:buNone/>
              <a:defRPr sz="900" b="0" i="0" u="none" strike="noStrike" cap="none">
                <a:solidFill>
                  <a:schemeClr val="lt2"/>
                </a:solidFill>
                <a:latin typeface="Calibri"/>
                <a:ea typeface="Calibri"/>
                <a:cs typeface="Calibri"/>
                <a:sym typeface="Calibri"/>
              </a:defRPr>
            </a:lvl7pPr>
            <a:lvl8pPr marL="3657600" marR="0" lvl="7" indent="-228600" algn="l" rtl="0">
              <a:spcBef>
                <a:spcPts val="180"/>
              </a:spcBef>
              <a:spcAft>
                <a:spcPts val="0"/>
              </a:spcAft>
              <a:buClr>
                <a:schemeClr val="accent3"/>
              </a:buClr>
              <a:buSzPts val="900"/>
              <a:buFont typeface="Noto Sans Symbols"/>
              <a:buNone/>
              <a:defRPr sz="900" b="0" i="0" u="none" strike="noStrike" cap="none">
                <a:solidFill>
                  <a:schemeClr val="lt2"/>
                </a:solidFill>
                <a:latin typeface="Calibri"/>
                <a:ea typeface="Calibri"/>
                <a:cs typeface="Calibri"/>
                <a:sym typeface="Calibri"/>
              </a:defRPr>
            </a:lvl8pPr>
            <a:lvl9pPr marL="4114800" marR="0" lvl="8" indent="-228600" algn="l" rtl="0">
              <a:spcBef>
                <a:spcPts val="180"/>
              </a:spcBef>
              <a:spcAft>
                <a:spcPts val="0"/>
              </a:spcAft>
              <a:buClr>
                <a:schemeClr val="accent5"/>
              </a:buClr>
              <a:buSzPts val="900"/>
              <a:buFont typeface="Noto Sans Symbols"/>
              <a:buNone/>
              <a:defRPr sz="900" b="0" i="0" u="none" strike="noStrike" cap="none">
                <a:solidFill>
                  <a:schemeClr val="lt2"/>
                </a:solidFill>
                <a:latin typeface="Calibri"/>
                <a:ea typeface="Calibri"/>
                <a:cs typeface="Calibri"/>
                <a:sym typeface="Calibri"/>
              </a:defRPr>
            </a:lvl9pPr>
          </a:lstStyle>
          <a:p>
            <a:endParaRPr/>
          </a:p>
        </p:txBody>
      </p:sp>
      <p:sp>
        <p:nvSpPr>
          <p:cNvPr id="89" name="Google Shape;89;p19"/>
          <p:cNvSpPr txBox="1">
            <a:spLocks noGrp="1"/>
          </p:cNvSpPr>
          <p:nvPr>
            <p:ph type="title"/>
          </p:nvPr>
        </p:nvSpPr>
        <p:spPr>
          <a:xfrm>
            <a:off x="7037832" y="1096962"/>
            <a:ext cx="1913456" cy="103359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1" name="Google Shape;91;p19"/>
          <p:cNvSpPr txBox="1"/>
          <p:nvPr/>
        </p:nvSpPr>
        <p:spPr>
          <a:xfrm>
            <a:off x="3336135" y="6344721"/>
            <a:ext cx="2133600"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fld id="{00000000-1234-1234-1234-123412341234}" type="slidenum">
              <a:rPr lang="en-US" sz="1400">
                <a:solidFill>
                  <a:srgbClr val="000000"/>
                </a:solidFill>
                <a:latin typeface="Calibri"/>
                <a:ea typeface="Calibri"/>
                <a:cs typeface="Calibri"/>
                <a:sym typeface="Calibri"/>
              </a:rPr>
              <a:t>‹#›</a:t>
            </a:fld>
            <a:endParaRPr sz="14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2330115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matchingName="Picture with Caption Left">
  <p:cSld name="Picture with Caption Left">
    <p:bg>
      <p:bgPr>
        <a:blipFill>
          <a:blip r:embed="rId2">
            <a:alphaModFix/>
          </a:blip>
          <a:stretch>
            <a:fillRect/>
          </a:stretch>
        </a:blipFill>
        <a:effectLst/>
      </p:bgPr>
    </p:bg>
    <p:spTree>
      <p:nvGrpSpPr>
        <p:cNvPr id="1" name="Shape 92"/>
        <p:cNvGrpSpPr/>
        <p:nvPr/>
      </p:nvGrpSpPr>
      <p:grpSpPr>
        <a:xfrm>
          <a:off x="0" y="0"/>
          <a:ext cx="0" cy="0"/>
          <a:chOff x="0" y="0"/>
          <a:chExt cx="0" cy="0"/>
        </a:xfrm>
      </p:grpSpPr>
      <p:sp>
        <p:nvSpPr>
          <p:cNvPr id="93" name="Google Shape;93;p20"/>
          <p:cNvSpPr>
            <a:spLocks noGrp="1"/>
          </p:cNvSpPr>
          <p:nvPr>
            <p:ph type="pic" idx="2"/>
          </p:nvPr>
        </p:nvSpPr>
        <p:spPr>
          <a:xfrm>
            <a:off x="2213286" y="304800"/>
            <a:ext cx="6625914" cy="5773732"/>
          </a:xfrm>
          <a:prstGeom prst="rect">
            <a:avLst/>
          </a:prstGeom>
          <a:noFill/>
          <a:ln>
            <a:noFill/>
          </a:ln>
        </p:spPr>
        <p:txBody>
          <a:bodyPr spcFirstLastPara="1" wrap="square" lIns="91425" tIns="45700" rIns="91425" bIns="45700" anchor="ctr" anchorCtr="0"/>
          <a:lstStyle>
            <a:lvl1pPr marR="0" lvl="0" algn="ctr" rtl="0">
              <a:spcBef>
                <a:spcPts val="640"/>
              </a:spcBef>
              <a:spcAft>
                <a:spcPts val="0"/>
              </a:spcAft>
              <a:buClr>
                <a:schemeClr val="accent1"/>
              </a:buClr>
              <a:buSzPts val="3520"/>
              <a:buFont typeface="Noto Sans Symbols"/>
              <a:buNone/>
              <a:defRPr sz="3200" b="0" i="0" u="none" strike="noStrike" cap="none">
                <a:solidFill>
                  <a:srgbClr val="5C6670"/>
                </a:solidFill>
                <a:latin typeface="Calibri"/>
                <a:ea typeface="Calibri"/>
                <a:cs typeface="Calibri"/>
                <a:sym typeface="Calibri"/>
              </a:defRPr>
            </a:lvl1pPr>
            <a:lvl2pPr marR="0" lvl="1" algn="l" rtl="0">
              <a:spcBef>
                <a:spcPts val="560"/>
              </a:spcBef>
              <a:spcAft>
                <a:spcPts val="0"/>
              </a:spcAft>
              <a:buClr>
                <a:schemeClr val="accent2"/>
              </a:buClr>
              <a:buSzPts val="3080"/>
              <a:buFont typeface="Noto Sans Symbols"/>
              <a:buNone/>
              <a:defRPr sz="2800" b="0" i="0" u="none" strike="noStrike" cap="none">
                <a:solidFill>
                  <a:srgbClr val="5C6670"/>
                </a:solidFill>
                <a:latin typeface="Calibri"/>
                <a:ea typeface="Calibri"/>
                <a:cs typeface="Calibri"/>
                <a:sym typeface="Calibri"/>
              </a:defRPr>
            </a:lvl2pPr>
            <a:lvl3pPr marR="0" lvl="2" algn="l" rtl="0">
              <a:spcBef>
                <a:spcPts val="480"/>
              </a:spcBef>
              <a:spcAft>
                <a:spcPts val="0"/>
              </a:spcAft>
              <a:buClr>
                <a:schemeClr val="accent3"/>
              </a:buClr>
              <a:buSzPts val="2640"/>
              <a:buFont typeface="Noto Sans Symbols"/>
              <a:buNone/>
              <a:defRPr sz="2400" b="0" i="0" u="none" strike="noStrike" cap="none">
                <a:solidFill>
                  <a:srgbClr val="5C6670"/>
                </a:solidFill>
                <a:latin typeface="Calibri"/>
                <a:ea typeface="Calibri"/>
                <a:cs typeface="Calibri"/>
                <a:sym typeface="Calibri"/>
              </a:defRPr>
            </a:lvl3pPr>
            <a:lvl4pPr marR="0" lvl="3" algn="l" rtl="0">
              <a:spcBef>
                <a:spcPts val="400"/>
              </a:spcBef>
              <a:spcAft>
                <a:spcPts val="0"/>
              </a:spcAft>
              <a:buClr>
                <a:schemeClr val="accent4"/>
              </a:buClr>
              <a:buSzPts val="2200"/>
              <a:buFont typeface="Noto Sans Symbols"/>
              <a:buNone/>
              <a:defRPr sz="2000" b="0" i="0" u="none" strike="noStrike" cap="none">
                <a:solidFill>
                  <a:srgbClr val="5C6670"/>
                </a:solidFill>
                <a:latin typeface="Calibri"/>
                <a:ea typeface="Calibri"/>
                <a:cs typeface="Calibri"/>
                <a:sym typeface="Calibri"/>
              </a:defRPr>
            </a:lvl4pPr>
            <a:lvl5pPr marR="0" lvl="4" algn="l" rtl="0">
              <a:spcBef>
                <a:spcPts val="400"/>
              </a:spcBef>
              <a:spcAft>
                <a:spcPts val="0"/>
              </a:spcAft>
              <a:buClr>
                <a:schemeClr val="accent6"/>
              </a:buClr>
              <a:buSzPts val="2200"/>
              <a:buFont typeface="Noto Sans Symbols"/>
              <a:buNone/>
              <a:defRPr sz="2000" b="0" i="0" u="none" strike="noStrike" cap="none">
                <a:solidFill>
                  <a:srgbClr val="5C6670"/>
                </a:solidFill>
                <a:latin typeface="Calibri"/>
                <a:ea typeface="Calibri"/>
                <a:cs typeface="Calibri"/>
                <a:sym typeface="Calibri"/>
              </a:defRPr>
            </a:lvl5pPr>
            <a:lvl6pPr marR="0" lvl="5" algn="l" rtl="0">
              <a:spcBef>
                <a:spcPts val="400"/>
              </a:spcBef>
              <a:spcAft>
                <a:spcPts val="0"/>
              </a:spcAft>
              <a:buClr>
                <a:schemeClr val="accent1"/>
              </a:buClr>
              <a:buSzPts val="2000"/>
              <a:buFont typeface="Noto Sans Symbols"/>
              <a:buNone/>
              <a:defRPr sz="2000" b="0" i="0" u="none" strike="noStrike" cap="none">
                <a:solidFill>
                  <a:schemeClr val="dk2"/>
                </a:solidFill>
                <a:latin typeface="Calibri"/>
                <a:ea typeface="Calibri"/>
                <a:cs typeface="Calibri"/>
                <a:sym typeface="Calibri"/>
              </a:defRPr>
            </a:lvl6pPr>
            <a:lvl7pPr marR="0" lvl="6" algn="l" rtl="0">
              <a:spcBef>
                <a:spcPts val="400"/>
              </a:spcBef>
              <a:spcAft>
                <a:spcPts val="0"/>
              </a:spcAft>
              <a:buClr>
                <a:schemeClr val="accent2"/>
              </a:buClr>
              <a:buSzPts val="2000"/>
              <a:buFont typeface="Noto Sans Symbols"/>
              <a:buNone/>
              <a:defRPr sz="2000" b="0" i="0" u="none" strike="noStrike" cap="none">
                <a:solidFill>
                  <a:schemeClr val="dk2"/>
                </a:solidFill>
                <a:latin typeface="Calibri"/>
                <a:ea typeface="Calibri"/>
                <a:cs typeface="Calibri"/>
                <a:sym typeface="Calibri"/>
              </a:defRPr>
            </a:lvl7pPr>
            <a:lvl8pPr marR="0" lvl="7" algn="l" rtl="0">
              <a:spcBef>
                <a:spcPts val="400"/>
              </a:spcBef>
              <a:spcAft>
                <a:spcPts val="0"/>
              </a:spcAft>
              <a:buClr>
                <a:schemeClr val="accent3"/>
              </a:buClr>
              <a:buSzPts val="2000"/>
              <a:buFont typeface="Noto Sans Symbols"/>
              <a:buNone/>
              <a:defRPr sz="2000" b="0" i="0" u="none" strike="noStrike" cap="none">
                <a:solidFill>
                  <a:schemeClr val="dk2"/>
                </a:solidFill>
                <a:latin typeface="Calibri"/>
                <a:ea typeface="Calibri"/>
                <a:cs typeface="Calibri"/>
                <a:sym typeface="Calibri"/>
              </a:defRPr>
            </a:lvl8pPr>
            <a:lvl9pPr marR="0" lvl="8" algn="l" rtl="0">
              <a:spcBef>
                <a:spcPts val="400"/>
              </a:spcBef>
              <a:spcAft>
                <a:spcPts val="0"/>
              </a:spcAft>
              <a:buClr>
                <a:schemeClr val="accent5"/>
              </a:buClr>
              <a:buSzPts val="2000"/>
              <a:buFont typeface="Noto Sans Symbols"/>
              <a:buNone/>
              <a:defRPr sz="2000" b="0" i="0" u="none" strike="noStrike" cap="none">
                <a:solidFill>
                  <a:schemeClr val="dk2"/>
                </a:solidFill>
                <a:latin typeface="Calibri"/>
                <a:ea typeface="Calibri"/>
                <a:cs typeface="Calibri"/>
                <a:sym typeface="Calibri"/>
              </a:defRPr>
            </a:lvl9pPr>
          </a:lstStyle>
          <a:p>
            <a:endParaRPr/>
          </a:p>
        </p:txBody>
      </p:sp>
      <p:sp>
        <p:nvSpPr>
          <p:cNvPr id="94" name="Google Shape;94;p20"/>
          <p:cNvSpPr txBox="1">
            <a:spLocks noGrp="1"/>
          </p:cNvSpPr>
          <p:nvPr>
            <p:ph type="body" idx="1"/>
          </p:nvPr>
        </p:nvSpPr>
        <p:spPr>
          <a:xfrm>
            <a:off x="53108" y="2232152"/>
            <a:ext cx="1910820" cy="2816352"/>
          </a:xfrm>
          <a:prstGeom prst="rect">
            <a:avLst/>
          </a:prstGeom>
          <a:noFill/>
          <a:ln>
            <a:noFill/>
          </a:ln>
        </p:spPr>
        <p:txBody>
          <a:bodyPr spcFirstLastPara="1" wrap="square" lIns="91425" tIns="0" rIns="91425" bIns="45700" anchor="t" anchorCtr="0"/>
          <a:lstStyle>
            <a:lvl1pPr marL="457200" marR="0" lvl="0" indent="-228600" algn="l" rtl="0">
              <a:spcBef>
                <a:spcPts val="360"/>
              </a:spcBef>
              <a:spcAft>
                <a:spcPts val="0"/>
              </a:spcAft>
              <a:buClr>
                <a:schemeClr val="accent1"/>
              </a:buClr>
              <a:buSzPts val="1980"/>
              <a:buFont typeface="Noto Sans Symbols"/>
              <a:buNone/>
              <a:defRPr sz="1800" b="0" i="0" u="none" strike="noStrike" cap="none">
                <a:solidFill>
                  <a:srgbClr val="5C6670"/>
                </a:solidFill>
                <a:latin typeface="Calibri"/>
                <a:ea typeface="Calibri"/>
                <a:cs typeface="Calibri"/>
                <a:sym typeface="Calibri"/>
              </a:defRPr>
            </a:lvl1pPr>
            <a:lvl2pPr marL="914400" marR="0" lvl="1" indent="-228600" algn="l" rtl="0">
              <a:spcBef>
                <a:spcPts val="240"/>
              </a:spcBef>
              <a:spcAft>
                <a:spcPts val="0"/>
              </a:spcAft>
              <a:buClr>
                <a:schemeClr val="accent2"/>
              </a:buClr>
              <a:buSzPts val="1320"/>
              <a:buFont typeface="Noto Sans Symbols"/>
              <a:buNone/>
              <a:defRPr sz="1200" b="0" i="0" u="none" strike="noStrike" cap="none">
                <a:solidFill>
                  <a:srgbClr val="5C6670"/>
                </a:solidFill>
                <a:latin typeface="Calibri"/>
                <a:ea typeface="Calibri"/>
                <a:cs typeface="Calibri"/>
                <a:sym typeface="Calibri"/>
              </a:defRPr>
            </a:lvl2pPr>
            <a:lvl3pPr marL="1371600" marR="0" lvl="2" indent="-228600" algn="l" rtl="0">
              <a:spcBef>
                <a:spcPts val="200"/>
              </a:spcBef>
              <a:spcAft>
                <a:spcPts val="0"/>
              </a:spcAft>
              <a:buClr>
                <a:schemeClr val="accent3"/>
              </a:buClr>
              <a:buSzPts val="1100"/>
              <a:buFont typeface="Noto Sans Symbols"/>
              <a:buNone/>
              <a:defRPr sz="1000" b="0" i="0" u="none" strike="noStrike" cap="none">
                <a:solidFill>
                  <a:srgbClr val="5C6670"/>
                </a:solidFill>
                <a:latin typeface="Calibri"/>
                <a:ea typeface="Calibri"/>
                <a:cs typeface="Calibri"/>
                <a:sym typeface="Calibri"/>
              </a:defRPr>
            </a:lvl3pPr>
            <a:lvl4pPr marL="1828800" marR="0" lvl="3" indent="-228600" algn="l" rtl="0">
              <a:spcBef>
                <a:spcPts val="180"/>
              </a:spcBef>
              <a:spcAft>
                <a:spcPts val="0"/>
              </a:spcAft>
              <a:buClr>
                <a:schemeClr val="accent4"/>
              </a:buClr>
              <a:buSzPts val="990"/>
              <a:buFont typeface="Noto Sans Symbols"/>
              <a:buNone/>
              <a:defRPr sz="900" b="0" i="0" u="none" strike="noStrike" cap="none">
                <a:solidFill>
                  <a:srgbClr val="5C6670"/>
                </a:solidFill>
                <a:latin typeface="Calibri"/>
                <a:ea typeface="Calibri"/>
                <a:cs typeface="Calibri"/>
                <a:sym typeface="Calibri"/>
              </a:defRPr>
            </a:lvl4pPr>
            <a:lvl5pPr marL="2286000" marR="0" lvl="4" indent="-228600" algn="l" rtl="0">
              <a:spcBef>
                <a:spcPts val="180"/>
              </a:spcBef>
              <a:spcAft>
                <a:spcPts val="0"/>
              </a:spcAft>
              <a:buClr>
                <a:schemeClr val="accent6"/>
              </a:buClr>
              <a:buSzPts val="990"/>
              <a:buFont typeface="Noto Sans Symbols"/>
              <a:buNone/>
              <a:defRPr sz="900" b="0" i="0" u="none" strike="noStrike" cap="none">
                <a:solidFill>
                  <a:srgbClr val="5C6670"/>
                </a:solidFill>
                <a:latin typeface="Calibri"/>
                <a:ea typeface="Calibri"/>
                <a:cs typeface="Calibri"/>
                <a:sym typeface="Calibri"/>
              </a:defRPr>
            </a:lvl5pPr>
            <a:lvl6pPr marL="2743200" marR="0" lvl="5" indent="-228600" algn="l" rtl="0">
              <a:spcBef>
                <a:spcPts val="180"/>
              </a:spcBef>
              <a:spcAft>
                <a:spcPts val="0"/>
              </a:spcAft>
              <a:buClr>
                <a:schemeClr val="accent1"/>
              </a:buClr>
              <a:buSzPts val="900"/>
              <a:buFont typeface="Noto Sans Symbols"/>
              <a:buNone/>
              <a:defRPr sz="900" b="0" i="0" u="none" strike="noStrike" cap="none">
                <a:solidFill>
                  <a:schemeClr val="dk2"/>
                </a:solidFill>
                <a:latin typeface="Calibri"/>
                <a:ea typeface="Calibri"/>
                <a:cs typeface="Calibri"/>
                <a:sym typeface="Calibri"/>
              </a:defRPr>
            </a:lvl6pPr>
            <a:lvl7pPr marL="3200400" marR="0" lvl="6" indent="-228600" algn="l" rtl="0">
              <a:spcBef>
                <a:spcPts val="180"/>
              </a:spcBef>
              <a:spcAft>
                <a:spcPts val="0"/>
              </a:spcAft>
              <a:buClr>
                <a:schemeClr val="accent2"/>
              </a:buClr>
              <a:buSzPts val="900"/>
              <a:buFont typeface="Noto Sans Symbols"/>
              <a:buNone/>
              <a:defRPr sz="900" b="0" i="0" u="none" strike="noStrike" cap="none">
                <a:solidFill>
                  <a:schemeClr val="dk2"/>
                </a:solidFill>
                <a:latin typeface="Calibri"/>
                <a:ea typeface="Calibri"/>
                <a:cs typeface="Calibri"/>
                <a:sym typeface="Calibri"/>
              </a:defRPr>
            </a:lvl7pPr>
            <a:lvl8pPr marL="3657600" marR="0" lvl="7" indent="-228600" algn="l" rtl="0">
              <a:spcBef>
                <a:spcPts val="180"/>
              </a:spcBef>
              <a:spcAft>
                <a:spcPts val="0"/>
              </a:spcAft>
              <a:buClr>
                <a:schemeClr val="accent3"/>
              </a:buClr>
              <a:buSzPts val="900"/>
              <a:buFont typeface="Noto Sans Symbols"/>
              <a:buNone/>
              <a:defRPr sz="900" b="0" i="0" u="none" strike="noStrike" cap="none">
                <a:solidFill>
                  <a:schemeClr val="dk2"/>
                </a:solidFill>
                <a:latin typeface="Calibri"/>
                <a:ea typeface="Calibri"/>
                <a:cs typeface="Calibri"/>
                <a:sym typeface="Calibri"/>
              </a:defRPr>
            </a:lvl8pPr>
            <a:lvl9pPr marL="4114800" marR="0" lvl="8" indent="-228600" algn="l" rtl="0">
              <a:spcBef>
                <a:spcPts val="180"/>
              </a:spcBef>
              <a:spcAft>
                <a:spcPts val="0"/>
              </a:spcAft>
              <a:buClr>
                <a:schemeClr val="accent5"/>
              </a:buClr>
              <a:buSzPts val="900"/>
              <a:buFont typeface="Noto Sans Symbols"/>
              <a:buNone/>
              <a:defRPr sz="900" b="0" i="0" u="none" strike="noStrike" cap="none">
                <a:solidFill>
                  <a:schemeClr val="dk2"/>
                </a:solidFill>
                <a:latin typeface="Calibri"/>
                <a:ea typeface="Calibri"/>
                <a:cs typeface="Calibri"/>
                <a:sym typeface="Calibri"/>
              </a:defRPr>
            </a:lvl9pPr>
          </a:lstStyle>
          <a:p>
            <a:endParaRPr/>
          </a:p>
        </p:txBody>
      </p:sp>
      <p:sp>
        <p:nvSpPr>
          <p:cNvPr id="95" name="Google Shape;95;p20"/>
          <p:cNvSpPr txBox="1">
            <a:spLocks noGrp="1"/>
          </p:cNvSpPr>
          <p:nvPr>
            <p:ph type="title"/>
          </p:nvPr>
        </p:nvSpPr>
        <p:spPr>
          <a:xfrm>
            <a:off x="50800" y="1096962"/>
            <a:ext cx="1913456" cy="103359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rgbClr val="5C6670"/>
              </a:buClr>
              <a:buSzPts val="2000"/>
              <a:buFont typeface="Arial"/>
              <a:buNone/>
              <a:defRPr sz="2000" b="0" i="0" u="none" strike="noStrike" cap="none">
                <a:solidFill>
                  <a:srgbClr val="5C6670"/>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7" name="Google Shape;97;p20"/>
          <p:cNvSpPr txBox="1"/>
          <p:nvPr/>
        </p:nvSpPr>
        <p:spPr>
          <a:xfrm>
            <a:off x="4087343" y="6339028"/>
            <a:ext cx="2133600"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fld id="{00000000-1234-1234-1234-123412341234}" type="slidenum">
              <a:rPr lang="en-US" sz="1400">
                <a:solidFill>
                  <a:schemeClr val="dk1"/>
                </a:solidFill>
                <a:latin typeface="Calibri"/>
                <a:ea typeface="Calibri"/>
                <a:cs typeface="Calibri"/>
                <a:sym typeface="Calibri"/>
              </a:rPr>
              <a:t>‹#›</a:t>
            </a:fld>
            <a:endParaRPr sz="1400">
              <a:solidFill>
                <a:schemeClr val="dk1"/>
              </a:solidFill>
              <a:latin typeface="Calibri"/>
              <a:ea typeface="Calibri"/>
              <a:cs typeface="Calibri"/>
              <a:sym typeface="Calibri"/>
            </a:endParaRP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Tree>
    <p:extLst>
      <p:ext uri="{BB962C8B-B14F-4D97-AF65-F5344CB8AC3E}">
        <p14:creationId xmlns:p14="http://schemas.microsoft.com/office/powerpoint/2010/main" val="216504117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matchingName="Title with Text ">
  <p:cSld name="Title with Text ">
    <p:bg>
      <p:bgPr>
        <a:blipFill>
          <a:blip r:embed="rId2">
            <a:alphaModFix/>
          </a:blip>
          <a:stretch>
            <a:fillRect/>
          </a:stretch>
        </a:blipFill>
        <a:effectLst/>
      </p:bgPr>
    </p:bg>
    <p:spTree>
      <p:nvGrpSpPr>
        <p:cNvPr id="1" name="Shape 98"/>
        <p:cNvGrpSpPr/>
        <p:nvPr/>
      </p:nvGrpSpPr>
      <p:grpSpPr>
        <a:xfrm>
          <a:off x="0" y="0"/>
          <a:ext cx="0" cy="0"/>
          <a:chOff x="0" y="0"/>
          <a:chExt cx="0" cy="0"/>
        </a:xfrm>
      </p:grpSpPr>
      <p:sp>
        <p:nvSpPr>
          <p:cNvPr id="99" name="Google Shape;99;p21"/>
          <p:cNvSpPr txBox="1"/>
          <p:nvPr/>
        </p:nvSpPr>
        <p:spPr>
          <a:xfrm>
            <a:off x="0" y="5562603"/>
            <a:ext cx="9144000" cy="1200329"/>
          </a:xfrm>
          <a:prstGeom prst="rect">
            <a:avLst/>
          </a:pr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0" name="Google Shape;100;p21"/>
          <p:cNvSpPr/>
          <p:nvPr/>
        </p:nvSpPr>
        <p:spPr>
          <a:xfrm>
            <a:off x="0" y="2895600"/>
            <a:ext cx="7543800" cy="2133600"/>
          </a:xfrm>
          <a:prstGeom prst="rect">
            <a:avLst/>
          </a:prstGeom>
          <a:gradFill>
            <a:gsLst>
              <a:gs pos="0">
                <a:srgbClr val="707C89">
                  <a:alpha val="48627"/>
                </a:srgbClr>
              </a:gs>
              <a:gs pos="63000">
                <a:srgbClr val="707C89">
                  <a:alpha val="48627"/>
                </a:srgbClr>
              </a:gs>
              <a:gs pos="100000">
                <a:srgbClr val="626C78">
                  <a:alpha val="55686"/>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1" name="Google Shape;101;p21"/>
          <p:cNvSpPr txBox="1">
            <a:spLocks noGrp="1"/>
          </p:cNvSpPr>
          <p:nvPr>
            <p:ph type="title"/>
          </p:nvPr>
        </p:nvSpPr>
        <p:spPr>
          <a:xfrm>
            <a:off x="414867" y="3200400"/>
            <a:ext cx="7010400" cy="16764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chemeClr val="lt1"/>
              </a:buClr>
              <a:buSzPts val="4000"/>
              <a:buFont typeface="Calibri"/>
              <a:buNone/>
              <a:defRPr sz="40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02" name="Google Shape;102;p21"/>
          <p:cNvSpPr txBox="1">
            <a:spLocks noGrp="1"/>
          </p:cNvSpPr>
          <p:nvPr>
            <p:ph type="body" idx="1"/>
          </p:nvPr>
        </p:nvSpPr>
        <p:spPr>
          <a:xfrm>
            <a:off x="4648200" y="664780"/>
            <a:ext cx="4191000" cy="381000"/>
          </a:xfrm>
          <a:prstGeom prst="rect">
            <a:avLst/>
          </a:prstGeom>
          <a:noFill/>
          <a:ln>
            <a:noFill/>
          </a:ln>
        </p:spPr>
        <p:txBody>
          <a:bodyPr spcFirstLastPara="1" wrap="square" lIns="91425" tIns="45700" rIns="91425" bIns="45700" anchor="t" anchorCtr="0"/>
          <a:lstStyle>
            <a:lvl1pPr marL="457200" marR="0" lvl="0" indent="-228600" algn="r" rtl="0">
              <a:spcBef>
                <a:spcPts val="360"/>
              </a:spcBef>
              <a:spcAft>
                <a:spcPts val="0"/>
              </a:spcAft>
              <a:buClr>
                <a:schemeClr val="accent1"/>
              </a:buClr>
              <a:buSzPts val="1980"/>
              <a:buFont typeface="Noto Sans Symbols"/>
              <a:buNone/>
              <a:defRPr sz="1800" b="1" i="0" u="none" strike="noStrike" cap="none">
                <a:solidFill>
                  <a:srgbClr val="A5A5A5"/>
                </a:solidFill>
                <a:latin typeface="Calibri"/>
                <a:ea typeface="Calibri"/>
                <a:cs typeface="Calibri"/>
                <a:sym typeface="Calibri"/>
              </a:defRPr>
            </a:lvl1pPr>
            <a:lvl2pPr marL="914400" marR="0" lvl="1" indent="-396240" algn="l" rtl="0">
              <a:spcBef>
                <a:spcPts val="480"/>
              </a:spcBef>
              <a:spcAft>
                <a:spcPts val="0"/>
              </a:spcAft>
              <a:buClr>
                <a:schemeClr val="accent2"/>
              </a:buClr>
              <a:buSzPts val="2640"/>
              <a:buFont typeface="Noto Sans Symbols"/>
              <a:buChar char="▪"/>
              <a:defRPr sz="2400" b="0" i="0" u="none" strike="noStrike" cap="none">
                <a:solidFill>
                  <a:srgbClr val="5C6670"/>
                </a:solidFill>
                <a:latin typeface="Calibri"/>
                <a:ea typeface="Calibri"/>
                <a:cs typeface="Calibri"/>
                <a:sym typeface="Calibri"/>
              </a:defRPr>
            </a:lvl2pPr>
            <a:lvl3pPr marL="1371600" marR="0" lvl="2" indent="-368300" algn="l" rtl="0">
              <a:spcBef>
                <a:spcPts val="400"/>
              </a:spcBef>
              <a:spcAft>
                <a:spcPts val="0"/>
              </a:spcAft>
              <a:buClr>
                <a:schemeClr val="accent3"/>
              </a:buClr>
              <a:buSzPts val="2200"/>
              <a:buFont typeface="Noto Sans Symbols"/>
              <a:buChar char="▪"/>
              <a:defRPr sz="2000" b="0" i="0" u="none" strike="noStrike" cap="none">
                <a:solidFill>
                  <a:srgbClr val="5C6670"/>
                </a:solidFill>
                <a:latin typeface="Calibri"/>
                <a:ea typeface="Calibri"/>
                <a:cs typeface="Calibri"/>
                <a:sym typeface="Calibri"/>
              </a:defRPr>
            </a:lvl3pPr>
            <a:lvl4pPr marL="1828800" marR="0" lvl="3" indent="-354330" algn="l" rtl="0">
              <a:spcBef>
                <a:spcPts val="360"/>
              </a:spcBef>
              <a:spcAft>
                <a:spcPts val="0"/>
              </a:spcAft>
              <a:buClr>
                <a:schemeClr val="accent4"/>
              </a:buClr>
              <a:buSzPts val="1980"/>
              <a:buFont typeface="Noto Sans Symbols"/>
              <a:buChar char="▪"/>
              <a:defRPr sz="1800" b="0" i="0" u="none" strike="noStrike" cap="none">
                <a:solidFill>
                  <a:srgbClr val="5C6670"/>
                </a:solidFill>
                <a:latin typeface="Calibri"/>
                <a:ea typeface="Calibri"/>
                <a:cs typeface="Calibri"/>
                <a:sym typeface="Calibri"/>
              </a:defRPr>
            </a:lvl4pPr>
            <a:lvl5pPr marL="2286000" marR="0" lvl="4" indent="-340360" algn="l" rtl="0">
              <a:spcBef>
                <a:spcPts val="320"/>
              </a:spcBef>
              <a:spcAft>
                <a:spcPts val="0"/>
              </a:spcAft>
              <a:buClr>
                <a:schemeClr val="accent6"/>
              </a:buClr>
              <a:buSzPts val="1760"/>
              <a:buFont typeface="Noto Sans Symbols"/>
              <a:buChar char="▪"/>
              <a:defRPr sz="1600" b="0" i="0" u="none" strike="noStrike" cap="none">
                <a:solidFill>
                  <a:srgbClr val="5C6670"/>
                </a:solidFill>
                <a:latin typeface="Calibri"/>
                <a:ea typeface="Calibri"/>
                <a:cs typeface="Calibri"/>
                <a:sym typeface="Calibri"/>
              </a:defRPr>
            </a:lvl5pPr>
            <a:lvl6pPr marL="2743200" marR="0" lvl="5" indent="-304800" algn="l" rtl="0">
              <a:spcBef>
                <a:spcPts val="240"/>
              </a:spcBef>
              <a:spcAft>
                <a:spcPts val="0"/>
              </a:spcAft>
              <a:buClr>
                <a:schemeClr val="accent1"/>
              </a:buClr>
              <a:buSzPts val="1200"/>
              <a:buFont typeface="Noto Sans Symbols"/>
              <a:buChar char="▪"/>
              <a:defRPr sz="1200" b="0" i="0" u="none" strike="noStrike" cap="none">
                <a:solidFill>
                  <a:schemeClr val="dk2"/>
                </a:solidFill>
                <a:latin typeface="Calibri"/>
                <a:ea typeface="Calibri"/>
                <a:cs typeface="Calibri"/>
                <a:sym typeface="Calibri"/>
              </a:defRPr>
            </a:lvl6pPr>
            <a:lvl7pPr marL="3200400" marR="0" lvl="6" indent="-304800" algn="l" rtl="0">
              <a:spcBef>
                <a:spcPts val="240"/>
              </a:spcBef>
              <a:spcAft>
                <a:spcPts val="0"/>
              </a:spcAft>
              <a:buClr>
                <a:schemeClr val="accent2"/>
              </a:buClr>
              <a:buSzPts val="1200"/>
              <a:buFont typeface="Noto Sans Symbols"/>
              <a:buChar char="▪"/>
              <a:defRPr sz="1200" b="0" i="0" u="none" strike="noStrike" cap="none">
                <a:solidFill>
                  <a:schemeClr val="dk2"/>
                </a:solidFill>
                <a:latin typeface="Calibri"/>
                <a:ea typeface="Calibri"/>
                <a:cs typeface="Calibri"/>
                <a:sym typeface="Calibri"/>
              </a:defRPr>
            </a:lvl7pPr>
            <a:lvl8pPr marL="3657600" marR="0" lvl="7" indent="-304800" algn="l" rtl="0">
              <a:spcBef>
                <a:spcPts val="240"/>
              </a:spcBef>
              <a:spcAft>
                <a:spcPts val="0"/>
              </a:spcAft>
              <a:buClr>
                <a:schemeClr val="accent3"/>
              </a:buClr>
              <a:buSzPts val="1200"/>
              <a:buFont typeface="Noto Sans Symbols"/>
              <a:buChar char="▪"/>
              <a:defRPr sz="1200" b="0" i="0" u="none" strike="noStrike" cap="none">
                <a:solidFill>
                  <a:schemeClr val="dk2"/>
                </a:solidFill>
                <a:latin typeface="Calibri"/>
                <a:ea typeface="Calibri"/>
                <a:cs typeface="Calibri"/>
                <a:sym typeface="Calibri"/>
              </a:defRPr>
            </a:lvl8pPr>
            <a:lvl9pPr marL="4114800" marR="0" lvl="8" indent="-304800" algn="l" rtl="0">
              <a:spcBef>
                <a:spcPts val="240"/>
              </a:spcBef>
              <a:spcAft>
                <a:spcPts val="0"/>
              </a:spcAft>
              <a:buClr>
                <a:schemeClr val="accent5"/>
              </a:buClr>
              <a:buSzPts val="1200"/>
              <a:buFont typeface="Noto Sans Symbols"/>
              <a:buChar char="▪"/>
              <a:defRPr sz="1200" b="0" i="0" u="none" strike="noStrike" cap="none">
                <a:solidFill>
                  <a:schemeClr val="dk2"/>
                </a:solidFill>
                <a:latin typeface="Calibri"/>
                <a:ea typeface="Calibri"/>
                <a:cs typeface="Calibri"/>
                <a:sym typeface="Calibri"/>
              </a:defRPr>
            </a:lvl9pPr>
          </a:lstStyle>
          <a:p>
            <a:endParaRPr/>
          </a:p>
        </p:txBody>
      </p:sp>
      <p:sp>
        <p:nvSpPr>
          <p:cNvPr id="103" name="Google Shape;103;p21"/>
          <p:cNvSpPr txBox="1"/>
          <p:nvPr/>
        </p:nvSpPr>
        <p:spPr>
          <a:xfrm>
            <a:off x="3675969" y="6344721"/>
            <a:ext cx="2133600"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fld id="{00000000-1234-1234-1234-123412341234}" type="slidenum">
              <a:rPr lang="en-US" sz="1400">
                <a:solidFill>
                  <a:schemeClr val="dk1"/>
                </a:solidFill>
                <a:latin typeface="Calibri"/>
                <a:ea typeface="Calibri"/>
                <a:cs typeface="Calibri"/>
                <a:sym typeface="Calibri"/>
              </a:rPr>
              <a:t>‹#›</a:t>
            </a:fld>
            <a:endParaRPr sz="14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13063546"/>
      </p:ext>
    </p:extLst>
  </p:cSld>
  <p:clrMapOvr>
    <a:masterClrMapping/>
  </p:clrMapOvr>
  <mc:AlternateContent xmlns:mc="http://schemas.openxmlformats.org/markup-compatibility/2006" xmlns:p14="http://schemas.microsoft.com/office/powerpoint/2010/main">
    <mc:Choice Requires="p14">
      <p:transition spd="slow" p14:dur="20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75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p:tgtEl>
                                          <p:spTgt spid="100"/>
                                        </p:tgtEl>
                                        <p:attrNameLst>
                                          <p:attrName>ppt_x</p:attrName>
                                        </p:attrNameLst>
                                      </p:cBhvr>
                                      <p:tavLst>
                                        <p:tav tm="0">
                                          <p:val>
                                            <p:strVal val="#ppt_x-1"/>
                                          </p:val>
                                        </p:tav>
                                        <p:tav tm="100000">
                                          <p:val>
                                            <p:strVal val="#ppt_x"/>
                                          </p:val>
                                        </p:tav>
                                      </p:tavLst>
                                    </p:anim>
                                  </p:childTnLst>
                                </p:cTn>
                              </p:par>
                              <p:par>
                                <p:cTn id="8" presetID="10" presetClass="entr" presetSubtype="0" fill="hold" nodeType="withEffect">
                                  <p:stCondLst>
                                    <p:cond delay="1250"/>
                                  </p:stCondLst>
                                  <p:childTnLst>
                                    <p:set>
                                      <p:cBhvr>
                                        <p:cTn id="9" dur="1" fill="hold">
                                          <p:stCondLst>
                                            <p:cond delay="0"/>
                                          </p:stCondLst>
                                        </p:cTn>
                                        <p:tgtEl>
                                          <p:spTgt spid="101"/>
                                        </p:tgtEl>
                                        <p:attrNameLst>
                                          <p:attrName>style.visibility</p:attrName>
                                        </p:attrNameLst>
                                      </p:cBhvr>
                                      <p:to>
                                        <p:strVal val="visible"/>
                                      </p:to>
                                    </p:set>
                                    <p:animEffect transition="in" filter="fade">
                                      <p:cBhvr>
                                        <p:cTn id="10" dur="10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274320" indent="-228600">
              <a:buFont typeface="Wingdings" charset="2"/>
              <a:buChar char="§"/>
              <a:defRPr spc="0"/>
            </a:lvl1pPr>
            <a:lvl2pPr marL="548640" indent="-182880">
              <a:buFont typeface="Wingdings" charset="2"/>
              <a:buChar char="§"/>
              <a:defRPr spc="0"/>
            </a:lvl2pPr>
            <a:lvl3pPr marL="822960" indent="-182880">
              <a:buFont typeface="Wingdings" charset="2"/>
              <a:buChar char="§"/>
              <a:defRPr spc="0"/>
            </a:lvl3pPr>
            <a:lvl4pPr marL="1097280" indent="-182880">
              <a:buFont typeface="Wingdings" charset="2"/>
              <a:buChar char="§"/>
              <a:defRPr spc="0"/>
            </a:lvl4pPr>
            <a:lvl5pPr marL="1280160" indent="-182880">
              <a:buFont typeface="Wingdings" charset="2"/>
              <a:buChar char="§"/>
              <a:defRPr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0"/>
          </p:nvPr>
        </p:nvSpPr>
        <p:spPr>
          <a:xfrm>
            <a:off x="6553200" y="6356350"/>
            <a:ext cx="2133600" cy="365125"/>
          </a:xfrm>
          <a:prstGeom prst="rect">
            <a:avLst/>
          </a:prstGeom>
        </p:spPr>
        <p:txBody>
          <a:bodyPr/>
          <a:lstStyle/>
          <a:p>
            <a:fld id="{AD78D01E-E6A6-2148-A18A-058DACDC78DF}" type="slidenum">
              <a:rPr lang="en-US" smtClean="0"/>
              <a:t>‹#›</a:t>
            </a:fld>
            <a:endParaRPr lang="en-US"/>
          </a:p>
        </p:txBody>
      </p:sp>
      <p:sp>
        <p:nvSpPr>
          <p:cNvPr id="8" name="Title 7"/>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4156224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type="objTx">
  <p:cSld name="1_Content with Caption">
    <p:spTree>
      <p:nvGrpSpPr>
        <p:cNvPr id="1" name=""/>
        <p:cNvGrpSpPr/>
        <p:nvPr/>
      </p:nvGrpSpPr>
      <p:grpSpPr>
        <a:xfrm>
          <a:off x="0" y="0"/>
          <a:ext cx="0" cy="0"/>
          <a:chOff x="0" y="0"/>
          <a:chExt cx="0" cy="0"/>
        </a:xfrm>
      </p:grpSpPr>
      <p:sp>
        <p:nvSpPr>
          <p:cNvPr id="8" name="Rectangle 7" title="Background Shape"/>
          <p:cNvSpPr/>
          <p:nvPr userDrawn="1"/>
        </p:nvSpPr>
        <p:spPr>
          <a:xfrm>
            <a:off x="0" y="376"/>
            <a:ext cx="397764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p:cNvSpPr>
            <a:spLocks noGrp="1"/>
          </p:cNvSpPr>
          <p:nvPr>
            <p:ph type="title"/>
          </p:nvPr>
        </p:nvSpPr>
        <p:spPr>
          <a:xfrm>
            <a:off x="542925" y="685800"/>
            <a:ext cx="2891790" cy="2157884"/>
          </a:xfrm>
        </p:spPr>
        <p:txBody>
          <a:bodyPr anchor="t">
            <a:noAutofit/>
          </a:bodyPr>
          <a:lstStyle>
            <a:lvl1pPr>
              <a:lnSpc>
                <a:spcPct val="84000"/>
              </a:lnSpc>
              <a:defRPr sz="36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4692015" y="1819563"/>
            <a:ext cx="3909060" cy="4041487"/>
          </a:xfrm>
        </p:spPr>
        <p:txBody>
          <a:bodyPr/>
          <a:lstStyle>
            <a:lvl1pPr>
              <a:defRPr sz="1500"/>
            </a:lvl1pPr>
            <a:lvl2pPr>
              <a:defRPr sz="1500"/>
            </a:lvl2pPr>
            <a:lvl3pPr>
              <a:defRPr sz="1350"/>
            </a:lvl3pPr>
            <a:lvl4pPr>
              <a:defRPr sz="135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542925" y="2856344"/>
            <a:ext cx="2891790" cy="3011056"/>
          </a:xfrm>
        </p:spPr>
        <p:txBody>
          <a:bodyPr/>
          <a:lstStyle>
            <a:lvl1pPr marL="0" indent="0">
              <a:lnSpc>
                <a:spcPct val="113000"/>
              </a:lnSpc>
              <a:spcBef>
                <a:spcPts val="0"/>
              </a:spcBef>
              <a:spcAft>
                <a:spcPts val="1125"/>
              </a:spcAft>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7" name="Slide Number Placeholder 6"/>
          <p:cNvSpPr>
            <a:spLocks noGrp="1"/>
          </p:cNvSpPr>
          <p:nvPr>
            <p:ph type="sldNum" sz="quarter" idx="12"/>
          </p:nvPr>
        </p:nvSpPr>
        <p:spPr>
          <a:xfrm>
            <a:off x="7412355" y="6453386"/>
            <a:ext cx="1197219" cy="404614"/>
          </a:xfrm>
          <a:prstGeom prst="rect">
            <a:avLst/>
          </a:prstGeom>
        </p:spPr>
        <p:txBody>
          <a:bodyPr/>
          <a:lstStyle>
            <a:lvl1pPr>
              <a:defRPr>
                <a:solidFill>
                  <a:schemeClr val="tx2"/>
                </a:solidFill>
              </a:defRPr>
            </a:lvl1pPr>
          </a:lstStyle>
          <a:p>
            <a:fld id="{D57F1E4F-1CFF-5643-939E-217C01CDF565}" type="slidenum">
              <a:rPr lang="en-US" smtClean="0"/>
              <a:pPr/>
              <a:t>‹#›</a:t>
            </a:fld>
            <a:endParaRPr lang="en-US" dirty="0"/>
          </a:p>
        </p:txBody>
      </p:sp>
      <p:sp>
        <p:nvSpPr>
          <p:cNvPr id="9" name="Rectangle 8" title="Divider Bar"/>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77651000"/>
      </p:ext>
    </p:extLst>
  </p:cSld>
  <p:clrMapOvr>
    <a:masterClrMapping/>
  </p:clrMapOvr>
  <p:extLst>
    <p:ext uri="{DCECCB84-F9BA-43D5-87BE-67443E8EF086}">
      <p15:sldGuideLst xmlns:p15="http://schemas.microsoft.com/office/powerpoint/2012/main"/>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matchingName="Content with Caption Left">
  <p:cSld name="Content with Caption Left">
    <p:bg>
      <p:bgPr>
        <a:blipFill>
          <a:blip r:embed="rId2">
            <a:alphaModFix/>
          </a:blip>
          <a:stretch>
            <a:fillRect/>
          </a:stretch>
        </a:blipFill>
        <a:effectLst/>
      </p:bgPr>
    </p:bg>
    <p:spTree>
      <p:nvGrpSpPr>
        <p:cNvPr id="1" name="Shape 46"/>
        <p:cNvGrpSpPr/>
        <p:nvPr/>
      </p:nvGrpSpPr>
      <p:grpSpPr>
        <a:xfrm>
          <a:off x="0" y="0"/>
          <a:ext cx="0" cy="0"/>
          <a:chOff x="0" y="0"/>
          <a:chExt cx="0" cy="0"/>
        </a:xfrm>
      </p:grpSpPr>
      <p:sp>
        <p:nvSpPr>
          <p:cNvPr id="47" name="Google Shape;47;p10"/>
          <p:cNvSpPr txBox="1">
            <a:spLocks noGrp="1"/>
          </p:cNvSpPr>
          <p:nvPr>
            <p:ph type="body" idx="1"/>
          </p:nvPr>
        </p:nvSpPr>
        <p:spPr>
          <a:xfrm>
            <a:off x="2199640" y="1036320"/>
            <a:ext cx="6589252" cy="4969193"/>
          </a:xfrm>
          <a:prstGeom prst="rect">
            <a:avLst/>
          </a:prstGeom>
          <a:noFill/>
          <a:ln>
            <a:noFill/>
          </a:ln>
        </p:spPr>
        <p:txBody>
          <a:bodyPr spcFirstLastPara="1" wrap="square" lIns="91425" tIns="45700" rIns="91425" bIns="45700" anchor="t" anchorCtr="0"/>
          <a:lstStyle>
            <a:lvl1pPr marL="457200" marR="0" lvl="0" indent="-424180" algn="l" rtl="0">
              <a:spcBef>
                <a:spcPts val="560"/>
              </a:spcBef>
              <a:spcAft>
                <a:spcPts val="0"/>
              </a:spcAft>
              <a:buClr>
                <a:schemeClr val="accent1"/>
              </a:buClr>
              <a:buSzPts val="3080"/>
              <a:buFont typeface="Noto Sans Symbols"/>
              <a:buChar char="▪"/>
              <a:defRPr sz="2800" b="0" i="0" u="none" strike="noStrike" cap="none">
                <a:solidFill>
                  <a:srgbClr val="5C6670"/>
                </a:solidFill>
                <a:latin typeface="Calibri"/>
                <a:ea typeface="Calibri"/>
                <a:cs typeface="Calibri"/>
                <a:sym typeface="Calibri"/>
              </a:defRPr>
            </a:lvl1pPr>
            <a:lvl2pPr marL="914400" marR="0" lvl="1" indent="-396240" algn="l" rtl="0">
              <a:spcBef>
                <a:spcPts val="480"/>
              </a:spcBef>
              <a:spcAft>
                <a:spcPts val="0"/>
              </a:spcAft>
              <a:buClr>
                <a:schemeClr val="accent2"/>
              </a:buClr>
              <a:buSzPts val="2640"/>
              <a:buFont typeface="Noto Sans Symbols"/>
              <a:buChar char="▪"/>
              <a:defRPr sz="2400" b="0" i="0" u="none" strike="noStrike" cap="none">
                <a:solidFill>
                  <a:srgbClr val="5C6670"/>
                </a:solidFill>
                <a:latin typeface="Calibri"/>
                <a:ea typeface="Calibri"/>
                <a:cs typeface="Calibri"/>
                <a:sym typeface="Calibri"/>
              </a:defRPr>
            </a:lvl2pPr>
            <a:lvl3pPr marL="1371600" marR="0" lvl="2" indent="-368300" algn="l" rtl="0">
              <a:spcBef>
                <a:spcPts val="400"/>
              </a:spcBef>
              <a:spcAft>
                <a:spcPts val="0"/>
              </a:spcAft>
              <a:buClr>
                <a:schemeClr val="accent3"/>
              </a:buClr>
              <a:buSzPts val="2200"/>
              <a:buFont typeface="Noto Sans Symbols"/>
              <a:buChar char="▪"/>
              <a:defRPr sz="2000" b="0" i="0" u="none" strike="noStrike" cap="none">
                <a:solidFill>
                  <a:srgbClr val="5C6670"/>
                </a:solidFill>
                <a:latin typeface="Calibri"/>
                <a:ea typeface="Calibri"/>
                <a:cs typeface="Calibri"/>
                <a:sym typeface="Calibri"/>
              </a:defRPr>
            </a:lvl3pPr>
            <a:lvl4pPr marL="1828800" marR="0" lvl="3" indent="-354330" algn="l" rtl="0">
              <a:spcBef>
                <a:spcPts val="360"/>
              </a:spcBef>
              <a:spcAft>
                <a:spcPts val="0"/>
              </a:spcAft>
              <a:buClr>
                <a:schemeClr val="accent4"/>
              </a:buClr>
              <a:buSzPts val="1980"/>
              <a:buFont typeface="Noto Sans Symbols"/>
              <a:buChar char="▪"/>
              <a:defRPr sz="1800" b="0" i="0" u="none" strike="noStrike" cap="none">
                <a:solidFill>
                  <a:srgbClr val="5C6670"/>
                </a:solidFill>
                <a:latin typeface="Calibri"/>
                <a:ea typeface="Calibri"/>
                <a:cs typeface="Calibri"/>
                <a:sym typeface="Calibri"/>
              </a:defRPr>
            </a:lvl4pPr>
            <a:lvl5pPr marL="2286000" marR="0" lvl="4" indent="-340360" algn="l" rtl="0">
              <a:spcBef>
                <a:spcPts val="320"/>
              </a:spcBef>
              <a:spcAft>
                <a:spcPts val="0"/>
              </a:spcAft>
              <a:buClr>
                <a:schemeClr val="accent6"/>
              </a:buClr>
              <a:buSzPts val="1760"/>
              <a:buFont typeface="Noto Sans Symbols"/>
              <a:buChar char="▪"/>
              <a:defRPr sz="1600" b="0" i="0" u="none" strike="noStrike" cap="none">
                <a:solidFill>
                  <a:srgbClr val="5C6670"/>
                </a:solidFill>
                <a:latin typeface="Calibri"/>
                <a:ea typeface="Calibri"/>
                <a:cs typeface="Calibri"/>
                <a:sym typeface="Calibri"/>
              </a:defRPr>
            </a:lvl5pPr>
            <a:lvl6pPr marL="2743200" marR="0" lvl="5" indent="-355600" algn="l" rtl="0">
              <a:spcBef>
                <a:spcPts val="400"/>
              </a:spcBef>
              <a:spcAft>
                <a:spcPts val="0"/>
              </a:spcAft>
              <a:buClr>
                <a:schemeClr val="accent1"/>
              </a:buClr>
              <a:buSzPts val="2000"/>
              <a:buFont typeface="Noto Sans Symbols"/>
              <a:buChar char="▪"/>
              <a:defRPr sz="2000" b="0" i="0" u="none" strike="noStrike" cap="none">
                <a:solidFill>
                  <a:schemeClr val="dk2"/>
                </a:solidFill>
                <a:latin typeface="Calibri"/>
                <a:ea typeface="Calibri"/>
                <a:cs typeface="Calibri"/>
                <a:sym typeface="Calibri"/>
              </a:defRPr>
            </a:lvl6pPr>
            <a:lvl7pPr marL="3200400" marR="0" lvl="6" indent="-355600" algn="l" rtl="0">
              <a:spcBef>
                <a:spcPts val="400"/>
              </a:spcBef>
              <a:spcAft>
                <a:spcPts val="0"/>
              </a:spcAft>
              <a:buClr>
                <a:schemeClr val="accent2"/>
              </a:buClr>
              <a:buSzPts val="2000"/>
              <a:buFont typeface="Noto Sans Symbols"/>
              <a:buChar char="▪"/>
              <a:defRPr sz="2000" b="0" i="0" u="none" strike="noStrike" cap="none">
                <a:solidFill>
                  <a:schemeClr val="dk2"/>
                </a:solidFill>
                <a:latin typeface="Calibri"/>
                <a:ea typeface="Calibri"/>
                <a:cs typeface="Calibri"/>
                <a:sym typeface="Calibri"/>
              </a:defRPr>
            </a:lvl7pPr>
            <a:lvl8pPr marL="3657600" marR="0" lvl="7" indent="-355600" algn="l" rtl="0">
              <a:spcBef>
                <a:spcPts val="400"/>
              </a:spcBef>
              <a:spcAft>
                <a:spcPts val="0"/>
              </a:spcAft>
              <a:buClr>
                <a:schemeClr val="accent3"/>
              </a:buClr>
              <a:buSzPts val="2000"/>
              <a:buFont typeface="Noto Sans Symbols"/>
              <a:buChar char="▪"/>
              <a:defRPr sz="2000" b="0" i="0" u="none" strike="noStrike" cap="none">
                <a:solidFill>
                  <a:schemeClr val="dk2"/>
                </a:solidFill>
                <a:latin typeface="Calibri"/>
                <a:ea typeface="Calibri"/>
                <a:cs typeface="Calibri"/>
                <a:sym typeface="Calibri"/>
              </a:defRPr>
            </a:lvl8pPr>
            <a:lvl9pPr marL="4114800" marR="0" lvl="8" indent="-355600" algn="l" rtl="0">
              <a:spcBef>
                <a:spcPts val="400"/>
              </a:spcBef>
              <a:spcAft>
                <a:spcPts val="0"/>
              </a:spcAft>
              <a:buClr>
                <a:schemeClr val="accent5"/>
              </a:buClr>
              <a:buSzPts val="2000"/>
              <a:buFont typeface="Noto Sans Symbols"/>
              <a:buChar char="▪"/>
              <a:defRPr sz="2000" b="0" i="0" u="none" strike="noStrike" cap="none">
                <a:solidFill>
                  <a:schemeClr val="dk2"/>
                </a:solidFill>
                <a:latin typeface="Calibri"/>
                <a:ea typeface="Calibri"/>
                <a:cs typeface="Calibri"/>
                <a:sym typeface="Calibri"/>
              </a:defRPr>
            </a:lvl9pPr>
          </a:lstStyle>
          <a:p>
            <a:endParaRPr/>
          </a:p>
        </p:txBody>
      </p:sp>
      <p:sp>
        <p:nvSpPr>
          <p:cNvPr id="48" name="Google Shape;48;p10"/>
          <p:cNvSpPr txBox="1">
            <a:spLocks noGrp="1"/>
          </p:cNvSpPr>
          <p:nvPr>
            <p:ph type="body" idx="2"/>
          </p:nvPr>
        </p:nvSpPr>
        <p:spPr>
          <a:xfrm>
            <a:off x="2199639" y="304800"/>
            <a:ext cx="6589252" cy="639762"/>
          </a:xfrm>
          <a:prstGeom prst="rect">
            <a:avLst/>
          </a:prstGeom>
          <a:noFill/>
          <a:ln>
            <a:noFill/>
          </a:ln>
        </p:spPr>
        <p:txBody>
          <a:bodyPr spcFirstLastPara="1" wrap="square" lIns="91425" tIns="45700" rIns="91425" bIns="45700" anchor="ctr" anchorCtr="0"/>
          <a:lstStyle>
            <a:lvl1pPr marL="457200" marR="0" lvl="0" indent="-228600" algn="l" rtl="0">
              <a:spcBef>
                <a:spcPts val="560"/>
              </a:spcBef>
              <a:spcAft>
                <a:spcPts val="0"/>
              </a:spcAft>
              <a:buClr>
                <a:schemeClr val="accent1"/>
              </a:buClr>
              <a:buSzPts val="3080"/>
              <a:buFont typeface="Noto Sans Symbols"/>
              <a:buNone/>
              <a:defRPr sz="2800" b="0"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accent2"/>
              </a:buClr>
              <a:buSzPts val="2200"/>
              <a:buFont typeface="Noto Sans Symbols"/>
              <a:buNone/>
              <a:defRPr sz="2000" b="1" i="0" u="none" strike="noStrike" cap="none">
                <a:solidFill>
                  <a:srgbClr val="5C6670"/>
                </a:solidFill>
                <a:latin typeface="Calibri"/>
                <a:ea typeface="Calibri"/>
                <a:cs typeface="Calibri"/>
                <a:sym typeface="Calibri"/>
              </a:defRPr>
            </a:lvl2pPr>
            <a:lvl3pPr marL="1371600" marR="0" lvl="2" indent="-228600" algn="l" rtl="0">
              <a:spcBef>
                <a:spcPts val="360"/>
              </a:spcBef>
              <a:spcAft>
                <a:spcPts val="0"/>
              </a:spcAft>
              <a:buClr>
                <a:schemeClr val="accent3"/>
              </a:buClr>
              <a:buSzPts val="1980"/>
              <a:buFont typeface="Noto Sans Symbols"/>
              <a:buNone/>
              <a:defRPr sz="1800" b="1" i="0" u="none" strike="noStrike" cap="none">
                <a:solidFill>
                  <a:srgbClr val="5C6670"/>
                </a:solidFill>
                <a:latin typeface="Calibri"/>
                <a:ea typeface="Calibri"/>
                <a:cs typeface="Calibri"/>
                <a:sym typeface="Calibri"/>
              </a:defRPr>
            </a:lvl3pPr>
            <a:lvl4pPr marL="1828800" marR="0" lvl="3" indent="-228600" algn="l" rtl="0">
              <a:spcBef>
                <a:spcPts val="320"/>
              </a:spcBef>
              <a:spcAft>
                <a:spcPts val="0"/>
              </a:spcAft>
              <a:buClr>
                <a:schemeClr val="accent4"/>
              </a:buClr>
              <a:buSzPts val="1760"/>
              <a:buFont typeface="Noto Sans Symbols"/>
              <a:buNone/>
              <a:defRPr sz="1600" b="1" i="0" u="none" strike="noStrike" cap="none">
                <a:solidFill>
                  <a:srgbClr val="5C6670"/>
                </a:solidFill>
                <a:latin typeface="Calibri"/>
                <a:ea typeface="Calibri"/>
                <a:cs typeface="Calibri"/>
                <a:sym typeface="Calibri"/>
              </a:defRPr>
            </a:lvl4pPr>
            <a:lvl5pPr marL="2286000" marR="0" lvl="4" indent="-228600" algn="l" rtl="0">
              <a:spcBef>
                <a:spcPts val="320"/>
              </a:spcBef>
              <a:spcAft>
                <a:spcPts val="0"/>
              </a:spcAft>
              <a:buClr>
                <a:schemeClr val="accent6"/>
              </a:buClr>
              <a:buSzPts val="1760"/>
              <a:buFont typeface="Noto Sans Symbols"/>
              <a:buNone/>
              <a:defRPr sz="1600" b="1" i="0" u="none" strike="noStrike" cap="none">
                <a:solidFill>
                  <a:srgbClr val="5C6670"/>
                </a:solidFill>
                <a:latin typeface="Calibri"/>
                <a:ea typeface="Calibri"/>
                <a:cs typeface="Calibri"/>
                <a:sym typeface="Calibri"/>
              </a:defRPr>
            </a:lvl5pPr>
            <a:lvl6pPr marL="2743200" marR="0" lvl="5" indent="-228600" algn="l" rtl="0">
              <a:spcBef>
                <a:spcPts val="320"/>
              </a:spcBef>
              <a:spcAft>
                <a:spcPts val="0"/>
              </a:spcAft>
              <a:buClr>
                <a:schemeClr val="accent1"/>
              </a:buClr>
              <a:buSzPts val="1600"/>
              <a:buFont typeface="Noto Sans Symbols"/>
              <a:buNone/>
              <a:defRPr sz="1600" b="1" i="0" u="none" strike="noStrike" cap="none">
                <a:solidFill>
                  <a:schemeClr val="dk2"/>
                </a:solidFill>
                <a:latin typeface="Calibri"/>
                <a:ea typeface="Calibri"/>
                <a:cs typeface="Calibri"/>
                <a:sym typeface="Calibri"/>
              </a:defRPr>
            </a:lvl6pPr>
            <a:lvl7pPr marL="3200400" marR="0" lvl="6" indent="-228600" algn="l" rtl="0">
              <a:spcBef>
                <a:spcPts val="320"/>
              </a:spcBef>
              <a:spcAft>
                <a:spcPts val="0"/>
              </a:spcAft>
              <a:buClr>
                <a:schemeClr val="accent2"/>
              </a:buClr>
              <a:buSzPts val="1600"/>
              <a:buFont typeface="Noto Sans Symbols"/>
              <a:buNone/>
              <a:defRPr sz="1600" b="1" i="0" u="none" strike="noStrike" cap="none">
                <a:solidFill>
                  <a:schemeClr val="dk2"/>
                </a:solidFill>
                <a:latin typeface="Calibri"/>
                <a:ea typeface="Calibri"/>
                <a:cs typeface="Calibri"/>
                <a:sym typeface="Calibri"/>
              </a:defRPr>
            </a:lvl7pPr>
            <a:lvl8pPr marL="3657600" marR="0" lvl="7" indent="-228600" algn="l" rtl="0">
              <a:spcBef>
                <a:spcPts val="320"/>
              </a:spcBef>
              <a:spcAft>
                <a:spcPts val="0"/>
              </a:spcAft>
              <a:buClr>
                <a:schemeClr val="accent3"/>
              </a:buClr>
              <a:buSzPts val="1600"/>
              <a:buFont typeface="Noto Sans Symbols"/>
              <a:buNone/>
              <a:defRPr sz="1600" b="1" i="0" u="none" strike="noStrike" cap="none">
                <a:solidFill>
                  <a:schemeClr val="dk2"/>
                </a:solidFill>
                <a:latin typeface="Calibri"/>
                <a:ea typeface="Calibri"/>
                <a:cs typeface="Calibri"/>
                <a:sym typeface="Calibri"/>
              </a:defRPr>
            </a:lvl8pPr>
            <a:lvl9pPr marL="4114800" marR="0" lvl="8" indent="-228600" algn="l" rtl="0">
              <a:spcBef>
                <a:spcPts val="320"/>
              </a:spcBef>
              <a:spcAft>
                <a:spcPts val="0"/>
              </a:spcAft>
              <a:buClr>
                <a:schemeClr val="accent5"/>
              </a:buClr>
              <a:buSzPts val="1600"/>
              <a:buFont typeface="Noto Sans Symbols"/>
              <a:buNone/>
              <a:defRPr sz="1600" b="1" i="0" u="none" strike="noStrike" cap="none">
                <a:solidFill>
                  <a:schemeClr val="dk2"/>
                </a:solidFill>
                <a:latin typeface="Calibri"/>
                <a:ea typeface="Calibri"/>
                <a:cs typeface="Calibri"/>
                <a:sym typeface="Calibri"/>
              </a:defRPr>
            </a:lvl9pPr>
          </a:lstStyle>
          <a:p>
            <a:endParaRPr/>
          </a:p>
        </p:txBody>
      </p:sp>
      <p:sp>
        <p:nvSpPr>
          <p:cNvPr id="49" name="Google Shape;49;p10"/>
          <p:cNvSpPr txBox="1">
            <a:spLocks noGrp="1"/>
          </p:cNvSpPr>
          <p:nvPr>
            <p:ph type="body" idx="3"/>
          </p:nvPr>
        </p:nvSpPr>
        <p:spPr>
          <a:xfrm>
            <a:off x="60220" y="2171510"/>
            <a:ext cx="1910820" cy="2816352"/>
          </a:xfrm>
          <a:prstGeom prst="rect">
            <a:avLst/>
          </a:prstGeom>
          <a:noFill/>
          <a:ln>
            <a:noFill/>
          </a:ln>
        </p:spPr>
        <p:txBody>
          <a:bodyPr spcFirstLastPara="1" wrap="square" lIns="91425" tIns="0" rIns="91425" bIns="45700" anchor="t" anchorCtr="0"/>
          <a:lstStyle>
            <a:lvl1pPr marL="457200" marR="0" lvl="0" indent="-228600" algn="l" rtl="0">
              <a:spcBef>
                <a:spcPts val="360"/>
              </a:spcBef>
              <a:spcAft>
                <a:spcPts val="0"/>
              </a:spcAft>
              <a:buClr>
                <a:schemeClr val="accent1"/>
              </a:buClr>
              <a:buSzPts val="1980"/>
              <a:buFont typeface="Noto Sans Symbols"/>
              <a:buNone/>
              <a:defRPr sz="1800" b="0" i="0" u="none" strike="noStrike" cap="none">
                <a:solidFill>
                  <a:srgbClr val="FFFFFF"/>
                </a:solidFill>
                <a:latin typeface="Calibri"/>
                <a:ea typeface="Calibri"/>
                <a:cs typeface="Calibri"/>
                <a:sym typeface="Calibri"/>
              </a:defRPr>
            </a:lvl1pPr>
            <a:lvl2pPr marL="914400" marR="0" lvl="1" indent="-228600" algn="l" rtl="0">
              <a:spcBef>
                <a:spcPts val="240"/>
              </a:spcBef>
              <a:spcAft>
                <a:spcPts val="0"/>
              </a:spcAft>
              <a:buClr>
                <a:schemeClr val="accent2"/>
              </a:buClr>
              <a:buSzPts val="1320"/>
              <a:buFont typeface="Noto Sans Symbols"/>
              <a:buNone/>
              <a:defRPr sz="1200" b="0" i="0" u="none" strike="noStrike" cap="none">
                <a:solidFill>
                  <a:srgbClr val="5C6670"/>
                </a:solidFill>
                <a:latin typeface="Calibri"/>
                <a:ea typeface="Calibri"/>
                <a:cs typeface="Calibri"/>
                <a:sym typeface="Calibri"/>
              </a:defRPr>
            </a:lvl2pPr>
            <a:lvl3pPr marL="1371600" marR="0" lvl="2" indent="-228600" algn="l" rtl="0">
              <a:spcBef>
                <a:spcPts val="200"/>
              </a:spcBef>
              <a:spcAft>
                <a:spcPts val="0"/>
              </a:spcAft>
              <a:buClr>
                <a:schemeClr val="accent3"/>
              </a:buClr>
              <a:buSzPts val="1100"/>
              <a:buFont typeface="Noto Sans Symbols"/>
              <a:buNone/>
              <a:defRPr sz="1000" b="0" i="0" u="none" strike="noStrike" cap="none">
                <a:solidFill>
                  <a:srgbClr val="5C6670"/>
                </a:solidFill>
                <a:latin typeface="Calibri"/>
                <a:ea typeface="Calibri"/>
                <a:cs typeface="Calibri"/>
                <a:sym typeface="Calibri"/>
              </a:defRPr>
            </a:lvl3pPr>
            <a:lvl4pPr marL="1828800" marR="0" lvl="3" indent="-228600" algn="l" rtl="0">
              <a:spcBef>
                <a:spcPts val="180"/>
              </a:spcBef>
              <a:spcAft>
                <a:spcPts val="0"/>
              </a:spcAft>
              <a:buClr>
                <a:schemeClr val="accent4"/>
              </a:buClr>
              <a:buSzPts val="990"/>
              <a:buFont typeface="Noto Sans Symbols"/>
              <a:buNone/>
              <a:defRPr sz="900" b="0" i="0" u="none" strike="noStrike" cap="none">
                <a:solidFill>
                  <a:srgbClr val="5C6670"/>
                </a:solidFill>
                <a:latin typeface="Calibri"/>
                <a:ea typeface="Calibri"/>
                <a:cs typeface="Calibri"/>
                <a:sym typeface="Calibri"/>
              </a:defRPr>
            </a:lvl4pPr>
            <a:lvl5pPr marL="2286000" marR="0" lvl="4" indent="-228600" algn="l" rtl="0">
              <a:spcBef>
                <a:spcPts val="180"/>
              </a:spcBef>
              <a:spcAft>
                <a:spcPts val="0"/>
              </a:spcAft>
              <a:buClr>
                <a:schemeClr val="accent6"/>
              </a:buClr>
              <a:buSzPts val="990"/>
              <a:buFont typeface="Noto Sans Symbols"/>
              <a:buNone/>
              <a:defRPr sz="900" b="0" i="0" u="none" strike="noStrike" cap="none">
                <a:solidFill>
                  <a:srgbClr val="5C6670"/>
                </a:solidFill>
                <a:latin typeface="Calibri"/>
                <a:ea typeface="Calibri"/>
                <a:cs typeface="Calibri"/>
                <a:sym typeface="Calibri"/>
              </a:defRPr>
            </a:lvl5pPr>
            <a:lvl6pPr marL="2743200" marR="0" lvl="5" indent="-228600" algn="l" rtl="0">
              <a:spcBef>
                <a:spcPts val="180"/>
              </a:spcBef>
              <a:spcAft>
                <a:spcPts val="0"/>
              </a:spcAft>
              <a:buClr>
                <a:schemeClr val="accent1"/>
              </a:buClr>
              <a:buSzPts val="900"/>
              <a:buFont typeface="Noto Sans Symbols"/>
              <a:buNone/>
              <a:defRPr sz="900" b="0" i="0" u="none" strike="noStrike" cap="none">
                <a:solidFill>
                  <a:schemeClr val="dk2"/>
                </a:solidFill>
                <a:latin typeface="Calibri"/>
                <a:ea typeface="Calibri"/>
                <a:cs typeface="Calibri"/>
                <a:sym typeface="Calibri"/>
              </a:defRPr>
            </a:lvl6pPr>
            <a:lvl7pPr marL="3200400" marR="0" lvl="6" indent="-228600" algn="l" rtl="0">
              <a:spcBef>
                <a:spcPts val="180"/>
              </a:spcBef>
              <a:spcAft>
                <a:spcPts val="0"/>
              </a:spcAft>
              <a:buClr>
                <a:schemeClr val="accent2"/>
              </a:buClr>
              <a:buSzPts val="900"/>
              <a:buFont typeface="Noto Sans Symbols"/>
              <a:buNone/>
              <a:defRPr sz="900" b="0" i="0" u="none" strike="noStrike" cap="none">
                <a:solidFill>
                  <a:schemeClr val="dk2"/>
                </a:solidFill>
                <a:latin typeface="Calibri"/>
                <a:ea typeface="Calibri"/>
                <a:cs typeface="Calibri"/>
                <a:sym typeface="Calibri"/>
              </a:defRPr>
            </a:lvl7pPr>
            <a:lvl8pPr marL="3657600" marR="0" lvl="7" indent="-228600" algn="l" rtl="0">
              <a:spcBef>
                <a:spcPts val="180"/>
              </a:spcBef>
              <a:spcAft>
                <a:spcPts val="0"/>
              </a:spcAft>
              <a:buClr>
                <a:schemeClr val="accent3"/>
              </a:buClr>
              <a:buSzPts val="900"/>
              <a:buFont typeface="Noto Sans Symbols"/>
              <a:buNone/>
              <a:defRPr sz="900" b="0" i="0" u="none" strike="noStrike" cap="none">
                <a:solidFill>
                  <a:schemeClr val="dk2"/>
                </a:solidFill>
                <a:latin typeface="Calibri"/>
                <a:ea typeface="Calibri"/>
                <a:cs typeface="Calibri"/>
                <a:sym typeface="Calibri"/>
              </a:defRPr>
            </a:lvl8pPr>
            <a:lvl9pPr marL="4114800" marR="0" lvl="8" indent="-228600" algn="l" rtl="0">
              <a:spcBef>
                <a:spcPts val="180"/>
              </a:spcBef>
              <a:spcAft>
                <a:spcPts val="0"/>
              </a:spcAft>
              <a:buClr>
                <a:schemeClr val="accent5"/>
              </a:buClr>
              <a:buSzPts val="900"/>
              <a:buFont typeface="Noto Sans Symbols"/>
              <a:buNone/>
              <a:defRPr sz="900" b="0" i="0" u="none" strike="noStrike" cap="none">
                <a:solidFill>
                  <a:schemeClr val="dk2"/>
                </a:solidFill>
                <a:latin typeface="Calibri"/>
                <a:ea typeface="Calibri"/>
                <a:cs typeface="Calibri"/>
                <a:sym typeface="Calibri"/>
              </a:defRPr>
            </a:lvl9pPr>
          </a:lstStyle>
          <a:p>
            <a:endParaRPr/>
          </a:p>
        </p:txBody>
      </p:sp>
      <p:sp>
        <p:nvSpPr>
          <p:cNvPr id="50" name="Google Shape;50;p10"/>
          <p:cNvSpPr txBox="1">
            <a:spLocks noGrp="1"/>
          </p:cNvSpPr>
          <p:nvPr>
            <p:ph type="title"/>
          </p:nvPr>
        </p:nvSpPr>
        <p:spPr>
          <a:xfrm>
            <a:off x="57912" y="1036320"/>
            <a:ext cx="1913456" cy="103359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2" name="Google Shape;52;p10"/>
          <p:cNvSpPr txBox="1"/>
          <p:nvPr/>
        </p:nvSpPr>
        <p:spPr>
          <a:xfrm>
            <a:off x="3675969" y="6344721"/>
            <a:ext cx="21336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5C6670"/>
                </a:solidFill>
                <a:effectLst/>
                <a:uLnTx/>
                <a:uFillTx/>
                <a:latin typeface="Calibri"/>
                <a:ea typeface="Calibri"/>
                <a:cs typeface="Calibri"/>
                <a:sym typeface="Calibri"/>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400" b="0" i="0" u="none" strike="noStrike" kern="0" cap="none" spc="0" normalizeH="0" baseline="0" noProof="0">
              <a:ln>
                <a:noFill/>
              </a:ln>
              <a:solidFill>
                <a:srgbClr val="5C6670"/>
              </a:solidFill>
              <a:effectLst/>
              <a:uLnTx/>
              <a:uFillTx/>
              <a:latin typeface="Calibri"/>
              <a:ea typeface="Calibri"/>
              <a:cs typeface="Calibri"/>
              <a:sym typeface="Calibri"/>
            </a:endParaRP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Tree>
    <p:extLst>
      <p:ext uri="{BB962C8B-B14F-4D97-AF65-F5344CB8AC3E}">
        <p14:creationId xmlns:p14="http://schemas.microsoft.com/office/powerpoint/2010/main" val="76957669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matchingName="Title Only Green Narrow Bar">
  <p:cSld name="Title Only Green Narrow Bar">
    <p:bg>
      <p:bgPr>
        <a:blipFill>
          <a:blip r:embed="rId2">
            <a:alphaModFix/>
          </a:blip>
          <a:stretch>
            <a:fillRect/>
          </a:stretch>
        </a:blipFill>
        <a:effectLst/>
      </p:bgPr>
    </p:bg>
    <p:spTree>
      <p:nvGrpSpPr>
        <p:cNvPr id="1" name="Shape 57"/>
        <p:cNvGrpSpPr/>
        <p:nvPr/>
      </p:nvGrpSpPr>
      <p:grpSpPr>
        <a:xfrm>
          <a:off x="0" y="0"/>
          <a:ext cx="0" cy="0"/>
          <a:chOff x="0" y="0"/>
          <a:chExt cx="0" cy="0"/>
        </a:xfrm>
      </p:grpSpPr>
      <p:sp>
        <p:nvSpPr>
          <p:cNvPr id="58" name="Google Shape;58;p12"/>
          <p:cNvSpPr txBox="1">
            <a:spLocks noGrp="1"/>
          </p:cNvSpPr>
          <p:nvPr>
            <p:ph type="title"/>
          </p:nvPr>
        </p:nvSpPr>
        <p:spPr>
          <a:xfrm>
            <a:off x="381000" y="355847"/>
            <a:ext cx="8381260" cy="782073"/>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20276609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tatement with Tag, 2">
  <p:cSld name="Statement with Tag, 2">
    <p:spTree>
      <p:nvGrpSpPr>
        <p:cNvPr id="1" name="Shape 53"/>
        <p:cNvGrpSpPr/>
        <p:nvPr/>
      </p:nvGrpSpPr>
      <p:grpSpPr>
        <a:xfrm>
          <a:off x="0" y="0"/>
          <a:ext cx="0" cy="0"/>
          <a:chOff x="0" y="0"/>
          <a:chExt cx="0" cy="0"/>
        </a:xfrm>
      </p:grpSpPr>
      <p:sp>
        <p:nvSpPr>
          <p:cNvPr id="54" name="Google Shape;54;p11"/>
          <p:cNvSpPr txBox="1">
            <a:spLocks noGrp="1"/>
          </p:cNvSpPr>
          <p:nvPr>
            <p:ph type="title"/>
          </p:nvPr>
        </p:nvSpPr>
        <p:spPr>
          <a:xfrm>
            <a:off x="533400" y="2233613"/>
            <a:ext cx="8077200" cy="2057400"/>
          </a:xfrm>
          <a:prstGeom prst="rect">
            <a:avLst/>
          </a:prstGeom>
          <a:noFill/>
          <a:ln>
            <a:noFill/>
          </a:ln>
        </p:spPr>
        <p:txBody>
          <a:bodyPr spcFirstLastPara="1" wrap="square" lIns="91425" tIns="45700" rIns="91425" bIns="45700" anchor="b" anchorCtr="0"/>
          <a:lstStyle>
            <a:lvl1pPr marR="0" lvl="0" algn="ctr" rtl="0">
              <a:spcBef>
                <a:spcPts val="0"/>
              </a:spcBef>
              <a:spcAft>
                <a:spcPts val="0"/>
              </a:spcAft>
              <a:buClr>
                <a:schemeClr val="lt1"/>
              </a:buClr>
              <a:buSzPts val="7200"/>
              <a:buFont typeface="Arial"/>
              <a:buNone/>
              <a:defRPr sz="7200" b="1"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5" name="Google Shape;55;p11"/>
          <p:cNvSpPr txBox="1">
            <a:spLocks noGrp="1"/>
          </p:cNvSpPr>
          <p:nvPr>
            <p:ph type="body" idx="1"/>
          </p:nvPr>
        </p:nvSpPr>
        <p:spPr>
          <a:xfrm>
            <a:off x="533400" y="4291015"/>
            <a:ext cx="8077200" cy="1500188"/>
          </a:xfrm>
          <a:prstGeom prst="rect">
            <a:avLst/>
          </a:prstGeom>
          <a:noFill/>
          <a:ln>
            <a:noFill/>
          </a:ln>
        </p:spPr>
        <p:txBody>
          <a:bodyPr spcFirstLastPara="1" wrap="square" lIns="91425" tIns="45700" rIns="91425" bIns="45700" anchor="t" anchorCtr="0"/>
          <a:lstStyle>
            <a:lvl1pPr marL="457200" marR="0" lvl="0" indent="-228600" algn="ctr" rtl="0">
              <a:spcBef>
                <a:spcPts val="860"/>
              </a:spcBef>
              <a:spcAft>
                <a:spcPts val="0"/>
              </a:spcAft>
              <a:buClr>
                <a:schemeClr val="accent1"/>
              </a:buClr>
              <a:buSzPts val="4730"/>
              <a:buFont typeface="Noto Sans Symbols"/>
              <a:buNone/>
              <a:defRPr sz="4300" b="1" i="0" u="none" strike="noStrike" cap="none">
                <a:solidFill>
                  <a:schemeClr val="accent2"/>
                </a:solidFill>
                <a:latin typeface="Calibri"/>
                <a:ea typeface="Calibri"/>
                <a:cs typeface="Calibri"/>
                <a:sym typeface="Calibri"/>
              </a:defRPr>
            </a:lvl1pPr>
            <a:lvl2pPr marL="914400" marR="0" lvl="1" indent="-228600" algn="l" rtl="0">
              <a:spcBef>
                <a:spcPts val="480"/>
              </a:spcBef>
              <a:spcAft>
                <a:spcPts val="0"/>
              </a:spcAft>
              <a:buClr>
                <a:schemeClr val="accent2"/>
              </a:buClr>
              <a:buSzPts val="2640"/>
              <a:buFont typeface="Noto Sans Symbols"/>
              <a:buNone/>
              <a:defRPr sz="2400" b="0" i="0" u="none" strike="noStrike" cap="none">
                <a:solidFill>
                  <a:srgbClr val="9A9EA3"/>
                </a:solidFill>
                <a:latin typeface="Calibri"/>
                <a:ea typeface="Calibri"/>
                <a:cs typeface="Calibri"/>
                <a:sym typeface="Calibri"/>
              </a:defRPr>
            </a:lvl2pPr>
            <a:lvl3pPr marL="1371600" marR="0" lvl="2" indent="-228600" algn="l" rtl="0">
              <a:spcBef>
                <a:spcPts val="420"/>
              </a:spcBef>
              <a:spcAft>
                <a:spcPts val="0"/>
              </a:spcAft>
              <a:buClr>
                <a:schemeClr val="accent3"/>
              </a:buClr>
              <a:buSzPts val="2310"/>
              <a:buFont typeface="Noto Sans Symbols"/>
              <a:buNone/>
              <a:defRPr sz="2100" b="0" i="0" u="none" strike="noStrike" cap="none">
                <a:solidFill>
                  <a:srgbClr val="9A9EA3"/>
                </a:solidFill>
                <a:latin typeface="Calibri"/>
                <a:ea typeface="Calibri"/>
                <a:cs typeface="Calibri"/>
                <a:sym typeface="Calibri"/>
              </a:defRPr>
            </a:lvl3pPr>
            <a:lvl4pPr marL="1828800" marR="0" lvl="3" indent="-228600" algn="l" rtl="0">
              <a:spcBef>
                <a:spcPts val="380"/>
              </a:spcBef>
              <a:spcAft>
                <a:spcPts val="0"/>
              </a:spcAft>
              <a:buClr>
                <a:schemeClr val="accent4"/>
              </a:buClr>
              <a:buSzPts val="2090"/>
              <a:buFont typeface="Noto Sans Symbols"/>
              <a:buNone/>
              <a:defRPr sz="1900" b="0" i="0" u="none" strike="noStrike" cap="none">
                <a:solidFill>
                  <a:srgbClr val="9A9EA3"/>
                </a:solidFill>
                <a:latin typeface="Calibri"/>
                <a:ea typeface="Calibri"/>
                <a:cs typeface="Calibri"/>
                <a:sym typeface="Calibri"/>
              </a:defRPr>
            </a:lvl4pPr>
            <a:lvl5pPr marL="2286000" marR="0" lvl="4" indent="-228600" algn="l" rtl="0">
              <a:spcBef>
                <a:spcPts val="380"/>
              </a:spcBef>
              <a:spcAft>
                <a:spcPts val="0"/>
              </a:spcAft>
              <a:buClr>
                <a:schemeClr val="accent6"/>
              </a:buClr>
              <a:buSzPts val="2090"/>
              <a:buFont typeface="Noto Sans Symbols"/>
              <a:buNone/>
              <a:defRPr sz="1900" b="0" i="0" u="none" strike="noStrike" cap="none">
                <a:solidFill>
                  <a:srgbClr val="9A9EA3"/>
                </a:solidFill>
                <a:latin typeface="Calibri"/>
                <a:ea typeface="Calibri"/>
                <a:cs typeface="Calibri"/>
                <a:sym typeface="Calibri"/>
              </a:defRPr>
            </a:lvl5pPr>
            <a:lvl6pPr marL="2743200" marR="0" lvl="5" indent="-228600" algn="l" rtl="0">
              <a:spcBef>
                <a:spcPts val="380"/>
              </a:spcBef>
              <a:spcAft>
                <a:spcPts val="0"/>
              </a:spcAft>
              <a:buClr>
                <a:schemeClr val="accent1"/>
              </a:buClr>
              <a:buSzPts val="1900"/>
              <a:buFont typeface="Noto Sans Symbols"/>
              <a:buNone/>
              <a:defRPr sz="1900" b="0" i="0" u="none" strike="noStrike" cap="none">
                <a:solidFill>
                  <a:srgbClr val="9A9EA3"/>
                </a:solidFill>
                <a:latin typeface="Calibri"/>
                <a:ea typeface="Calibri"/>
                <a:cs typeface="Calibri"/>
                <a:sym typeface="Calibri"/>
              </a:defRPr>
            </a:lvl6pPr>
            <a:lvl7pPr marL="3200400" marR="0" lvl="6" indent="-228600" algn="l" rtl="0">
              <a:spcBef>
                <a:spcPts val="380"/>
              </a:spcBef>
              <a:spcAft>
                <a:spcPts val="0"/>
              </a:spcAft>
              <a:buClr>
                <a:schemeClr val="accent2"/>
              </a:buClr>
              <a:buSzPts val="1900"/>
              <a:buFont typeface="Noto Sans Symbols"/>
              <a:buNone/>
              <a:defRPr sz="1900" b="0" i="0" u="none" strike="noStrike" cap="none">
                <a:solidFill>
                  <a:srgbClr val="9A9EA3"/>
                </a:solidFill>
                <a:latin typeface="Calibri"/>
                <a:ea typeface="Calibri"/>
                <a:cs typeface="Calibri"/>
                <a:sym typeface="Calibri"/>
              </a:defRPr>
            </a:lvl7pPr>
            <a:lvl8pPr marL="3657600" marR="0" lvl="7" indent="-228600" algn="l" rtl="0">
              <a:spcBef>
                <a:spcPts val="380"/>
              </a:spcBef>
              <a:spcAft>
                <a:spcPts val="0"/>
              </a:spcAft>
              <a:buClr>
                <a:schemeClr val="accent3"/>
              </a:buClr>
              <a:buSzPts val="1900"/>
              <a:buFont typeface="Noto Sans Symbols"/>
              <a:buNone/>
              <a:defRPr sz="1900" b="0" i="0" u="none" strike="noStrike" cap="none">
                <a:solidFill>
                  <a:srgbClr val="9A9EA3"/>
                </a:solidFill>
                <a:latin typeface="Calibri"/>
                <a:ea typeface="Calibri"/>
                <a:cs typeface="Calibri"/>
                <a:sym typeface="Calibri"/>
              </a:defRPr>
            </a:lvl8pPr>
            <a:lvl9pPr marL="4114800" marR="0" lvl="8" indent="-228600" algn="l" rtl="0">
              <a:spcBef>
                <a:spcPts val="380"/>
              </a:spcBef>
              <a:spcAft>
                <a:spcPts val="0"/>
              </a:spcAft>
              <a:buClr>
                <a:schemeClr val="accent5"/>
              </a:buClr>
              <a:buSzPts val="1900"/>
              <a:buFont typeface="Noto Sans Symbols"/>
              <a:buNone/>
              <a:defRPr sz="1900" b="0" i="0" u="none" strike="noStrike" cap="none">
                <a:solidFill>
                  <a:srgbClr val="9A9EA3"/>
                </a:solidFill>
                <a:latin typeface="Calibri"/>
                <a:ea typeface="Calibri"/>
                <a:cs typeface="Calibri"/>
                <a:sym typeface="Calibri"/>
              </a:defRPr>
            </a:lvl9pPr>
          </a:lstStyle>
          <a:p>
            <a:endParaRPr/>
          </a:p>
        </p:txBody>
      </p:sp>
      <p:sp>
        <p:nvSpPr>
          <p:cNvPr id="56" name="Google Shape;56;p11"/>
          <p:cNvSpPr txBox="1">
            <a:spLocks noGrp="1"/>
          </p:cNvSpPr>
          <p:nvPr>
            <p:ph type="body" idx="2"/>
          </p:nvPr>
        </p:nvSpPr>
        <p:spPr>
          <a:xfrm>
            <a:off x="6858001" y="304800"/>
            <a:ext cx="1655064" cy="533400"/>
          </a:xfrm>
          <a:prstGeom prst="rect">
            <a:avLst/>
          </a:prstGeom>
          <a:noFill/>
          <a:ln>
            <a:noFill/>
          </a:ln>
        </p:spPr>
        <p:txBody>
          <a:bodyPr spcFirstLastPara="1" wrap="square" lIns="91425" tIns="45700" rIns="91425" bIns="45700" anchor="b" anchorCtr="0"/>
          <a:lstStyle>
            <a:lvl1pPr marL="457200" marR="0" lvl="0" indent="-228600" algn="ctr" rtl="0">
              <a:spcBef>
                <a:spcPts val="640"/>
              </a:spcBef>
              <a:spcAft>
                <a:spcPts val="0"/>
              </a:spcAft>
              <a:buClr>
                <a:schemeClr val="accent1"/>
              </a:buClr>
              <a:buSzPts val="3520"/>
              <a:buFont typeface="Noto Sans Symbols"/>
              <a:buNone/>
              <a:defRPr sz="3200" b="1" i="0" u="none" strike="noStrike" cap="none">
                <a:solidFill>
                  <a:srgbClr val="5C6670"/>
                </a:solidFill>
                <a:latin typeface="Calibri"/>
                <a:ea typeface="Calibri"/>
                <a:cs typeface="Calibri"/>
                <a:sym typeface="Calibri"/>
              </a:defRPr>
            </a:lvl1pPr>
            <a:lvl2pPr marL="914400" marR="0" lvl="1" indent="-228600" algn="l" rtl="0">
              <a:spcBef>
                <a:spcPts val="860"/>
              </a:spcBef>
              <a:spcAft>
                <a:spcPts val="0"/>
              </a:spcAft>
              <a:buClr>
                <a:schemeClr val="accent2"/>
              </a:buClr>
              <a:buSzPts val="4730"/>
              <a:buFont typeface="Noto Sans Symbols"/>
              <a:buNone/>
              <a:defRPr sz="4300" b="1" i="0" u="none" strike="noStrike" cap="none">
                <a:solidFill>
                  <a:srgbClr val="5C6670"/>
                </a:solidFill>
                <a:latin typeface="Calibri"/>
                <a:ea typeface="Calibri"/>
                <a:cs typeface="Calibri"/>
                <a:sym typeface="Calibri"/>
              </a:defRPr>
            </a:lvl2pPr>
            <a:lvl3pPr marL="1371600" marR="0" lvl="2" indent="-228600" algn="l" rtl="0">
              <a:spcBef>
                <a:spcPts val="860"/>
              </a:spcBef>
              <a:spcAft>
                <a:spcPts val="0"/>
              </a:spcAft>
              <a:buClr>
                <a:schemeClr val="accent3"/>
              </a:buClr>
              <a:buSzPts val="4730"/>
              <a:buFont typeface="Noto Sans Symbols"/>
              <a:buNone/>
              <a:defRPr sz="4300" b="1" i="0" u="none" strike="noStrike" cap="none">
                <a:solidFill>
                  <a:srgbClr val="5C6670"/>
                </a:solidFill>
                <a:latin typeface="Calibri"/>
                <a:ea typeface="Calibri"/>
                <a:cs typeface="Calibri"/>
                <a:sym typeface="Calibri"/>
              </a:defRPr>
            </a:lvl3pPr>
            <a:lvl4pPr marL="1828800" marR="0" lvl="3" indent="-228600" algn="l" rtl="0">
              <a:spcBef>
                <a:spcPts val="860"/>
              </a:spcBef>
              <a:spcAft>
                <a:spcPts val="0"/>
              </a:spcAft>
              <a:buClr>
                <a:schemeClr val="accent4"/>
              </a:buClr>
              <a:buSzPts val="4730"/>
              <a:buFont typeface="Noto Sans Symbols"/>
              <a:buNone/>
              <a:defRPr sz="4300" b="1" i="0" u="none" strike="noStrike" cap="none">
                <a:solidFill>
                  <a:srgbClr val="5C6670"/>
                </a:solidFill>
                <a:latin typeface="Calibri"/>
                <a:ea typeface="Calibri"/>
                <a:cs typeface="Calibri"/>
                <a:sym typeface="Calibri"/>
              </a:defRPr>
            </a:lvl4pPr>
            <a:lvl5pPr marL="2286000" marR="0" lvl="4" indent="-228600" algn="l" rtl="0">
              <a:spcBef>
                <a:spcPts val="860"/>
              </a:spcBef>
              <a:spcAft>
                <a:spcPts val="0"/>
              </a:spcAft>
              <a:buClr>
                <a:schemeClr val="accent6"/>
              </a:buClr>
              <a:buSzPts val="4730"/>
              <a:buFont typeface="Noto Sans Symbols"/>
              <a:buNone/>
              <a:defRPr sz="4300" b="1" i="0" u="none" strike="noStrike" cap="none">
                <a:solidFill>
                  <a:srgbClr val="5C6670"/>
                </a:solidFill>
                <a:latin typeface="Calibri"/>
                <a:ea typeface="Calibri"/>
                <a:cs typeface="Calibri"/>
                <a:sym typeface="Calibri"/>
              </a:defRPr>
            </a:lvl5pPr>
            <a:lvl6pPr marL="2743200" marR="0" lvl="5" indent="-304800" algn="l" rtl="0">
              <a:spcBef>
                <a:spcPts val="240"/>
              </a:spcBef>
              <a:spcAft>
                <a:spcPts val="0"/>
              </a:spcAft>
              <a:buClr>
                <a:schemeClr val="accent1"/>
              </a:buClr>
              <a:buSzPts val="1200"/>
              <a:buFont typeface="Noto Sans Symbols"/>
              <a:buChar char="▪"/>
              <a:defRPr sz="1200" b="0" i="0" u="none" strike="noStrike" cap="none">
                <a:solidFill>
                  <a:schemeClr val="dk2"/>
                </a:solidFill>
                <a:latin typeface="Calibri"/>
                <a:ea typeface="Calibri"/>
                <a:cs typeface="Calibri"/>
                <a:sym typeface="Calibri"/>
              </a:defRPr>
            </a:lvl6pPr>
            <a:lvl7pPr marL="3200400" marR="0" lvl="6" indent="-304800" algn="l" rtl="0">
              <a:spcBef>
                <a:spcPts val="240"/>
              </a:spcBef>
              <a:spcAft>
                <a:spcPts val="0"/>
              </a:spcAft>
              <a:buClr>
                <a:schemeClr val="accent2"/>
              </a:buClr>
              <a:buSzPts val="1200"/>
              <a:buFont typeface="Noto Sans Symbols"/>
              <a:buChar char="▪"/>
              <a:defRPr sz="1200" b="0" i="0" u="none" strike="noStrike" cap="none">
                <a:solidFill>
                  <a:schemeClr val="dk2"/>
                </a:solidFill>
                <a:latin typeface="Calibri"/>
                <a:ea typeface="Calibri"/>
                <a:cs typeface="Calibri"/>
                <a:sym typeface="Calibri"/>
              </a:defRPr>
            </a:lvl7pPr>
            <a:lvl8pPr marL="3657600" marR="0" lvl="7" indent="-304800" algn="l" rtl="0">
              <a:spcBef>
                <a:spcPts val="240"/>
              </a:spcBef>
              <a:spcAft>
                <a:spcPts val="0"/>
              </a:spcAft>
              <a:buClr>
                <a:schemeClr val="accent3"/>
              </a:buClr>
              <a:buSzPts val="1200"/>
              <a:buFont typeface="Noto Sans Symbols"/>
              <a:buChar char="▪"/>
              <a:defRPr sz="1200" b="0" i="0" u="none" strike="noStrike" cap="none">
                <a:solidFill>
                  <a:schemeClr val="dk2"/>
                </a:solidFill>
                <a:latin typeface="Calibri"/>
                <a:ea typeface="Calibri"/>
                <a:cs typeface="Calibri"/>
                <a:sym typeface="Calibri"/>
              </a:defRPr>
            </a:lvl8pPr>
            <a:lvl9pPr marL="4114800" marR="0" lvl="8" indent="-304800" algn="l" rtl="0">
              <a:spcBef>
                <a:spcPts val="240"/>
              </a:spcBef>
              <a:spcAft>
                <a:spcPts val="0"/>
              </a:spcAft>
              <a:buClr>
                <a:schemeClr val="accent5"/>
              </a:buClr>
              <a:buSzPts val="1200"/>
              <a:buFont typeface="Noto Sans Symbols"/>
              <a:buChar char="▪"/>
              <a:defRPr sz="1200" b="0" i="0" u="none" strike="noStrike" cap="none">
                <a:solidFill>
                  <a:schemeClr val="dk2"/>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46091851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matchingName="Title Only Blue Narrow Bar">
  <p:cSld name="Title Only Blue Narrow Bar">
    <p:bg>
      <p:bgPr>
        <a:blipFill>
          <a:blip r:embed="rId2">
            <a:alphaModFix/>
          </a:blip>
          <a:stretch>
            <a:fillRect/>
          </a:stretch>
        </a:blipFill>
        <a:effectLst/>
      </p:bgPr>
    </p:bg>
    <p:spTree>
      <p:nvGrpSpPr>
        <p:cNvPr id="1" name="Shape 63"/>
        <p:cNvGrpSpPr/>
        <p:nvPr/>
      </p:nvGrpSpPr>
      <p:grpSpPr>
        <a:xfrm>
          <a:off x="0" y="0"/>
          <a:ext cx="0" cy="0"/>
          <a:chOff x="0" y="0"/>
          <a:chExt cx="0" cy="0"/>
        </a:xfrm>
      </p:grpSpPr>
      <p:sp>
        <p:nvSpPr>
          <p:cNvPr id="64" name="Google Shape;64;p14"/>
          <p:cNvSpPr txBox="1">
            <a:spLocks noGrp="1"/>
          </p:cNvSpPr>
          <p:nvPr>
            <p:ph type="title"/>
          </p:nvPr>
        </p:nvSpPr>
        <p:spPr>
          <a:xfrm>
            <a:off x="381000" y="355847"/>
            <a:ext cx="8381260" cy="782073"/>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238879973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 name="Rectangle 11"/>
          <p:cNvSpPr/>
          <p:nvPr userDrawn="1"/>
        </p:nvSpPr>
        <p:spPr>
          <a:xfrm>
            <a:off x="0" y="4675238"/>
            <a:ext cx="9144000" cy="2182761"/>
          </a:xfrm>
          <a:prstGeom prst="rect">
            <a:avLst/>
          </a:prstGeom>
          <a:gradFill>
            <a:gsLst>
              <a:gs pos="0">
                <a:schemeClr val="bg1"/>
              </a:gs>
              <a:gs pos="100000">
                <a:srgbClr val="488BC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800" kern="1200">
              <a:solidFill>
                <a:prstClr val="white"/>
              </a:solidFill>
            </a:endParaRPr>
          </a:p>
        </p:txBody>
      </p:sp>
      <p:sp>
        <p:nvSpPr>
          <p:cNvPr id="2" name="Title 1"/>
          <p:cNvSpPr>
            <a:spLocks noGrp="1"/>
          </p:cNvSpPr>
          <p:nvPr>
            <p:ph type="ctrTitle"/>
          </p:nvPr>
        </p:nvSpPr>
        <p:spPr>
          <a:xfrm>
            <a:off x="685800" y="3236239"/>
            <a:ext cx="7772400" cy="1216589"/>
          </a:xfrm>
        </p:spPr>
        <p:txBody>
          <a:bodyPr anchor="t" anchorCtr="0">
            <a:normAutofit/>
          </a:bodyPr>
          <a:lstStyle>
            <a:lvl1pPr algn="ctr">
              <a:defRPr sz="3600">
                <a:latin typeface="Museo Slab 500" panose="02000000000000000000" pitchFamily="50" charset="0"/>
              </a:defRPr>
            </a:lvl1pPr>
          </a:lstStyle>
          <a:p>
            <a:r>
              <a:rPr lang="en-US" dirty="0"/>
              <a:t>Click to edit Master title style</a:t>
            </a:r>
          </a:p>
        </p:txBody>
      </p:sp>
      <p:sp>
        <p:nvSpPr>
          <p:cNvPr id="3" name="Subtitle 2"/>
          <p:cNvSpPr>
            <a:spLocks noGrp="1"/>
          </p:cNvSpPr>
          <p:nvPr>
            <p:ph type="subTitle" idx="1"/>
          </p:nvPr>
        </p:nvSpPr>
        <p:spPr>
          <a:xfrm>
            <a:off x="685800" y="5073444"/>
            <a:ext cx="7772400" cy="1065925"/>
          </a:xfrm>
        </p:spPr>
        <p:txBody>
          <a:bodyPr>
            <a:normAutofit/>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65737" y="632706"/>
            <a:ext cx="2821173" cy="1762730"/>
          </a:xfrm>
          <a:prstGeom prst="rect">
            <a:avLst/>
          </a:prstGeom>
        </p:spPr>
      </p:pic>
      <p:cxnSp>
        <p:nvCxnSpPr>
          <p:cNvPr id="10" name="Straight Connector 9"/>
          <p:cNvCxnSpPr/>
          <p:nvPr userDrawn="1"/>
        </p:nvCxnSpPr>
        <p:spPr>
          <a:xfrm>
            <a:off x="685800" y="2772696"/>
            <a:ext cx="7801897" cy="0"/>
          </a:xfrm>
          <a:prstGeom prst="line">
            <a:avLst/>
          </a:prstGeom>
          <a:ln w="19050">
            <a:solidFill>
              <a:srgbClr val="488BC9"/>
            </a:solidFill>
          </a:ln>
        </p:spPr>
        <p:style>
          <a:lnRef idx="1">
            <a:schemeClr val="accent1"/>
          </a:lnRef>
          <a:fillRef idx="0">
            <a:schemeClr val="accent1"/>
          </a:fillRef>
          <a:effectRef idx="0">
            <a:schemeClr val="accent1"/>
          </a:effectRef>
          <a:fontRef idx="minor">
            <a:schemeClr val="tx1"/>
          </a:fontRef>
        </p:style>
      </p:cxnSp>
      <p:sp>
        <p:nvSpPr>
          <p:cNvPr id="13"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solidFill>
              </a:defRPr>
            </a:lvl1pPr>
          </a:lstStyle>
          <a:p>
            <a:fld id="{C479D5F6-EDCB-402A-AC08-4943A1820E8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648655979"/>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200"/>
          </a:xfrm>
          <a:prstGeom prst="rect">
            <a:avLst/>
          </a:prstGeom>
        </p:spPr>
      </p:pic>
      <p:sp>
        <p:nvSpPr>
          <p:cNvPr id="2" name="Title 1"/>
          <p:cNvSpPr>
            <a:spLocks noGrp="1"/>
          </p:cNvSpPr>
          <p:nvPr>
            <p:ph type="title"/>
          </p:nvPr>
        </p:nvSpPr>
        <p:spPr>
          <a:xfrm>
            <a:off x="245193" y="254514"/>
            <a:ext cx="6081865" cy="756418"/>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solidFill>
                  <a:prstClr val="white">
                    <a:lumMod val="50000"/>
                  </a:prstClr>
                </a:solidFill>
              </a:rPr>
              <a:pPr/>
              <a:t>‹#›</a:t>
            </a:fld>
            <a:endParaRPr lang="en-US" dirty="0">
              <a:solidFill>
                <a:prstClr val="white">
                  <a:lumMod val="50000"/>
                </a:prstClr>
              </a:solidFill>
            </a:endParaRPr>
          </a:p>
        </p:txBody>
      </p:sp>
    </p:spTree>
    <p:extLst>
      <p:ext uri="{BB962C8B-B14F-4D97-AF65-F5344CB8AC3E}">
        <p14:creationId xmlns:p14="http://schemas.microsoft.com/office/powerpoint/2010/main" val="64724634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200"/>
          </a:xfrm>
          <a:prstGeom prst="rect">
            <a:avLst/>
          </a:prstGeom>
        </p:spPr>
      </p:pic>
      <p:sp>
        <p:nvSpPr>
          <p:cNvPr id="2" name="Title 1"/>
          <p:cNvSpPr>
            <a:spLocks noGrp="1"/>
          </p:cNvSpPr>
          <p:nvPr>
            <p:ph type="title"/>
          </p:nvPr>
        </p:nvSpPr>
        <p:spPr>
          <a:xfrm>
            <a:off x="1168811" y="420328"/>
            <a:ext cx="5158247" cy="590603"/>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solidFill>
                  <a:prstClr val="white">
                    <a:lumMod val="50000"/>
                  </a:prstClr>
                </a:solidFill>
              </a:rPr>
              <a:pPr/>
              <a:t>‹#›</a:t>
            </a:fld>
            <a:endParaRPr lang="en-US" dirty="0">
              <a:solidFill>
                <a:prstClr val="white">
                  <a:lumMod val="50000"/>
                </a:prstClr>
              </a:solidFill>
            </a:endParaRPr>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7219" y="41458"/>
            <a:ext cx="934373" cy="1068472"/>
          </a:xfrm>
          <a:prstGeom prst="rect">
            <a:avLst/>
          </a:prstGeom>
        </p:spPr>
      </p:pic>
    </p:spTree>
    <p:extLst>
      <p:ext uri="{BB962C8B-B14F-4D97-AF65-F5344CB8AC3E}">
        <p14:creationId xmlns:p14="http://schemas.microsoft.com/office/powerpoint/2010/main" val="399540588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199"/>
          </a:xfrm>
          <a:prstGeom prst="rect">
            <a:avLst/>
          </a:prstGeom>
        </p:spPr>
      </p:pic>
      <p:sp>
        <p:nvSpPr>
          <p:cNvPr id="2" name="Title 1"/>
          <p:cNvSpPr>
            <a:spLocks noGrp="1"/>
          </p:cNvSpPr>
          <p:nvPr>
            <p:ph type="title"/>
          </p:nvPr>
        </p:nvSpPr>
        <p:spPr>
          <a:xfrm>
            <a:off x="1168811" y="420328"/>
            <a:ext cx="5158247" cy="590603"/>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solidFill>
                  <a:prstClr val="white">
                    <a:lumMod val="50000"/>
                  </a:prstClr>
                </a:solidFill>
              </a:rPr>
              <a:pPr/>
              <a:t>‹#›</a:t>
            </a:fld>
            <a:endParaRPr lang="en-US" dirty="0">
              <a:solidFill>
                <a:prstClr val="white">
                  <a:lumMod val="50000"/>
                </a:prstClr>
              </a:solidFill>
            </a:endParaRPr>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7219" y="41458"/>
            <a:ext cx="934373" cy="1068472"/>
          </a:xfrm>
          <a:prstGeom prst="rect">
            <a:avLst/>
          </a:prstGeom>
        </p:spPr>
      </p:pic>
    </p:spTree>
    <p:extLst>
      <p:ext uri="{BB962C8B-B14F-4D97-AF65-F5344CB8AC3E}">
        <p14:creationId xmlns:p14="http://schemas.microsoft.com/office/powerpoint/2010/main" val="233175751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199"/>
          </a:xfrm>
          <a:prstGeom prst="rect">
            <a:avLst/>
          </a:prstGeom>
        </p:spPr>
      </p:pic>
      <p:sp>
        <p:nvSpPr>
          <p:cNvPr id="2" name="Title 1"/>
          <p:cNvSpPr>
            <a:spLocks noGrp="1"/>
          </p:cNvSpPr>
          <p:nvPr>
            <p:ph type="title"/>
          </p:nvPr>
        </p:nvSpPr>
        <p:spPr>
          <a:xfrm>
            <a:off x="1168811" y="420328"/>
            <a:ext cx="5158247" cy="590603"/>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solidFill>
                  <a:prstClr val="white">
                    <a:lumMod val="50000"/>
                  </a:prstClr>
                </a:solidFill>
              </a:rPr>
              <a:pPr/>
              <a:t>‹#›</a:t>
            </a:fld>
            <a:endParaRPr lang="en-US" dirty="0">
              <a:solidFill>
                <a:prstClr val="white">
                  <a:lumMod val="50000"/>
                </a:prstClr>
              </a:solidFill>
            </a:endParaRPr>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7219" y="41458"/>
            <a:ext cx="934373" cy="1068472"/>
          </a:xfrm>
          <a:prstGeom prst="rect">
            <a:avLst/>
          </a:prstGeom>
        </p:spPr>
      </p:pic>
    </p:spTree>
    <p:extLst>
      <p:ext uri="{BB962C8B-B14F-4D97-AF65-F5344CB8AC3E}">
        <p14:creationId xmlns:p14="http://schemas.microsoft.com/office/powerpoint/2010/main" val="225404121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199"/>
          </a:xfrm>
          <a:prstGeom prst="rect">
            <a:avLst/>
          </a:prstGeom>
        </p:spPr>
      </p:pic>
      <p:sp>
        <p:nvSpPr>
          <p:cNvPr id="2" name="Title 1"/>
          <p:cNvSpPr>
            <a:spLocks noGrp="1"/>
          </p:cNvSpPr>
          <p:nvPr>
            <p:ph type="title"/>
          </p:nvPr>
        </p:nvSpPr>
        <p:spPr>
          <a:xfrm>
            <a:off x="1168811" y="420328"/>
            <a:ext cx="5158247" cy="590603"/>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solidFill>
                  <a:prstClr val="white">
                    <a:lumMod val="50000"/>
                  </a:prstClr>
                </a:solidFill>
              </a:rPr>
              <a:pPr/>
              <a:t>‹#›</a:t>
            </a:fld>
            <a:endParaRPr lang="en-US" dirty="0">
              <a:solidFill>
                <a:prstClr val="white">
                  <a:lumMod val="50000"/>
                </a:prstClr>
              </a:solidFill>
            </a:endParaRPr>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7219" y="41458"/>
            <a:ext cx="934373" cy="1068472"/>
          </a:xfrm>
          <a:prstGeom prst="rect">
            <a:avLst/>
          </a:prstGeom>
        </p:spPr>
      </p:pic>
    </p:spTree>
    <p:extLst>
      <p:ext uri="{BB962C8B-B14F-4D97-AF65-F5344CB8AC3E}">
        <p14:creationId xmlns:p14="http://schemas.microsoft.com/office/powerpoint/2010/main" val="1440410134"/>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199"/>
          </a:xfrm>
          <a:prstGeom prst="rect">
            <a:avLst/>
          </a:prstGeom>
        </p:spPr>
      </p:pic>
      <p:sp>
        <p:nvSpPr>
          <p:cNvPr id="2" name="Title 1"/>
          <p:cNvSpPr>
            <a:spLocks noGrp="1"/>
          </p:cNvSpPr>
          <p:nvPr>
            <p:ph type="title"/>
          </p:nvPr>
        </p:nvSpPr>
        <p:spPr>
          <a:xfrm>
            <a:off x="1168811" y="420328"/>
            <a:ext cx="5158247" cy="590603"/>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solidFill>
                  <a:prstClr val="white">
                    <a:lumMod val="50000"/>
                  </a:prstClr>
                </a:solidFill>
              </a:rPr>
              <a:pPr/>
              <a:t>‹#›</a:t>
            </a:fld>
            <a:endParaRPr lang="en-US" dirty="0">
              <a:solidFill>
                <a:prstClr val="white">
                  <a:lumMod val="50000"/>
                </a:prstClr>
              </a:solidFill>
            </a:endParaRPr>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7219" y="41458"/>
            <a:ext cx="934373" cy="1068472"/>
          </a:xfrm>
          <a:prstGeom prst="rect">
            <a:avLst/>
          </a:prstGeom>
        </p:spPr>
      </p:pic>
    </p:spTree>
    <p:extLst>
      <p:ext uri="{BB962C8B-B14F-4D97-AF65-F5344CB8AC3E}">
        <p14:creationId xmlns:p14="http://schemas.microsoft.com/office/powerpoint/2010/main" val="1524445435"/>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199"/>
          </a:xfrm>
          <a:prstGeom prst="rect">
            <a:avLst/>
          </a:prstGeom>
        </p:spPr>
      </p:pic>
      <p:sp>
        <p:nvSpPr>
          <p:cNvPr id="2" name="Title 1"/>
          <p:cNvSpPr>
            <a:spLocks noGrp="1"/>
          </p:cNvSpPr>
          <p:nvPr>
            <p:ph type="title"/>
          </p:nvPr>
        </p:nvSpPr>
        <p:spPr>
          <a:xfrm>
            <a:off x="1168811" y="420328"/>
            <a:ext cx="5158247" cy="590603"/>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solidFill>
                  <a:prstClr val="white">
                    <a:lumMod val="50000"/>
                  </a:prstClr>
                </a:solidFill>
              </a:rPr>
              <a:pPr/>
              <a:t>‹#›</a:t>
            </a:fld>
            <a:endParaRPr lang="en-US" dirty="0">
              <a:solidFill>
                <a:prstClr val="white">
                  <a:lumMod val="50000"/>
                </a:prstClr>
              </a:solidFill>
            </a:endParaRPr>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7219" y="41458"/>
            <a:ext cx="934373" cy="1068472"/>
          </a:xfrm>
          <a:prstGeom prst="rect">
            <a:avLst/>
          </a:prstGeom>
        </p:spPr>
      </p:pic>
    </p:spTree>
    <p:extLst>
      <p:ext uri="{BB962C8B-B14F-4D97-AF65-F5344CB8AC3E}">
        <p14:creationId xmlns:p14="http://schemas.microsoft.com/office/powerpoint/2010/main" val="909034278"/>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463040"/>
            <a:ext cx="3886200" cy="4583799"/>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4629150" y="1463040"/>
            <a:ext cx="3886200" cy="4583799"/>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200"/>
          </a:xfrm>
          <a:prstGeom prst="rect">
            <a:avLst/>
          </a:prstGeom>
        </p:spPr>
      </p:pic>
      <p:sp>
        <p:nvSpPr>
          <p:cNvPr id="9" name="Title 1"/>
          <p:cNvSpPr>
            <a:spLocks noGrp="1"/>
          </p:cNvSpPr>
          <p:nvPr>
            <p:ph type="title"/>
          </p:nvPr>
        </p:nvSpPr>
        <p:spPr>
          <a:xfrm>
            <a:off x="245193" y="254514"/>
            <a:ext cx="6081865" cy="756418"/>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12"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solidFill>
                  <a:prstClr val="white">
                    <a:lumMod val="50000"/>
                  </a:prstClr>
                </a:solidFill>
              </a:rPr>
              <a:pPr/>
              <a:t>‹#›</a:t>
            </a:fld>
            <a:endParaRPr lang="en-US" dirty="0">
              <a:solidFill>
                <a:prstClr val="white">
                  <a:lumMod val="50000"/>
                </a:prstClr>
              </a:solidFill>
            </a:endParaRPr>
          </a:p>
        </p:txBody>
      </p:sp>
    </p:spTree>
    <p:extLst>
      <p:ext uri="{BB962C8B-B14F-4D97-AF65-F5344CB8AC3E}">
        <p14:creationId xmlns:p14="http://schemas.microsoft.com/office/powerpoint/2010/main" val="41920888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Green Narrow Bar">
  <p:cSld name="Title Only Green Narrow Bar">
    <p:bg>
      <p:bgPr>
        <a:blipFill>
          <a:blip r:embed="rId2">
            <a:alphaModFix/>
          </a:blip>
          <a:stretch>
            <a:fillRect/>
          </a:stretch>
        </a:blipFill>
        <a:effectLst/>
      </p:bgPr>
    </p:bg>
    <p:spTree>
      <p:nvGrpSpPr>
        <p:cNvPr id="1" name="Shape 57"/>
        <p:cNvGrpSpPr/>
        <p:nvPr/>
      </p:nvGrpSpPr>
      <p:grpSpPr>
        <a:xfrm>
          <a:off x="0" y="0"/>
          <a:ext cx="0" cy="0"/>
          <a:chOff x="0" y="0"/>
          <a:chExt cx="0" cy="0"/>
        </a:xfrm>
      </p:grpSpPr>
      <p:sp>
        <p:nvSpPr>
          <p:cNvPr id="58" name="Google Shape;58;p12"/>
          <p:cNvSpPr txBox="1">
            <a:spLocks noGrp="1"/>
          </p:cNvSpPr>
          <p:nvPr>
            <p:ph type="title"/>
          </p:nvPr>
        </p:nvSpPr>
        <p:spPr>
          <a:xfrm>
            <a:off x="381000" y="355847"/>
            <a:ext cx="8381260" cy="782073"/>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348745711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solidFill>
                  <a:prstClr val="white">
                    <a:lumMod val="50000"/>
                  </a:prstClr>
                </a:solidFill>
              </a:rPr>
              <a:pPr/>
              <a:t>‹#›</a:t>
            </a:fld>
            <a:endParaRPr lang="en-US" dirty="0">
              <a:solidFill>
                <a:prstClr val="white">
                  <a:lumMod val="50000"/>
                </a:prstClr>
              </a:solidFill>
            </a:endParaRPr>
          </a:p>
        </p:txBody>
      </p:sp>
      <p:sp>
        <p:nvSpPr>
          <p:cNvPr id="3" name="Title 1"/>
          <p:cNvSpPr>
            <a:spLocks noGrp="1"/>
          </p:cNvSpPr>
          <p:nvPr>
            <p:ph type="title"/>
          </p:nvPr>
        </p:nvSpPr>
        <p:spPr>
          <a:xfrm>
            <a:off x="245193" y="254514"/>
            <a:ext cx="6081865" cy="756418"/>
          </a:xfrm>
        </p:spPr>
        <p:txBody>
          <a:bodyPr lIns="0" tIns="0" rIns="0" bIns="0" anchor="t" anchorCtr="0">
            <a:normAutofit/>
          </a:bodyPr>
          <a:lstStyle>
            <a:lvl1pPr>
              <a:defRPr sz="2400">
                <a:solidFill>
                  <a:schemeClr val="tx1"/>
                </a:solidFill>
                <a:latin typeface="Museo Slab 500" panose="02000000000000000000" pitchFamily="50" charset="0"/>
              </a:defRPr>
            </a:lvl1pPr>
          </a:lstStyle>
          <a:p>
            <a:r>
              <a:rPr lang="en-US" dirty="0"/>
              <a:t>Click to edit Master title style</a:t>
            </a:r>
          </a:p>
        </p:txBody>
      </p:sp>
    </p:spTree>
    <p:extLst>
      <p:ext uri="{BB962C8B-B14F-4D97-AF65-F5344CB8AC3E}">
        <p14:creationId xmlns:p14="http://schemas.microsoft.com/office/powerpoint/2010/main" val="1729525200"/>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p:cNvSpPr>
            <a:spLocks noGrp="1"/>
          </p:cNvSpPr>
          <p:nvPr>
            <p:ph type="title"/>
          </p:nvPr>
        </p:nvSpPr>
        <p:spPr>
          <a:xfrm>
            <a:off x="245193" y="254514"/>
            <a:ext cx="6081865" cy="756418"/>
          </a:xfrm>
        </p:spPr>
        <p:txBody>
          <a:bodyPr lIns="0" tIns="0" rIns="0" bIns="0" anchor="t" anchorCtr="0">
            <a:normAutofit/>
          </a:bodyPr>
          <a:lstStyle>
            <a:lvl1pPr>
              <a:defRPr sz="2400">
                <a:solidFill>
                  <a:schemeClr val="tx1"/>
                </a:solidFill>
                <a:latin typeface="Museo Slab 500" panose="02000000000000000000" pitchFamily="50" charset="0"/>
              </a:defRPr>
            </a:lvl1pPr>
          </a:lstStyle>
          <a:p>
            <a:r>
              <a:rPr lang="en-US" dirty="0"/>
              <a:t>Click to edit Master title style</a:t>
            </a:r>
          </a:p>
        </p:txBody>
      </p:sp>
    </p:spTree>
    <p:extLst>
      <p:ext uri="{BB962C8B-B14F-4D97-AF65-F5344CB8AC3E}">
        <p14:creationId xmlns:p14="http://schemas.microsoft.com/office/powerpoint/2010/main" val="1628876648"/>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3" name="Title 1"/>
          <p:cNvSpPr>
            <a:spLocks noGrp="1"/>
          </p:cNvSpPr>
          <p:nvPr>
            <p:ph type="ctrTitle"/>
          </p:nvPr>
        </p:nvSpPr>
        <p:spPr>
          <a:xfrm>
            <a:off x="685800" y="2595716"/>
            <a:ext cx="7772400" cy="2337620"/>
          </a:xfrm>
        </p:spPr>
        <p:txBody>
          <a:bodyPr anchor="t" anchorCtr="0">
            <a:normAutofit/>
          </a:bodyPr>
          <a:lstStyle>
            <a:lvl1pPr algn="ctr">
              <a:defRPr sz="4000">
                <a:solidFill>
                  <a:schemeClr val="bg1"/>
                </a:solidFill>
                <a:latin typeface="Museo Slab 500" panose="02000000000000000000" pitchFamily="50" charset="0"/>
              </a:defRPr>
            </a:lvl1pPr>
          </a:lstStyle>
          <a:p>
            <a:r>
              <a:rPr lang="en-US" dirty="0"/>
              <a:t>Click to edit Master title style</a:t>
            </a:r>
          </a:p>
        </p:txBody>
      </p:sp>
      <p:sp>
        <p:nvSpPr>
          <p:cNvPr id="4" name="Slide Number Placeholder 5"/>
          <p:cNvSpPr>
            <a:spLocks noGrp="1"/>
          </p:cNvSpPr>
          <p:nvPr>
            <p:ph type="sldNum" sz="quarter" idx="12"/>
          </p:nvPr>
        </p:nvSpPr>
        <p:spPr>
          <a:xfrm>
            <a:off x="215697" y="6427018"/>
            <a:ext cx="2057400" cy="365125"/>
          </a:xfrm>
          <a:prstGeom prst="rect">
            <a:avLst/>
          </a:prstGeom>
        </p:spPr>
        <p:txBody>
          <a:bodyPr/>
          <a:lstStyle>
            <a:lvl1pPr algn="l">
              <a:defRPr sz="1600">
                <a:solidFill>
                  <a:schemeClr val="bg1"/>
                </a:solidFill>
              </a:defRPr>
            </a:lvl1pPr>
          </a:lstStyle>
          <a:p>
            <a:fld id="{C479D5F6-EDCB-402A-AC08-4943A1820E8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37439082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9" cy="6857999"/>
          </a:xfrm>
          <a:prstGeom prst="rect">
            <a:avLst/>
          </a:prstGeom>
        </p:spPr>
      </p:pic>
      <p:sp>
        <p:nvSpPr>
          <p:cNvPr id="3" name="Title 1"/>
          <p:cNvSpPr>
            <a:spLocks noGrp="1"/>
          </p:cNvSpPr>
          <p:nvPr>
            <p:ph type="ctrTitle"/>
          </p:nvPr>
        </p:nvSpPr>
        <p:spPr>
          <a:xfrm>
            <a:off x="685800" y="2595716"/>
            <a:ext cx="7772400" cy="2337620"/>
          </a:xfrm>
        </p:spPr>
        <p:txBody>
          <a:bodyPr anchor="t" anchorCtr="0">
            <a:normAutofit/>
          </a:bodyPr>
          <a:lstStyle>
            <a:lvl1pPr algn="ctr">
              <a:defRPr sz="4000">
                <a:solidFill>
                  <a:schemeClr val="bg1"/>
                </a:solidFill>
                <a:latin typeface="Museo Slab 500" panose="02000000000000000000" pitchFamily="50" charset="0"/>
              </a:defRPr>
            </a:lvl1pPr>
          </a:lstStyle>
          <a:p>
            <a:r>
              <a:rPr lang="en-US" dirty="0"/>
              <a:t>Click to edit Master title style</a:t>
            </a:r>
          </a:p>
        </p:txBody>
      </p:sp>
      <p:sp>
        <p:nvSpPr>
          <p:cNvPr id="4"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solidFill>
              </a:defRPr>
            </a:lvl1pPr>
          </a:lstStyle>
          <a:p>
            <a:fld id="{C479D5F6-EDCB-402A-AC08-4943A1820E8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62803480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matchingName="Blank with Caption Left">
  <p:cSld name="Blank with Caption Left">
    <p:bg>
      <p:bgPr>
        <a:blipFill>
          <a:blip r:embed="rId2">
            <a:alphaModFix/>
          </a:blip>
          <a:stretch>
            <a:fillRect/>
          </a:stretch>
        </a:blipFill>
        <a:effectLst/>
      </p:bgPr>
    </p:bg>
    <p:spTree>
      <p:nvGrpSpPr>
        <p:cNvPr id="1" name="Shape 19"/>
        <p:cNvGrpSpPr/>
        <p:nvPr/>
      </p:nvGrpSpPr>
      <p:grpSpPr>
        <a:xfrm>
          <a:off x="0" y="0"/>
          <a:ext cx="0" cy="0"/>
          <a:chOff x="0" y="0"/>
          <a:chExt cx="0" cy="0"/>
        </a:xfrm>
      </p:grpSpPr>
      <p:sp>
        <p:nvSpPr>
          <p:cNvPr id="20" name="Google Shape;20;p3"/>
          <p:cNvSpPr txBox="1">
            <a:spLocks noGrp="1"/>
          </p:cNvSpPr>
          <p:nvPr>
            <p:ph type="body" idx="1"/>
          </p:nvPr>
        </p:nvSpPr>
        <p:spPr>
          <a:xfrm>
            <a:off x="60220" y="2232152"/>
            <a:ext cx="1910820" cy="2816352"/>
          </a:xfrm>
          <a:prstGeom prst="rect">
            <a:avLst/>
          </a:prstGeom>
          <a:noFill/>
          <a:ln>
            <a:noFill/>
          </a:ln>
        </p:spPr>
        <p:txBody>
          <a:bodyPr spcFirstLastPara="1" wrap="square" lIns="91425" tIns="0" rIns="91425" bIns="45700" anchor="t" anchorCtr="0"/>
          <a:lstStyle>
            <a:lvl1pPr marL="457200" marR="0" lvl="0" indent="-228600" algn="l" rtl="0">
              <a:spcBef>
                <a:spcPts val="360"/>
              </a:spcBef>
              <a:spcAft>
                <a:spcPts val="0"/>
              </a:spcAft>
              <a:buClr>
                <a:schemeClr val="accent1"/>
              </a:buClr>
              <a:buSzPts val="1980"/>
              <a:buFont typeface="Noto Sans Symbols"/>
              <a:buNone/>
              <a:defRPr sz="1800" b="0" i="0" u="none" strike="noStrike" cap="none">
                <a:solidFill>
                  <a:srgbClr val="FFFFFF"/>
                </a:solidFill>
                <a:latin typeface="Calibri"/>
                <a:ea typeface="Calibri"/>
                <a:cs typeface="Calibri"/>
                <a:sym typeface="Calibri"/>
              </a:defRPr>
            </a:lvl1pPr>
            <a:lvl2pPr marL="914400" marR="0" lvl="1" indent="-228600" algn="l" rtl="0">
              <a:spcBef>
                <a:spcPts val="240"/>
              </a:spcBef>
              <a:spcAft>
                <a:spcPts val="0"/>
              </a:spcAft>
              <a:buClr>
                <a:schemeClr val="accent2"/>
              </a:buClr>
              <a:buSzPts val="1320"/>
              <a:buFont typeface="Noto Sans Symbols"/>
              <a:buNone/>
              <a:defRPr sz="1200" b="0" i="0" u="none" strike="noStrike" cap="none">
                <a:solidFill>
                  <a:srgbClr val="5C6670"/>
                </a:solidFill>
                <a:latin typeface="Calibri"/>
                <a:ea typeface="Calibri"/>
                <a:cs typeface="Calibri"/>
                <a:sym typeface="Calibri"/>
              </a:defRPr>
            </a:lvl2pPr>
            <a:lvl3pPr marL="1371600" marR="0" lvl="2" indent="-228600" algn="l" rtl="0">
              <a:spcBef>
                <a:spcPts val="200"/>
              </a:spcBef>
              <a:spcAft>
                <a:spcPts val="0"/>
              </a:spcAft>
              <a:buClr>
                <a:schemeClr val="accent3"/>
              </a:buClr>
              <a:buSzPts val="1100"/>
              <a:buFont typeface="Noto Sans Symbols"/>
              <a:buNone/>
              <a:defRPr sz="1000" b="0" i="0" u="none" strike="noStrike" cap="none">
                <a:solidFill>
                  <a:srgbClr val="5C6670"/>
                </a:solidFill>
                <a:latin typeface="Calibri"/>
                <a:ea typeface="Calibri"/>
                <a:cs typeface="Calibri"/>
                <a:sym typeface="Calibri"/>
              </a:defRPr>
            </a:lvl3pPr>
            <a:lvl4pPr marL="1828800" marR="0" lvl="3" indent="-228600" algn="l" rtl="0">
              <a:spcBef>
                <a:spcPts val="180"/>
              </a:spcBef>
              <a:spcAft>
                <a:spcPts val="0"/>
              </a:spcAft>
              <a:buClr>
                <a:schemeClr val="accent4"/>
              </a:buClr>
              <a:buSzPts val="990"/>
              <a:buFont typeface="Noto Sans Symbols"/>
              <a:buNone/>
              <a:defRPr sz="900" b="0" i="0" u="none" strike="noStrike" cap="none">
                <a:solidFill>
                  <a:srgbClr val="5C6670"/>
                </a:solidFill>
                <a:latin typeface="Calibri"/>
                <a:ea typeface="Calibri"/>
                <a:cs typeface="Calibri"/>
                <a:sym typeface="Calibri"/>
              </a:defRPr>
            </a:lvl4pPr>
            <a:lvl5pPr marL="2286000" marR="0" lvl="4" indent="-228600" algn="l" rtl="0">
              <a:spcBef>
                <a:spcPts val="180"/>
              </a:spcBef>
              <a:spcAft>
                <a:spcPts val="0"/>
              </a:spcAft>
              <a:buClr>
                <a:schemeClr val="accent6"/>
              </a:buClr>
              <a:buSzPts val="990"/>
              <a:buFont typeface="Noto Sans Symbols"/>
              <a:buNone/>
              <a:defRPr sz="900" b="0" i="0" u="none" strike="noStrike" cap="none">
                <a:solidFill>
                  <a:srgbClr val="5C6670"/>
                </a:solidFill>
                <a:latin typeface="Calibri"/>
                <a:ea typeface="Calibri"/>
                <a:cs typeface="Calibri"/>
                <a:sym typeface="Calibri"/>
              </a:defRPr>
            </a:lvl5pPr>
            <a:lvl6pPr marL="2743200" marR="0" lvl="5" indent="-228600" algn="l" rtl="0">
              <a:spcBef>
                <a:spcPts val="180"/>
              </a:spcBef>
              <a:spcAft>
                <a:spcPts val="0"/>
              </a:spcAft>
              <a:buClr>
                <a:schemeClr val="accent1"/>
              </a:buClr>
              <a:buSzPts val="900"/>
              <a:buFont typeface="Noto Sans Symbols"/>
              <a:buNone/>
              <a:defRPr sz="900" b="0" i="0" u="none" strike="noStrike" cap="none">
                <a:solidFill>
                  <a:schemeClr val="dk2"/>
                </a:solidFill>
                <a:latin typeface="Calibri"/>
                <a:ea typeface="Calibri"/>
                <a:cs typeface="Calibri"/>
                <a:sym typeface="Calibri"/>
              </a:defRPr>
            </a:lvl6pPr>
            <a:lvl7pPr marL="3200400" marR="0" lvl="6" indent="-228600" algn="l" rtl="0">
              <a:spcBef>
                <a:spcPts val="180"/>
              </a:spcBef>
              <a:spcAft>
                <a:spcPts val="0"/>
              </a:spcAft>
              <a:buClr>
                <a:schemeClr val="accent2"/>
              </a:buClr>
              <a:buSzPts val="900"/>
              <a:buFont typeface="Noto Sans Symbols"/>
              <a:buNone/>
              <a:defRPr sz="900" b="0" i="0" u="none" strike="noStrike" cap="none">
                <a:solidFill>
                  <a:schemeClr val="dk2"/>
                </a:solidFill>
                <a:latin typeface="Calibri"/>
                <a:ea typeface="Calibri"/>
                <a:cs typeface="Calibri"/>
                <a:sym typeface="Calibri"/>
              </a:defRPr>
            </a:lvl7pPr>
            <a:lvl8pPr marL="3657600" marR="0" lvl="7" indent="-228600" algn="l" rtl="0">
              <a:spcBef>
                <a:spcPts val="180"/>
              </a:spcBef>
              <a:spcAft>
                <a:spcPts val="0"/>
              </a:spcAft>
              <a:buClr>
                <a:schemeClr val="accent3"/>
              </a:buClr>
              <a:buSzPts val="900"/>
              <a:buFont typeface="Noto Sans Symbols"/>
              <a:buNone/>
              <a:defRPr sz="900" b="0" i="0" u="none" strike="noStrike" cap="none">
                <a:solidFill>
                  <a:schemeClr val="dk2"/>
                </a:solidFill>
                <a:latin typeface="Calibri"/>
                <a:ea typeface="Calibri"/>
                <a:cs typeface="Calibri"/>
                <a:sym typeface="Calibri"/>
              </a:defRPr>
            </a:lvl8pPr>
            <a:lvl9pPr marL="4114800" marR="0" lvl="8" indent="-228600" algn="l" rtl="0">
              <a:spcBef>
                <a:spcPts val="180"/>
              </a:spcBef>
              <a:spcAft>
                <a:spcPts val="0"/>
              </a:spcAft>
              <a:buClr>
                <a:schemeClr val="accent5"/>
              </a:buClr>
              <a:buSzPts val="900"/>
              <a:buFont typeface="Noto Sans Symbols"/>
              <a:buNone/>
              <a:defRPr sz="900" b="0" i="0" u="none" strike="noStrike" cap="none">
                <a:solidFill>
                  <a:schemeClr val="dk2"/>
                </a:solidFill>
                <a:latin typeface="Calibri"/>
                <a:ea typeface="Calibri"/>
                <a:cs typeface="Calibri"/>
                <a:sym typeface="Calibri"/>
              </a:defRPr>
            </a:lvl9pPr>
          </a:lstStyle>
          <a:p>
            <a:endParaRPr/>
          </a:p>
        </p:txBody>
      </p:sp>
      <p:sp>
        <p:nvSpPr>
          <p:cNvPr id="21" name="Google Shape;21;p3"/>
          <p:cNvSpPr txBox="1">
            <a:spLocks noGrp="1"/>
          </p:cNvSpPr>
          <p:nvPr>
            <p:ph type="title"/>
          </p:nvPr>
        </p:nvSpPr>
        <p:spPr>
          <a:xfrm>
            <a:off x="57912" y="1096962"/>
            <a:ext cx="1913456" cy="103359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3" name="Google Shape;23;p3"/>
          <p:cNvSpPr txBox="1"/>
          <p:nvPr/>
        </p:nvSpPr>
        <p:spPr>
          <a:xfrm>
            <a:off x="3872711" y="6344721"/>
            <a:ext cx="2133600" cy="365125"/>
          </a:xfrm>
          <a:prstGeom prst="rect">
            <a:avLst/>
          </a:prstGeom>
          <a:noFill/>
          <a:ln>
            <a:noFill/>
          </a:ln>
        </p:spPr>
        <p:txBody>
          <a:bodyPr spcFirstLastPara="1" wrap="square" lIns="91425" tIns="45700" rIns="91425" bIns="45700" anchor="ctr" anchorCtr="0">
            <a:noAutofit/>
          </a:bodyPr>
          <a:lstStyle/>
          <a:p>
            <a:pPr algn="ctr">
              <a:buClrTx/>
              <a:buFontTx/>
              <a:buNone/>
            </a:pPr>
            <a:fld id="{00000000-1234-1234-1234-123412341234}" type="slidenum">
              <a:rPr lang="en-US" kern="1200">
                <a:solidFill>
                  <a:prstClr val="black"/>
                </a:solidFill>
                <a:latin typeface="Calibri"/>
                <a:ea typeface="Calibri"/>
                <a:cs typeface="Calibri"/>
                <a:sym typeface="Calibri"/>
              </a:rPr>
              <a:pPr algn="ctr">
                <a:buClrTx/>
                <a:buFontTx/>
                <a:buNone/>
              </a:pPr>
              <a:t>‹#›</a:t>
            </a:fld>
            <a:endParaRPr kern="1200">
              <a:solidFill>
                <a:prstClr val="black"/>
              </a:solidFill>
              <a:latin typeface="Calibri"/>
              <a:ea typeface="Calibri"/>
              <a:cs typeface="Calibri"/>
              <a:sym typeface="Calibri"/>
            </a:endParaRP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Tree>
    <p:extLst>
      <p:ext uri="{BB962C8B-B14F-4D97-AF65-F5344CB8AC3E}">
        <p14:creationId xmlns:p14="http://schemas.microsoft.com/office/powerpoint/2010/main" val="63722458"/>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24"/>
        <p:cNvGrpSpPr/>
        <p:nvPr/>
      </p:nvGrpSpPr>
      <p:grpSpPr>
        <a:xfrm>
          <a:off x="0" y="0"/>
          <a:ext cx="0" cy="0"/>
          <a:chOff x="0" y="0"/>
          <a:chExt cx="0" cy="0"/>
        </a:xfrm>
      </p:grpSpPr>
      <p:sp>
        <p:nvSpPr>
          <p:cNvPr id="25" name="Google Shape;25;p4"/>
          <p:cNvSpPr txBox="1">
            <a:spLocks noGrp="1"/>
          </p:cNvSpPr>
          <p:nvPr>
            <p:ph type="title"/>
          </p:nvPr>
        </p:nvSpPr>
        <p:spPr>
          <a:xfrm>
            <a:off x="381000" y="355847"/>
            <a:ext cx="8381260" cy="1054394"/>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1489338467"/>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matchingName="Blank" type="blank">
  <p:cSld name="3_Blank">
    <p:bg>
      <p:bgPr>
        <a:blipFill>
          <a:blip r:embed="rId2">
            <a:alphaModFix/>
          </a:blip>
          <a:stretch>
            <a:fillRect/>
          </a:stretch>
        </a:blipFill>
        <a:effectLst/>
      </p:bgPr>
    </p:bg>
    <p:spTree>
      <p:nvGrpSpPr>
        <p:cNvPr id="1" name="Shape 26"/>
        <p:cNvGrpSpPr/>
        <p:nvPr/>
      </p:nvGrpSpPr>
      <p:grpSpPr>
        <a:xfrm>
          <a:off x="0" y="0"/>
          <a:ext cx="0" cy="0"/>
          <a:chOff x="0" y="0"/>
          <a:chExt cx="0" cy="0"/>
        </a:xfrm>
      </p:grpSpPr>
      <p:sp>
        <p:nvSpPr>
          <p:cNvPr id="28" name="Google Shape;28;p5"/>
          <p:cNvSpPr txBox="1"/>
          <p:nvPr/>
        </p:nvSpPr>
        <p:spPr>
          <a:xfrm>
            <a:off x="3533629" y="6327537"/>
            <a:ext cx="2133600" cy="365125"/>
          </a:xfrm>
          <a:prstGeom prst="rect">
            <a:avLst/>
          </a:prstGeom>
          <a:noFill/>
          <a:ln>
            <a:noFill/>
          </a:ln>
        </p:spPr>
        <p:txBody>
          <a:bodyPr spcFirstLastPara="1" wrap="square" lIns="91425" tIns="45700" rIns="91425" bIns="45700" anchor="ctr" anchorCtr="0">
            <a:noAutofit/>
          </a:bodyPr>
          <a:lstStyle/>
          <a:p>
            <a:pPr algn="ctr">
              <a:buClrTx/>
              <a:buFontTx/>
              <a:buNone/>
            </a:pPr>
            <a:fld id="{00000000-1234-1234-1234-123412341234}" type="slidenum">
              <a:rPr lang="en-US" kern="1200">
                <a:solidFill>
                  <a:prstClr val="black"/>
                </a:solidFill>
                <a:latin typeface="Calibri"/>
                <a:ea typeface="Calibri"/>
                <a:cs typeface="Calibri"/>
                <a:sym typeface="Calibri"/>
              </a:rPr>
              <a:pPr algn="ctr">
                <a:buClrTx/>
                <a:buFontTx/>
                <a:buNone/>
              </a:pPr>
              <a:t>‹#›</a:t>
            </a:fld>
            <a:endParaRPr kern="1200">
              <a:solidFill>
                <a:prstClr val="black"/>
              </a:solidFill>
              <a:latin typeface="Calibri"/>
              <a:ea typeface="Calibri"/>
              <a:cs typeface="Calibri"/>
              <a:sym typeface="Calibri"/>
            </a:endParaRP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Tree>
    <p:extLst>
      <p:ext uri="{BB962C8B-B14F-4D97-AF65-F5344CB8AC3E}">
        <p14:creationId xmlns:p14="http://schemas.microsoft.com/office/powerpoint/2010/main" val="1942662261"/>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matchingName="1_Two Content" type="twoObj">
  <p:cSld name="1_Two Content">
    <p:bg>
      <p:bgPr>
        <a:blipFill>
          <a:blip r:embed="rId2">
            <a:alphaModFix/>
          </a:blip>
          <a:stretch>
            <a:fillRect/>
          </a:stretch>
        </a:blipFill>
        <a:effectLst/>
      </p:bgPr>
    </p:bg>
    <p:spTree>
      <p:nvGrpSpPr>
        <p:cNvPr id="1" name="Shape 29"/>
        <p:cNvGrpSpPr/>
        <p:nvPr/>
      </p:nvGrpSpPr>
      <p:grpSpPr>
        <a:xfrm>
          <a:off x="0" y="0"/>
          <a:ext cx="0" cy="0"/>
          <a:chOff x="0" y="0"/>
          <a:chExt cx="0" cy="0"/>
        </a:xfrm>
      </p:grpSpPr>
      <p:sp>
        <p:nvSpPr>
          <p:cNvPr id="30" name="Google Shape;30;p6"/>
          <p:cNvSpPr txBox="1">
            <a:spLocks noGrp="1"/>
          </p:cNvSpPr>
          <p:nvPr>
            <p:ph type="body" idx="1"/>
          </p:nvPr>
        </p:nvSpPr>
        <p:spPr>
          <a:xfrm>
            <a:off x="391159" y="1719072"/>
            <a:ext cx="4038600" cy="4407408"/>
          </a:xfrm>
          <a:prstGeom prst="rect">
            <a:avLst/>
          </a:prstGeom>
          <a:noFill/>
          <a:ln>
            <a:noFill/>
          </a:ln>
        </p:spPr>
        <p:txBody>
          <a:bodyPr spcFirstLastPara="1" wrap="square" lIns="91425" tIns="45700" rIns="91425" bIns="45700" anchor="t" anchorCtr="0"/>
          <a:lstStyle>
            <a:lvl1pPr marL="457200" marR="0" lvl="0" indent="-396240" algn="l" rtl="0">
              <a:spcBef>
                <a:spcPts val="480"/>
              </a:spcBef>
              <a:spcAft>
                <a:spcPts val="0"/>
              </a:spcAft>
              <a:buClr>
                <a:schemeClr val="accent1"/>
              </a:buClr>
              <a:buSzPts val="2640"/>
              <a:buFont typeface="Noto Sans Symbols"/>
              <a:buChar char="▪"/>
              <a:defRPr sz="2400" b="0" i="0" u="none" strike="noStrike" cap="none">
                <a:solidFill>
                  <a:srgbClr val="5C6670"/>
                </a:solidFill>
                <a:latin typeface="Calibri"/>
                <a:ea typeface="Calibri"/>
                <a:cs typeface="Calibri"/>
                <a:sym typeface="Calibri"/>
              </a:defRPr>
            </a:lvl1pPr>
            <a:lvl2pPr marL="914400" marR="0" lvl="1" indent="-382269" algn="l" rtl="0">
              <a:spcBef>
                <a:spcPts val="440"/>
              </a:spcBef>
              <a:spcAft>
                <a:spcPts val="0"/>
              </a:spcAft>
              <a:buClr>
                <a:schemeClr val="accent2"/>
              </a:buClr>
              <a:buSzPts val="2420"/>
              <a:buFont typeface="Noto Sans Symbols"/>
              <a:buChar char="▪"/>
              <a:defRPr sz="2200" b="0" i="0" u="none" strike="noStrike" cap="none">
                <a:solidFill>
                  <a:srgbClr val="5C6670"/>
                </a:solidFill>
                <a:latin typeface="Calibri"/>
                <a:ea typeface="Calibri"/>
                <a:cs typeface="Calibri"/>
                <a:sym typeface="Calibri"/>
              </a:defRPr>
            </a:lvl2pPr>
            <a:lvl3pPr marL="1371600" marR="0" lvl="2" indent="-368300" algn="l" rtl="0">
              <a:spcBef>
                <a:spcPts val="400"/>
              </a:spcBef>
              <a:spcAft>
                <a:spcPts val="0"/>
              </a:spcAft>
              <a:buClr>
                <a:schemeClr val="accent3"/>
              </a:buClr>
              <a:buSzPts val="2200"/>
              <a:buFont typeface="Noto Sans Symbols"/>
              <a:buChar char="▪"/>
              <a:defRPr sz="2000" b="0" i="0" u="none" strike="noStrike" cap="none">
                <a:solidFill>
                  <a:srgbClr val="5C6670"/>
                </a:solidFill>
                <a:latin typeface="Calibri"/>
                <a:ea typeface="Calibri"/>
                <a:cs typeface="Calibri"/>
                <a:sym typeface="Calibri"/>
              </a:defRPr>
            </a:lvl3pPr>
            <a:lvl4pPr marL="1828800" marR="0" lvl="3" indent="-354330" algn="l" rtl="0">
              <a:spcBef>
                <a:spcPts val="360"/>
              </a:spcBef>
              <a:spcAft>
                <a:spcPts val="0"/>
              </a:spcAft>
              <a:buClr>
                <a:schemeClr val="accent4"/>
              </a:buClr>
              <a:buSzPts val="1980"/>
              <a:buFont typeface="Noto Sans Symbols"/>
              <a:buChar char="▪"/>
              <a:defRPr sz="1800" b="0" i="0" u="none" strike="noStrike" cap="none">
                <a:solidFill>
                  <a:srgbClr val="5C6670"/>
                </a:solidFill>
                <a:latin typeface="Calibri"/>
                <a:ea typeface="Calibri"/>
                <a:cs typeface="Calibri"/>
                <a:sym typeface="Calibri"/>
              </a:defRPr>
            </a:lvl4pPr>
            <a:lvl5pPr marL="2286000" marR="0" lvl="4" indent="-340360" algn="l" rtl="0">
              <a:spcBef>
                <a:spcPts val="320"/>
              </a:spcBef>
              <a:spcAft>
                <a:spcPts val="0"/>
              </a:spcAft>
              <a:buClr>
                <a:schemeClr val="accent6"/>
              </a:buClr>
              <a:buSzPts val="1760"/>
              <a:buFont typeface="Noto Sans Symbols"/>
              <a:buChar char="▪"/>
              <a:defRPr sz="1600" b="0" i="0" u="none" strike="noStrike" cap="none">
                <a:solidFill>
                  <a:srgbClr val="5C6670"/>
                </a:solidFill>
                <a:latin typeface="Calibri"/>
                <a:ea typeface="Calibri"/>
                <a:cs typeface="Calibri"/>
                <a:sym typeface="Calibri"/>
              </a:defRPr>
            </a:lvl5pPr>
            <a:lvl6pPr marL="2743200" marR="0" lvl="5" indent="-342900" algn="l" rtl="0">
              <a:spcBef>
                <a:spcPts val="360"/>
              </a:spcBef>
              <a:spcAft>
                <a:spcPts val="0"/>
              </a:spcAft>
              <a:buClr>
                <a:schemeClr val="accent1"/>
              </a:buClr>
              <a:buSzPts val="1800"/>
              <a:buFont typeface="Noto Sans Symbols"/>
              <a:buChar char="▪"/>
              <a:defRPr sz="1800" b="0" i="0" u="none" strike="noStrike" cap="none">
                <a:solidFill>
                  <a:schemeClr val="dk2"/>
                </a:solidFill>
                <a:latin typeface="Calibri"/>
                <a:ea typeface="Calibri"/>
                <a:cs typeface="Calibri"/>
                <a:sym typeface="Calibri"/>
              </a:defRPr>
            </a:lvl6pPr>
            <a:lvl7pPr marL="3200400" marR="0" lvl="6" indent="-342900" algn="l" rtl="0">
              <a:spcBef>
                <a:spcPts val="360"/>
              </a:spcBef>
              <a:spcAft>
                <a:spcPts val="0"/>
              </a:spcAft>
              <a:buClr>
                <a:schemeClr val="accent2"/>
              </a:buClr>
              <a:buSzPts val="1800"/>
              <a:buFont typeface="Noto Sans Symbols"/>
              <a:buChar char="▪"/>
              <a:defRPr sz="1800" b="0" i="0" u="none" strike="noStrike" cap="none">
                <a:solidFill>
                  <a:schemeClr val="dk2"/>
                </a:solidFill>
                <a:latin typeface="Calibri"/>
                <a:ea typeface="Calibri"/>
                <a:cs typeface="Calibri"/>
                <a:sym typeface="Calibri"/>
              </a:defRPr>
            </a:lvl7pPr>
            <a:lvl8pPr marL="3657600" marR="0" lvl="7" indent="-342900" algn="l" rtl="0">
              <a:spcBef>
                <a:spcPts val="360"/>
              </a:spcBef>
              <a:spcAft>
                <a:spcPts val="0"/>
              </a:spcAft>
              <a:buClr>
                <a:schemeClr val="accent3"/>
              </a:buClr>
              <a:buSzPts val="1800"/>
              <a:buFont typeface="Noto Sans Symbols"/>
              <a:buChar char="▪"/>
              <a:defRPr sz="1800" b="0" i="0" u="none" strike="noStrike" cap="none">
                <a:solidFill>
                  <a:schemeClr val="dk2"/>
                </a:solidFill>
                <a:latin typeface="Calibri"/>
                <a:ea typeface="Calibri"/>
                <a:cs typeface="Calibri"/>
                <a:sym typeface="Calibri"/>
              </a:defRPr>
            </a:lvl8pPr>
            <a:lvl9pPr marL="4114800" marR="0" lvl="8" indent="-342900" algn="l" rtl="0">
              <a:spcBef>
                <a:spcPts val="360"/>
              </a:spcBef>
              <a:spcAft>
                <a:spcPts val="0"/>
              </a:spcAft>
              <a:buClr>
                <a:schemeClr val="accent5"/>
              </a:buClr>
              <a:buSzPts val="1800"/>
              <a:buFont typeface="Noto Sans Symbols"/>
              <a:buChar char="▪"/>
              <a:defRPr sz="1800" b="0" i="0" u="none" strike="noStrike" cap="none">
                <a:solidFill>
                  <a:schemeClr val="dk2"/>
                </a:solidFill>
                <a:latin typeface="Calibri"/>
                <a:ea typeface="Calibri"/>
                <a:cs typeface="Calibri"/>
                <a:sym typeface="Calibri"/>
              </a:defRPr>
            </a:lvl9pPr>
          </a:lstStyle>
          <a:p>
            <a:endParaRPr/>
          </a:p>
        </p:txBody>
      </p:sp>
      <p:sp>
        <p:nvSpPr>
          <p:cNvPr id="31" name="Google Shape;31;p6"/>
          <p:cNvSpPr txBox="1">
            <a:spLocks noGrp="1"/>
          </p:cNvSpPr>
          <p:nvPr>
            <p:ph type="body" idx="2"/>
          </p:nvPr>
        </p:nvSpPr>
        <p:spPr>
          <a:xfrm>
            <a:off x="4723660" y="1719072"/>
            <a:ext cx="4038600" cy="4407408"/>
          </a:xfrm>
          <a:prstGeom prst="rect">
            <a:avLst/>
          </a:prstGeom>
          <a:noFill/>
          <a:ln>
            <a:noFill/>
          </a:ln>
        </p:spPr>
        <p:txBody>
          <a:bodyPr spcFirstLastPara="1" wrap="square" lIns="91425" tIns="45700" rIns="91425" bIns="45700" anchor="t" anchorCtr="0"/>
          <a:lstStyle>
            <a:lvl1pPr marL="457200" marR="0" lvl="0" indent="-396240" algn="l" rtl="0">
              <a:spcBef>
                <a:spcPts val="480"/>
              </a:spcBef>
              <a:spcAft>
                <a:spcPts val="0"/>
              </a:spcAft>
              <a:buClr>
                <a:schemeClr val="accent1"/>
              </a:buClr>
              <a:buSzPts val="2640"/>
              <a:buFont typeface="Noto Sans Symbols"/>
              <a:buChar char="▪"/>
              <a:defRPr sz="2400" b="1" i="0" u="none" strike="noStrike" cap="none">
                <a:solidFill>
                  <a:srgbClr val="5C6670"/>
                </a:solidFill>
                <a:latin typeface="Calibri"/>
                <a:ea typeface="Calibri"/>
                <a:cs typeface="Calibri"/>
                <a:sym typeface="Calibri"/>
              </a:defRPr>
            </a:lvl1pPr>
            <a:lvl2pPr marL="914400" marR="0" lvl="1" indent="-382269" algn="l" rtl="0">
              <a:spcBef>
                <a:spcPts val="440"/>
              </a:spcBef>
              <a:spcAft>
                <a:spcPts val="0"/>
              </a:spcAft>
              <a:buClr>
                <a:schemeClr val="accent2"/>
              </a:buClr>
              <a:buSzPts val="2420"/>
              <a:buFont typeface="Noto Sans Symbols"/>
              <a:buChar char="▪"/>
              <a:defRPr sz="2200" b="0" i="0" u="none" strike="noStrike" cap="none">
                <a:solidFill>
                  <a:srgbClr val="5C6670"/>
                </a:solidFill>
                <a:latin typeface="Calibri"/>
                <a:ea typeface="Calibri"/>
                <a:cs typeface="Calibri"/>
                <a:sym typeface="Calibri"/>
              </a:defRPr>
            </a:lvl2pPr>
            <a:lvl3pPr marL="1371600" marR="0" lvl="2" indent="-368300" algn="l" rtl="0">
              <a:spcBef>
                <a:spcPts val="400"/>
              </a:spcBef>
              <a:spcAft>
                <a:spcPts val="0"/>
              </a:spcAft>
              <a:buClr>
                <a:schemeClr val="accent3"/>
              </a:buClr>
              <a:buSzPts val="2200"/>
              <a:buFont typeface="Noto Sans Symbols"/>
              <a:buChar char="▪"/>
              <a:defRPr sz="2000" b="0" i="0" u="none" strike="noStrike" cap="none">
                <a:solidFill>
                  <a:srgbClr val="5C6670"/>
                </a:solidFill>
                <a:latin typeface="Calibri"/>
                <a:ea typeface="Calibri"/>
                <a:cs typeface="Calibri"/>
                <a:sym typeface="Calibri"/>
              </a:defRPr>
            </a:lvl3pPr>
            <a:lvl4pPr marL="1828800" marR="0" lvl="3" indent="-354330" algn="l" rtl="0">
              <a:spcBef>
                <a:spcPts val="360"/>
              </a:spcBef>
              <a:spcAft>
                <a:spcPts val="0"/>
              </a:spcAft>
              <a:buClr>
                <a:schemeClr val="accent4"/>
              </a:buClr>
              <a:buSzPts val="1980"/>
              <a:buFont typeface="Noto Sans Symbols"/>
              <a:buChar char="▪"/>
              <a:defRPr sz="1800" b="0" i="0" u="none" strike="noStrike" cap="none">
                <a:solidFill>
                  <a:srgbClr val="5C6670"/>
                </a:solidFill>
                <a:latin typeface="Calibri"/>
                <a:ea typeface="Calibri"/>
                <a:cs typeface="Calibri"/>
                <a:sym typeface="Calibri"/>
              </a:defRPr>
            </a:lvl4pPr>
            <a:lvl5pPr marL="2286000" marR="0" lvl="4" indent="-340360" algn="l" rtl="0">
              <a:spcBef>
                <a:spcPts val="320"/>
              </a:spcBef>
              <a:spcAft>
                <a:spcPts val="0"/>
              </a:spcAft>
              <a:buClr>
                <a:schemeClr val="accent6"/>
              </a:buClr>
              <a:buSzPts val="1760"/>
              <a:buFont typeface="Noto Sans Symbols"/>
              <a:buChar char="▪"/>
              <a:defRPr sz="1600" b="0" i="0" u="none" strike="noStrike" cap="none">
                <a:solidFill>
                  <a:srgbClr val="5C6670"/>
                </a:solidFill>
                <a:latin typeface="Calibri"/>
                <a:ea typeface="Calibri"/>
                <a:cs typeface="Calibri"/>
                <a:sym typeface="Calibri"/>
              </a:defRPr>
            </a:lvl5pPr>
            <a:lvl6pPr marL="2743200" marR="0" lvl="5" indent="-342900" algn="l" rtl="0">
              <a:spcBef>
                <a:spcPts val="360"/>
              </a:spcBef>
              <a:spcAft>
                <a:spcPts val="0"/>
              </a:spcAft>
              <a:buClr>
                <a:schemeClr val="accent1"/>
              </a:buClr>
              <a:buSzPts val="1800"/>
              <a:buFont typeface="Noto Sans Symbols"/>
              <a:buChar char="▪"/>
              <a:defRPr sz="1800" b="0" i="0" u="none" strike="noStrike" cap="none">
                <a:solidFill>
                  <a:schemeClr val="dk2"/>
                </a:solidFill>
                <a:latin typeface="Calibri"/>
                <a:ea typeface="Calibri"/>
                <a:cs typeface="Calibri"/>
                <a:sym typeface="Calibri"/>
              </a:defRPr>
            </a:lvl6pPr>
            <a:lvl7pPr marL="3200400" marR="0" lvl="6" indent="-342900" algn="l" rtl="0">
              <a:spcBef>
                <a:spcPts val="360"/>
              </a:spcBef>
              <a:spcAft>
                <a:spcPts val="0"/>
              </a:spcAft>
              <a:buClr>
                <a:schemeClr val="accent2"/>
              </a:buClr>
              <a:buSzPts val="1800"/>
              <a:buFont typeface="Noto Sans Symbols"/>
              <a:buChar char="▪"/>
              <a:defRPr sz="1800" b="0" i="0" u="none" strike="noStrike" cap="none">
                <a:solidFill>
                  <a:schemeClr val="dk2"/>
                </a:solidFill>
                <a:latin typeface="Calibri"/>
                <a:ea typeface="Calibri"/>
                <a:cs typeface="Calibri"/>
                <a:sym typeface="Calibri"/>
              </a:defRPr>
            </a:lvl7pPr>
            <a:lvl8pPr marL="3657600" marR="0" lvl="7" indent="-342900" algn="l" rtl="0">
              <a:spcBef>
                <a:spcPts val="360"/>
              </a:spcBef>
              <a:spcAft>
                <a:spcPts val="0"/>
              </a:spcAft>
              <a:buClr>
                <a:schemeClr val="accent3"/>
              </a:buClr>
              <a:buSzPts val="1800"/>
              <a:buFont typeface="Noto Sans Symbols"/>
              <a:buChar char="▪"/>
              <a:defRPr sz="1800" b="0" i="0" u="none" strike="noStrike" cap="none">
                <a:solidFill>
                  <a:schemeClr val="dk2"/>
                </a:solidFill>
                <a:latin typeface="Calibri"/>
                <a:ea typeface="Calibri"/>
                <a:cs typeface="Calibri"/>
                <a:sym typeface="Calibri"/>
              </a:defRPr>
            </a:lvl8pPr>
            <a:lvl9pPr marL="4114800" marR="0" lvl="8" indent="-342900" algn="l" rtl="0">
              <a:spcBef>
                <a:spcPts val="360"/>
              </a:spcBef>
              <a:spcAft>
                <a:spcPts val="0"/>
              </a:spcAft>
              <a:buClr>
                <a:schemeClr val="accent5"/>
              </a:buClr>
              <a:buSzPts val="1800"/>
              <a:buFont typeface="Noto Sans Symbols"/>
              <a:buChar char="▪"/>
              <a:defRPr sz="1800" b="0" i="0" u="none" strike="noStrike" cap="none">
                <a:solidFill>
                  <a:schemeClr val="dk2"/>
                </a:solidFill>
                <a:latin typeface="Calibri"/>
                <a:ea typeface="Calibri"/>
                <a:cs typeface="Calibri"/>
                <a:sym typeface="Calibri"/>
              </a:defRPr>
            </a:lvl9pPr>
          </a:lstStyle>
          <a:p>
            <a:endParaRPr/>
          </a:p>
        </p:txBody>
      </p:sp>
      <p:sp>
        <p:nvSpPr>
          <p:cNvPr id="32" name="Google Shape;32;p6"/>
          <p:cNvSpPr txBox="1">
            <a:spLocks noGrp="1"/>
          </p:cNvSpPr>
          <p:nvPr>
            <p:ph type="title"/>
          </p:nvPr>
        </p:nvSpPr>
        <p:spPr>
          <a:xfrm>
            <a:off x="381000" y="355847"/>
            <a:ext cx="8381260" cy="1054394"/>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192849906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matchingName="Statement with Two-Level Tag, 2">
  <p:cSld name="Statement with Two-Level Tag, 2">
    <p:spTree>
      <p:nvGrpSpPr>
        <p:cNvPr id="1" name="Shape 33"/>
        <p:cNvGrpSpPr/>
        <p:nvPr/>
      </p:nvGrpSpPr>
      <p:grpSpPr>
        <a:xfrm>
          <a:off x="0" y="0"/>
          <a:ext cx="0" cy="0"/>
          <a:chOff x="0" y="0"/>
          <a:chExt cx="0" cy="0"/>
        </a:xfrm>
      </p:grpSpPr>
      <p:sp>
        <p:nvSpPr>
          <p:cNvPr id="34" name="Google Shape;34;p7"/>
          <p:cNvSpPr txBox="1">
            <a:spLocks noGrp="1"/>
          </p:cNvSpPr>
          <p:nvPr>
            <p:ph type="title"/>
          </p:nvPr>
        </p:nvSpPr>
        <p:spPr>
          <a:xfrm>
            <a:off x="533400" y="1676400"/>
            <a:ext cx="8077200" cy="20574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lt1"/>
              </a:buClr>
              <a:buSzPts val="6600"/>
              <a:buFont typeface="Arial"/>
              <a:buNone/>
              <a:defRPr sz="6600" b="1"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5" name="Google Shape;35;p7"/>
          <p:cNvSpPr txBox="1">
            <a:spLocks noGrp="1"/>
          </p:cNvSpPr>
          <p:nvPr>
            <p:ph type="body" idx="1"/>
          </p:nvPr>
        </p:nvSpPr>
        <p:spPr>
          <a:xfrm>
            <a:off x="533400" y="3733802"/>
            <a:ext cx="8077200" cy="1500188"/>
          </a:xfrm>
          <a:prstGeom prst="rect">
            <a:avLst/>
          </a:prstGeom>
          <a:noFill/>
          <a:ln>
            <a:noFill/>
          </a:ln>
        </p:spPr>
        <p:txBody>
          <a:bodyPr spcFirstLastPara="1" wrap="square" lIns="91425" tIns="45700" rIns="91425" bIns="45700" anchor="t" anchorCtr="0"/>
          <a:lstStyle>
            <a:lvl1pPr marL="457200" marR="0" lvl="0" indent="-228600" algn="l" rtl="0">
              <a:spcBef>
                <a:spcPts val="640"/>
              </a:spcBef>
              <a:spcAft>
                <a:spcPts val="0"/>
              </a:spcAft>
              <a:buClr>
                <a:schemeClr val="accent1"/>
              </a:buClr>
              <a:buSzPts val="3520"/>
              <a:buFont typeface="Noto Sans Symbols"/>
              <a:buNone/>
              <a:defRPr sz="3200" b="1" i="0" u="none" strike="noStrike" cap="none">
                <a:solidFill>
                  <a:schemeClr val="accent2"/>
                </a:solidFill>
                <a:latin typeface="Calibri"/>
                <a:ea typeface="Calibri"/>
                <a:cs typeface="Calibri"/>
                <a:sym typeface="Calibri"/>
              </a:defRPr>
            </a:lvl1pPr>
            <a:lvl2pPr marL="914400" marR="0" lvl="1" indent="-228600" algn="l" rtl="0">
              <a:spcBef>
                <a:spcPts val="360"/>
              </a:spcBef>
              <a:spcAft>
                <a:spcPts val="0"/>
              </a:spcAft>
              <a:buClr>
                <a:schemeClr val="accent2"/>
              </a:buClr>
              <a:buSzPts val="1980"/>
              <a:buFont typeface="Noto Sans Symbols"/>
              <a:buNone/>
              <a:defRPr sz="1800" b="0" i="0" u="none" strike="noStrike" cap="none">
                <a:solidFill>
                  <a:srgbClr val="9A9EA3"/>
                </a:solidFill>
                <a:latin typeface="Calibri"/>
                <a:ea typeface="Calibri"/>
                <a:cs typeface="Calibri"/>
                <a:sym typeface="Calibri"/>
              </a:defRPr>
            </a:lvl2pPr>
            <a:lvl3pPr marL="1371600" marR="0" lvl="2" indent="-228600" algn="l" rtl="0">
              <a:spcBef>
                <a:spcPts val="320"/>
              </a:spcBef>
              <a:spcAft>
                <a:spcPts val="0"/>
              </a:spcAft>
              <a:buClr>
                <a:schemeClr val="accent3"/>
              </a:buClr>
              <a:buSzPts val="1760"/>
              <a:buFont typeface="Noto Sans Symbols"/>
              <a:buNone/>
              <a:defRPr sz="1600" b="0" i="0" u="none" strike="noStrike" cap="none">
                <a:solidFill>
                  <a:srgbClr val="9A9EA3"/>
                </a:solidFill>
                <a:latin typeface="Calibri"/>
                <a:ea typeface="Calibri"/>
                <a:cs typeface="Calibri"/>
                <a:sym typeface="Calibri"/>
              </a:defRPr>
            </a:lvl3pPr>
            <a:lvl4pPr marL="1828800" marR="0" lvl="3" indent="-228600" algn="l" rtl="0">
              <a:spcBef>
                <a:spcPts val="280"/>
              </a:spcBef>
              <a:spcAft>
                <a:spcPts val="0"/>
              </a:spcAft>
              <a:buClr>
                <a:schemeClr val="accent4"/>
              </a:buClr>
              <a:buSzPts val="1540"/>
              <a:buFont typeface="Noto Sans Symbols"/>
              <a:buNone/>
              <a:defRPr sz="1400" b="0" i="0" u="none" strike="noStrike" cap="none">
                <a:solidFill>
                  <a:srgbClr val="9A9EA3"/>
                </a:solidFill>
                <a:latin typeface="Calibri"/>
                <a:ea typeface="Calibri"/>
                <a:cs typeface="Calibri"/>
                <a:sym typeface="Calibri"/>
              </a:defRPr>
            </a:lvl4pPr>
            <a:lvl5pPr marL="2286000" marR="0" lvl="4" indent="-228600" algn="l" rtl="0">
              <a:spcBef>
                <a:spcPts val="280"/>
              </a:spcBef>
              <a:spcAft>
                <a:spcPts val="0"/>
              </a:spcAft>
              <a:buClr>
                <a:schemeClr val="accent6"/>
              </a:buClr>
              <a:buSzPts val="1540"/>
              <a:buFont typeface="Noto Sans Symbols"/>
              <a:buNone/>
              <a:defRPr sz="1400" b="0" i="0" u="none" strike="noStrike" cap="none">
                <a:solidFill>
                  <a:srgbClr val="9A9EA3"/>
                </a:solidFill>
                <a:latin typeface="Calibri"/>
                <a:ea typeface="Calibri"/>
                <a:cs typeface="Calibri"/>
                <a:sym typeface="Calibri"/>
              </a:defRPr>
            </a:lvl5pPr>
            <a:lvl6pPr marL="2743200" marR="0" lvl="5" indent="-228600" algn="l" rtl="0">
              <a:spcBef>
                <a:spcPts val="280"/>
              </a:spcBef>
              <a:spcAft>
                <a:spcPts val="0"/>
              </a:spcAft>
              <a:buClr>
                <a:schemeClr val="accent1"/>
              </a:buClr>
              <a:buSzPts val="1400"/>
              <a:buFont typeface="Noto Sans Symbols"/>
              <a:buNone/>
              <a:defRPr sz="1400" b="0" i="0" u="none" strike="noStrike" cap="none">
                <a:solidFill>
                  <a:srgbClr val="9A9EA3"/>
                </a:solidFill>
                <a:latin typeface="Calibri"/>
                <a:ea typeface="Calibri"/>
                <a:cs typeface="Calibri"/>
                <a:sym typeface="Calibri"/>
              </a:defRPr>
            </a:lvl6pPr>
            <a:lvl7pPr marL="3200400" marR="0" lvl="6" indent="-228600" algn="l" rtl="0">
              <a:spcBef>
                <a:spcPts val="280"/>
              </a:spcBef>
              <a:spcAft>
                <a:spcPts val="0"/>
              </a:spcAft>
              <a:buClr>
                <a:schemeClr val="accent2"/>
              </a:buClr>
              <a:buSzPts val="1400"/>
              <a:buFont typeface="Noto Sans Symbols"/>
              <a:buNone/>
              <a:defRPr sz="1400" b="0" i="0" u="none" strike="noStrike" cap="none">
                <a:solidFill>
                  <a:srgbClr val="9A9EA3"/>
                </a:solidFill>
                <a:latin typeface="Calibri"/>
                <a:ea typeface="Calibri"/>
                <a:cs typeface="Calibri"/>
                <a:sym typeface="Calibri"/>
              </a:defRPr>
            </a:lvl7pPr>
            <a:lvl8pPr marL="3657600" marR="0" lvl="7" indent="-228600" algn="l" rtl="0">
              <a:spcBef>
                <a:spcPts val="280"/>
              </a:spcBef>
              <a:spcAft>
                <a:spcPts val="0"/>
              </a:spcAft>
              <a:buClr>
                <a:schemeClr val="accent3"/>
              </a:buClr>
              <a:buSzPts val="1400"/>
              <a:buFont typeface="Noto Sans Symbols"/>
              <a:buNone/>
              <a:defRPr sz="1400" b="0" i="0" u="none" strike="noStrike" cap="none">
                <a:solidFill>
                  <a:srgbClr val="9A9EA3"/>
                </a:solidFill>
                <a:latin typeface="Calibri"/>
                <a:ea typeface="Calibri"/>
                <a:cs typeface="Calibri"/>
                <a:sym typeface="Calibri"/>
              </a:defRPr>
            </a:lvl8pPr>
            <a:lvl9pPr marL="4114800" marR="0" lvl="8" indent="-228600" algn="l" rtl="0">
              <a:spcBef>
                <a:spcPts val="280"/>
              </a:spcBef>
              <a:spcAft>
                <a:spcPts val="0"/>
              </a:spcAft>
              <a:buClr>
                <a:schemeClr val="accent5"/>
              </a:buClr>
              <a:buSzPts val="1400"/>
              <a:buFont typeface="Noto Sans Symbols"/>
              <a:buNone/>
              <a:defRPr sz="1400" b="0" i="0" u="none" strike="noStrike" cap="none">
                <a:solidFill>
                  <a:srgbClr val="9A9EA3"/>
                </a:solidFill>
                <a:latin typeface="Calibri"/>
                <a:ea typeface="Calibri"/>
                <a:cs typeface="Calibri"/>
                <a:sym typeface="Calibri"/>
              </a:defRPr>
            </a:lvl9pPr>
          </a:lstStyle>
          <a:p>
            <a:endParaRPr/>
          </a:p>
        </p:txBody>
      </p:sp>
      <p:sp>
        <p:nvSpPr>
          <p:cNvPr id="36" name="Google Shape;36;p7"/>
          <p:cNvSpPr txBox="1">
            <a:spLocks noGrp="1"/>
          </p:cNvSpPr>
          <p:nvPr>
            <p:ph type="body" idx="2"/>
          </p:nvPr>
        </p:nvSpPr>
        <p:spPr>
          <a:xfrm>
            <a:off x="6053143" y="304800"/>
            <a:ext cx="2505075" cy="533400"/>
          </a:xfrm>
          <a:prstGeom prst="rect">
            <a:avLst/>
          </a:prstGeom>
          <a:noFill/>
          <a:ln>
            <a:noFill/>
          </a:ln>
        </p:spPr>
        <p:txBody>
          <a:bodyPr spcFirstLastPara="1" wrap="square" lIns="91425" tIns="45700" rIns="91425" bIns="45700" anchor="b" anchorCtr="0"/>
          <a:lstStyle>
            <a:lvl1pPr marL="457200" marR="0" lvl="0" indent="-228600" algn="ctr" rtl="0">
              <a:spcBef>
                <a:spcPts val="640"/>
              </a:spcBef>
              <a:spcAft>
                <a:spcPts val="0"/>
              </a:spcAft>
              <a:buClr>
                <a:schemeClr val="accent1"/>
              </a:buClr>
              <a:buSzPts val="3520"/>
              <a:buFont typeface="Noto Sans Symbols"/>
              <a:buNone/>
              <a:defRPr sz="3200" b="1" i="0" u="none" strike="noStrike" cap="none">
                <a:solidFill>
                  <a:srgbClr val="5C6670"/>
                </a:solidFill>
                <a:latin typeface="Calibri"/>
                <a:ea typeface="Calibri"/>
                <a:cs typeface="Calibri"/>
                <a:sym typeface="Calibri"/>
              </a:defRPr>
            </a:lvl1pPr>
            <a:lvl2pPr marL="914400" marR="0" lvl="1" indent="-228600" algn="l" rtl="0">
              <a:spcBef>
                <a:spcPts val="640"/>
              </a:spcBef>
              <a:spcAft>
                <a:spcPts val="0"/>
              </a:spcAft>
              <a:buClr>
                <a:schemeClr val="accent2"/>
              </a:buClr>
              <a:buSzPts val="3520"/>
              <a:buFont typeface="Noto Sans Symbols"/>
              <a:buNone/>
              <a:defRPr sz="3200" b="1" i="0" u="none" strike="noStrike" cap="none">
                <a:solidFill>
                  <a:srgbClr val="5C6670"/>
                </a:solidFill>
                <a:latin typeface="Calibri"/>
                <a:ea typeface="Calibri"/>
                <a:cs typeface="Calibri"/>
                <a:sym typeface="Calibri"/>
              </a:defRPr>
            </a:lvl2pPr>
            <a:lvl3pPr marL="1371600" marR="0" lvl="2" indent="-228600" algn="l" rtl="0">
              <a:spcBef>
                <a:spcPts val="640"/>
              </a:spcBef>
              <a:spcAft>
                <a:spcPts val="0"/>
              </a:spcAft>
              <a:buClr>
                <a:schemeClr val="accent3"/>
              </a:buClr>
              <a:buSzPts val="3520"/>
              <a:buFont typeface="Noto Sans Symbols"/>
              <a:buNone/>
              <a:defRPr sz="3200" b="1" i="0" u="none" strike="noStrike" cap="none">
                <a:solidFill>
                  <a:srgbClr val="5C6670"/>
                </a:solidFill>
                <a:latin typeface="Calibri"/>
                <a:ea typeface="Calibri"/>
                <a:cs typeface="Calibri"/>
                <a:sym typeface="Calibri"/>
              </a:defRPr>
            </a:lvl3pPr>
            <a:lvl4pPr marL="1828800" marR="0" lvl="3" indent="-228600" algn="l" rtl="0">
              <a:spcBef>
                <a:spcPts val="640"/>
              </a:spcBef>
              <a:spcAft>
                <a:spcPts val="0"/>
              </a:spcAft>
              <a:buClr>
                <a:schemeClr val="accent4"/>
              </a:buClr>
              <a:buSzPts val="3520"/>
              <a:buFont typeface="Noto Sans Symbols"/>
              <a:buNone/>
              <a:defRPr sz="3200" b="1" i="0" u="none" strike="noStrike" cap="none">
                <a:solidFill>
                  <a:srgbClr val="5C6670"/>
                </a:solidFill>
                <a:latin typeface="Calibri"/>
                <a:ea typeface="Calibri"/>
                <a:cs typeface="Calibri"/>
                <a:sym typeface="Calibri"/>
              </a:defRPr>
            </a:lvl4pPr>
            <a:lvl5pPr marL="2286000" marR="0" lvl="4" indent="-228600" algn="l" rtl="0">
              <a:spcBef>
                <a:spcPts val="640"/>
              </a:spcBef>
              <a:spcAft>
                <a:spcPts val="0"/>
              </a:spcAft>
              <a:buClr>
                <a:schemeClr val="accent6"/>
              </a:buClr>
              <a:buSzPts val="3520"/>
              <a:buFont typeface="Noto Sans Symbols"/>
              <a:buNone/>
              <a:defRPr sz="3200" b="1" i="0" u="none" strike="noStrike" cap="none">
                <a:solidFill>
                  <a:srgbClr val="5C6670"/>
                </a:solidFill>
                <a:latin typeface="Calibri"/>
                <a:ea typeface="Calibri"/>
                <a:cs typeface="Calibri"/>
                <a:sym typeface="Calibri"/>
              </a:defRPr>
            </a:lvl5pPr>
            <a:lvl6pPr marL="2743200" marR="0" lvl="5" indent="-304800" algn="l" rtl="0">
              <a:spcBef>
                <a:spcPts val="240"/>
              </a:spcBef>
              <a:spcAft>
                <a:spcPts val="0"/>
              </a:spcAft>
              <a:buClr>
                <a:schemeClr val="accent1"/>
              </a:buClr>
              <a:buSzPts val="1200"/>
              <a:buFont typeface="Noto Sans Symbols"/>
              <a:buChar char="▪"/>
              <a:defRPr sz="1200" b="0" i="0" u="none" strike="noStrike" cap="none">
                <a:solidFill>
                  <a:schemeClr val="dk2"/>
                </a:solidFill>
                <a:latin typeface="Calibri"/>
                <a:ea typeface="Calibri"/>
                <a:cs typeface="Calibri"/>
                <a:sym typeface="Calibri"/>
              </a:defRPr>
            </a:lvl6pPr>
            <a:lvl7pPr marL="3200400" marR="0" lvl="6" indent="-304800" algn="l" rtl="0">
              <a:spcBef>
                <a:spcPts val="240"/>
              </a:spcBef>
              <a:spcAft>
                <a:spcPts val="0"/>
              </a:spcAft>
              <a:buClr>
                <a:schemeClr val="accent2"/>
              </a:buClr>
              <a:buSzPts val="1200"/>
              <a:buFont typeface="Noto Sans Symbols"/>
              <a:buChar char="▪"/>
              <a:defRPr sz="1200" b="0" i="0" u="none" strike="noStrike" cap="none">
                <a:solidFill>
                  <a:schemeClr val="dk2"/>
                </a:solidFill>
                <a:latin typeface="Calibri"/>
                <a:ea typeface="Calibri"/>
                <a:cs typeface="Calibri"/>
                <a:sym typeface="Calibri"/>
              </a:defRPr>
            </a:lvl7pPr>
            <a:lvl8pPr marL="3657600" marR="0" lvl="7" indent="-304800" algn="l" rtl="0">
              <a:spcBef>
                <a:spcPts val="240"/>
              </a:spcBef>
              <a:spcAft>
                <a:spcPts val="0"/>
              </a:spcAft>
              <a:buClr>
                <a:schemeClr val="accent3"/>
              </a:buClr>
              <a:buSzPts val="1200"/>
              <a:buFont typeface="Noto Sans Symbols"/>
              <a:buChar char="▪"/>
              <a:defRPr sz="1200" b="0" i="0" u="none" strike="noStrike" cap="none">
                <a:solidFill>
                  <a:schemeClr val="dk2"/>
                </a:solidFill>
                <a:latin typeface="Calibri"/>
                <a:ea typeface="Calibri"/>
                <a:cs typeface="Calibri"/>
                <a:sym typeface="Calibri"/>
              </a:defRPr>
            </a:lvl8pPr>
            <a:lvl9pPr marL="4114800" marR="0" lvl="8" indent="-304800" algn="l" rtl="0">
              <a:spcBef>
                <a:spcPts val="240"/>
              </a:spcBef>
              <a:spcAft>
                <a:spcPts val="0"/>
              </a:spcAft>
              <a:buClr>
                <a:schemeClr val="accent5"/>
              </a:buClr>
              <a:buSzPts val="1200"/>
              <a:buFont typeface="Noto Sans Symbols"/>
              <a:buChar char="▪"/>
              <a:defRPr sz="1200" b="0" i="0" u="none" strike="noStrike" cap="none">
                <a:solidFill>
                  <a:schemeClr val="dk2"/>
                </a:solidFill>
                <a:latin typeface="Calibri"/>
                <a:ea typeface="Calibri"/>
                <a:cs typeface="Calibri"/>
                <a:sym typeface="Calibri"/>
              </a:defRPr>
            </a:lvl9pPr>
          </a:lstStyle>
          <a:p>
            <a:endParaRPr/>
          </a:p>
        </p:txBody>
      </p:sp>
      <p:sp>
        <p:nvSpPr>
          <p:cNvPr id="37" name="Google Shape;37;p7"/>
          <p:cNvSpPr txBox="1">
            <a:spLocks noGrp="1"/>
          </p:cNvSpPr>
          <p:nvPr>
            <p:ph type="body" idx="3"/>
          </p:nvPr>
        </p:nvSpPr>
        <p:spPr>
          <a:xfrm>
            <a:off x="6053143" y="838200"/>
            <a:ext cx="2505075" cy="533400"/>
          </a:xfrm>
          <a:prstGeom prst="rect">
            <a:avLst/>
          </a:prstGeom>
          <a:noFill/>
          <a:ln>
            <a:noFill/>
          </a:ln>
        </p:spPr>
        <p:txBody>
          <a:bodyPr spcFirstLastPara="1" wrap="square" lIns="91425" tIns="45700" rIns="91425" bIns="45700" anchor="t" anchorCtr="0"/>
          <a:lstStyle>
            <a:lvl1pPr marL="457200" marR="0" lvl="0" indent="-228600" algn="ctr" rtl="0">
              <a:spcBef>
                <a:spcPts val="400"/>
              </a:spcBef>
              <a:spcAft>
                <a:spcPts val="0"/>
              </a:spcAft>
              <a:buClr>
                <a:schemeClr val="accent1"/>
              </a:buClr>
              <a:buSzPts val="2200"/>
              <a:buFont typeface="Noto Sans Symbols"/>
              <a:buNone/>
              <a:defRPr sz="2000" b="0" i="0" u="none" strike="noStrike" cap="none">
                <a:solidFill>
                  <a:srgbClr val="5C6670"/>
                </a:solidFill>
                <a:latin typeface="Calibri"/>
                <a:ea typeface="Calibri"/>
                <a:cs typeface="Calibri"/>
                <a:sym typeface="Calibri"/>
              </a:defRPr>
            </a:lvl1pPr>
            <a:lvl2pPr marL="914400" marR="0" lvl="1" indent="-228600" algn="l" rtl="0">
              <a:spcBef>
                <a:spcPts val="400"/>
              </a:spcBef>
              <a:spcAft>
                <a:spcPts val="0"/>
              </a:spcAft>
              <a:buClr>
                <a:schemeClr val="accent2"/>
              </a:buClr>
              <a:buSzPts val="2200"/>
              <a:buFont typeface="Noto Sans Symbols"/>
              <a:buNone/>
              <a:defRPr sz="2000" b="0" i="0" u="none" strike="noStrike" cap="none">
                <a:solidFill>
                  <a:srgbClr val="5C6670"/>
                </a:solidFill>
                <a:latin typeface="Calibri"/>
                <a:ea typeface="Calibri"/>
                <a:cs typeface="Calibri"/>
                <a:sym typeface="Calibri"/>
              </a:defRPr>
            </a:lvl2pPr>
            <a:lvl3pPr marL="1371600" marR="0" lvl="2" indent="-228600" algn="l" rtl="0">
              <a:spcBef>
                <a:spcPts val="400"/>
              </a:spcBef>
              <a:spcAft>
                <a:spcPts val="0"/>
              </a:spcAft>
              <a:buClr>
                <a:schemeClr val="accent3"/>
              </a:buClr>
              <a:buSzPts val="2200"/>
              <a:buFont typeface="Noto Sans Symbols"/>
              <a:buNone/>
              <a:defRPr sz="2000" b="0" i="0" u="none" strike="noStrike" cap="none">
                <a:solidFill>
                  <a:srgbClr val="5C6670"/>
                </a:solidFill>
                <a:latin typeface="Calibri"/>
                <a:ea typeface="Calibri"/>
                <a:cs typeface="Calibri"/>
                <a:sym typeface="Calibri"/>
              </a:defRPr>
            </a:lvl3pPr>
            <a:lvl4pPr marL="1828800" marR="0" lvl="3" indent="-228600" algn="l" rtl="0">
              <a:spcBef>
                <a:spcPts val="400"/>
              </a:spcBef>
              <a:spcAft>
                <a:spcPts val="0"/>
              </a:spcAft>
              <a:buClr>
                <a:schemeClr val="accent4"/>
              </a:buClr>
              <a:buSzPts val="2200"/>
              <a:buFont typeface="Noto Sans Symbols"/>
              <a:buNone/>
              <a:defRPr sz="2000" b="0" i="0" u="none" strike="noStrike" cap="none">
                <a:solidFill>
                  <a:srgbClr val="5C6670"/>
                </a:solidFill>
                <a:latin typeface="Calibri"/>
                <a:ea typeface="Calibri"/>
                <a:cs typeface="Calibri"/>
                <a:sym typeface="Calibri"/>
              </a:defRPr>
            </a:lvl4pPr>
            <a:lvl5pPr marL="2286000" marR="0" lvl="4" indent="-228600" algn="l" rtl="0">
              <a:spcBef>
                <a:spcPts val="400"/>
              </a:spcBef>
              <a:spcAft>
                <a:spcPts val="0"/>
              </a:spcAft>
              <a:buClr>
                <a:schemeClr val="accent6"/>
              </a:buClr>
              <a:buSzPts val="2200"/>
              <a:buFont typeface="Noto Sans Symbols"/>
              <a:buNone/>
              <a:defRPr sz="2000" b="0" i="0" u="none" strike="noStrike" cap="none">
                <a:solidFill>
                  <a:srgbClr val="5C6670"/>
                </a:solidFill>
                <a:latin typeface="Calibri"/>
                <a:ea typeface="Calibri"/>
                <a:cs typeface="Calibri"/>
                <a:sym typeface="Calibri"/>
              </a:defRPr>
            </a:lvl5pPr>
            <a:lvl6pPr marL="2743200" marR="0" lvl="5" indent="-304800" algn="l" rtl="0">
              <a:spcBef>
                <a:spcPts val="240"/>
              </a:spcBef>
              <a:spcAft>
                <a:spcPts val="0"/>
              </a:spcAft>
              <a:buClr>
                <a:schemeClr val="accent1"/>
              </a:buClr>
              <a:buSzPts val="1200"/>
              <a:buFont typeface="Noto Sans Symbols"/>
              <a:buChar char="▪"/>
              <a:defRPr sz="1200" b="0" i="0" u="none" strike="noStrike" cap="none">
                <a:solidFill>
                  <a:schemeClr val="dk2"/>
                </a:solidFill>
                <a:latin typeface="Calibri"/>
                <a:ea typeface="Calibri"/>
                <a:cs typeface="Calibri"/>
                <a:sym typeface="Calibri"/>
              </a:defRPr>
            </a:lvl6pPr>
            <a:lvl7pPr marL="3200400" marR="0" lvl="6" indent="-304800" algn="l" rtl="0">
              <a:spcBef>
                <a:spcPts val="240"/>
              </a:spcBef>
              <a:spcAft>
                <a:spcPts val="0"/>
              </a:spcAft>
              <a:buClr>
                <a:schemeClr val="accent2"/>
              </a:buClr>
              <a:buSzPts val="1200"/>
              <a:buFont typeface="Noto Sans Symbols"/>
              <a:buChar char="▪"/>
              <a:defRPr sz="1200" b="0" i="0" u="none" strike="noStrike" cap="none">
                <a:solidFill>
                  <a:schemeClr val="dk2"/>
                </a:solidFill>
                <a:latin typeface="Calibri"/>
                <a:ea typeface="Calibri"/>
                <a:cs typeface="Calibri"/>
                <a:sym typeface="Calibri"/>
              </a:defRPr>
            </a:lvl7pPr>
            <a:lvl8pPr marL="3657600" marR="0" lvl="7" indent="-304800" algn="l" rtl="0">
              <a:spcBef>
                <a:spcPts val="240"/>
              </a:spcBef>
              <a:spcAft>
                <a:spcPts val="0"/>
              </a:spcAft>
              <a:buClr>
                <a:schemeClr val="accent3"/>
              </a:buClr>
              <a:buSzPts val="1200"/>
              <a:buFont typeface="Noto Sans Symbols"/>
              <a:buChar char="▪"/>
              <a:defRPr sz="1200" b="0" i="0" u="none" strike="noStrike" cap="none">
                <a:solidFill>
                  <a:schemeClr val="dk2"/>
                </a:solidFill>
                <a:latin typeface="Calibri"/>
                <a:ea typeface="Calibri"/>
                <a:cs typeface="Calibri"/>
                <a:sym typeface="Calibri"/>
              </a:defRPr>
            </a:lvl8pPr>
            <a:lvl9pPr marL="4114800" marR="0" lvl="8" indent="-304800" algn="l" rtl="0">
              <a:spcBef>
                <a:spcPts val="240"/>
              </a:spcBef>
              <a:spcAft>
                <a:spcPts val="0"/>
              </a:spcAft>
              <a:buClr>
                <a:schemeClr val="accent5"/>
              </a:buClr>
              <a:buSzPts val="1200"/>
              <a:buFont typeface="Noto Sans Symbols"/>
              <a:buChar char="▪"/>
              <a:defRPr sz="1200" b="0" i="0" u="none" strike="noStrike" cap="none">
                <a:solidFill>
                  <a:schemeClr val="dk2"/>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736425881"/>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matchingName="Title and Content">
  <p:cSld name="7_Title and Content">
    <p:spTree>
      <p:nvGrpSpPr>
        <p:cNvPr id="1" name="Shape 38"/>
        <p:cNvGrpSpPr/>
        <p:nvPr/>
      </p:nvGrpSpPr>
      <p:grpSpPr>
        <a:xfrm>
          <a:off x="0" y="0"/>
          <a:ext cx="0" cy="0"/>
          <a:chOff x="0" y="0"/>
          <a:chExt cx="0" cy="0"/>
        </a:xfrm>
      </p:grpSpPr>
      <p:sp>
        <p:nvSpPr>
          <p:cNvPr id="39" name="Google Shape;39;p8"/>
          <p:cNvSpPr txBox="1">
            <a:spLocks noGrp="1"/>
          </p:cNvSpPr>
          <p:nvPr>
            <p:ph type="body" idx="1"/>
          </p:nvPr>
        </p:nvSpPr>
        <p:spPr>
          <a:xfrm>
            <a:off x="380999" y="1719071"/>
            <a:ext cx="8407893" cy="4407408"/>
          </a:xfrm>
          <a:prstGeom prst="rect">
            <a:avLst/>
          </a:prstGeom>
          <a:noFill/>
          <a:ln>
            <a:noFill/>
          </a:ln>
        </p:spPr>
        <p:txBody>
          <a:bodyPr spcFirstLastPara="1" wrap="square" lIns="91425" tIns="45700" rIns="91425" bIns="45700" anchor="t" anchorCtr="0"/>
          <a:lstStyle>
            <a:lvl1pPr marL="457200" marR="0" lvl="0" indent="-424180" algn="l" rtl="0">
              <a:spcBef>
                <a:spcPts val="560"/>
              </a:spcBef>
              <a:spcAft>
                <a:spcPts val="0"/>
              </a:spcAft>
              <a:buClr>
                <a:schemeClr val="accent1"/>
              </a:buClr>
              <a:buSzPts val="3080"/>
              <a:buFont typeface="Noto Sans Symbols"/>
              <a:buChar char="▪"/>
              <a:defRPr sz="2800" b="0" i="0" u="none" strike="noStrike" cap="none">
                <a:solidFill>
                  <a:srgbClr val="5C6670"/>
                </a:solidFill>
                <a:latin typeface="Calibri"/>
                <a:ea typeface="Calibri"/>
                <a:cs typeface="Calibri"/>
                <a:sym typeface="Calibri"/>
              </a:defRPr>
            </a:lvl1pPr>
            <a:lvl2pPr marL="914400" marR="0" lvl="1" indent="-396240" algn="l" rtl="0">
              <a:spcBef>
                <a:spcPts val="480"/>
              </a:spcBef>
              <a:spcAft>
                <a:spcPts val="0"/>
              </a:spcAft>
              <a:buClr>
                <a:schemeClr val="accent2"/>
              </a:buClr>
              <a:buSzPts val="2640"/>
              <a:buFont typeface="Noto Sans Symbols"/>
              <a:buChar char="▪"/>
              <a:defRPr sz="2400" b="0" i="0" u="none" strike="noStrike" cap="none">
                <a:solidFill>
                  <a:srgbClr val="5C6670"/>
                </a:solidFill>
                <a:latin typeface="Calibri"/>
                <a:ea typeface="Calibri"/>
                <a:cs typeface="Calibri"/>
                <a:sym typeface="Calibri"/>
              </a:defRPr>
            </a:lvl2pPr>
            <a:lvl3pPr marL="1371600" marR="0" lvl="2" indent="-368300" algn="l" rtl="0">
              <a:spcBef>
                <a:spcPts val="400"/>
              </a:spcBef>
              <a:spcAft>
                <a:spcPts val="0"/>
              </a:spcAft>
              <a:buClr>
                <a:schemeClr val="accent3"/>
              </a:buClr>
              <a:buSzPts val="2200"/>
              <a:buFont typeface="Noto Sans Symbols"/>
              <a:buChar char="▪"/>
              <a:defRPr sz="2000" b="0" i="0" u="none" strike="noStrike" cap="none">
                <a:solidFill>
                  <a:srgbClr val="5C6670"/>
                </a:solidFill>
                <a:latin typeface="Calibri"/>
                <a:ea typeface="Calibri"/>
                <a:cs typeface="Calibri"/>
                <a:sym typeface="Calibri"/>
              </a:defRPr>
            </a:lvl3pPr>
            <a:lvl4pPr marL="1828800" marR="0" lvl="3" indent="-354330" algn="l" rtl="0">
              <a:spcBef>
                <a:spcPts val="360"/>
              </a:spcBef>
              <a:spcAft>
                <a:spcPts val="0"/>
              </a:spcAft>
              <a:buClr>
                <a:schemeClr val="accent4"/>
              </a:buClr>
              <a:buSzPts val="1980"/>
              <a:buFont typeface="Noto Sans Symbols"/>
              <a:buChar char="▪"/>
              <a:defRPr sz="1800" b="0" i="0" u="none" strike="noStrike" cap="none">
                <a:solidFill>
                  <a:srgbClr val="5C6670"/>
                </a:solidFill>
                <a:latin typeface="Calibri"/>
                <a:ea typeface="Calibri"/>
                <a:cs typeface="Calibri"/>
                <a:sym typeface="Calibri"/>
              </a:defRPr>
            </a:lvl4pPr>
            <a:lvl5pPr marL="2286000" marR="0" lvl="4" indent="-340360" algn="l" rtl="0">
              <a:spcBef>
                <a:spcPts val="320"/>
              </a:spcBef>
              <a:spcAft>
                <a:spcPts val="0"/>
              </a:spcAft>
              <a:buClr>
                <a:schemeClr val="accent6"/>
              </a:buClr>
              <a:buSzPts val="1760"/>
              <a:buFont typeface="Noto Sans Symbols"/>
              <a:buChar char="▪"/>
              <a:defRPr sz="1600" b="0" i="0" u="none" strike="noStrike" cap="none">
                <a:solidFill>
                  <a:srgbClr val="5C6670"/>
                </a:solidFill>
                <a:latin typeface="Calibri"/>
                <a:ea typeface="Calibri"/>
                <a:cs typeface="Calibri"/>
                <a:sym typeface="Calibri"/>
              </a:defRPr>
            </a:lvl5pPr>
            <a:lvl6pPr marL="2743200" marR="0" lvl="5" indent="-304800" algn="l" rtl="0">
              <a:spcBef>
                <a:spcPts val="240"/>
              </a:spcBef>
              <a:spcAft>
                <a:spcPts val="0"/>
              </a:spcAft>
              <a:buClr>
                <a:schemeClr val="accent1"/>
              </a:buClr>
              <a:buSzPts val="1200"/>
              <a:buFont typeface="Noto Sans Symbols"/>
              <a:buChar char="▪"/>
              <a:defRPr sz="1200" b="0" i="0" u="none" strike="noStrike" cap="none">
                <a:solidFill>
                  <a:schemeClr val="dk2"/>
                </a:solidFill>
                <a:latin typeface="Calibri"/>
                <a:ea typeface="Calibri"/>
                <a:cs typeface="Calibri"/>
                <a:sym typeface="Calibri"/>
              </a:defRPr>
            </a:lvl6pPr>
            <a:lvl7pPr marL="3200400" marR="0" lvl="6" indent="-304800" algn="l" rtl="0">
              <a:spcBef>
                <a:spcPts val="240"/>
              </a:spcBef>
              <a:spcAft>
                <a:spcPts val="0"/>
              </a:spcAft>
              <a:buClr>
                <a:schemeClr val="accent2"/>
              </a:buClr>
              <a:buSzPts val="1200"/>
              <a:buFont typeface="Noto Sans Symbols"/>
              <a:buChar char="▪"/>
              <a:defRPr sz="1200" b="0" i="0" u="none" strike="noStrike" cap="none">
                <a:solidFill>
                  <a:schemeClr val="dk2"/>
                </a:solidFill>
                <a:latin typeface="Calibri"/>
                <a:ea typeface="Calibri"/>
                <a:cs typeface="Calibri"/>
                <a:sym typeface="Calibri"/>
              </a:defRPr>
            </a:lvl7pPr>
            <a:lvl8pPr marL="3657600" marR="0" lvl="7" indent="-304800" algn="l" rtl="0">
              <a:spcBef>
                <a:spcPts val="240"/>
              </a:spcBef>
              <a:spcAft>
                <a:spcPts val="0"/>
              </a:spcAft>
              <a:buClr>
                <a:schemeClr val="accent3"/>
              </a:buClr>
              <a:buSzPts val="1200"/>
              <a:buFont typeface="Noto Sans Symbols"/>
              <a:buChar char="▪"/>
              <a:defRPr sz="1200" b="0" i="0" u="none" strike="noStrike" cap="none">
                <a:solidFill>
                  <a:schemeClr val="dk2"/>
                </a:solidFill>
                <a:latin typeface="Calibri"/>
                <a:ea typeface="Calibri"/>
                <a:cs typeface="Calibri"/>
                <a:sym typeface="Calibri"/>
              </a:defRPr>
            </a:lvl8pPr>
            <a:lvl9pPr marL="4114800" marR="0" lvl="8" indent="-304800" algn="l" rtl="0">
              <a:spcBef>
                <a:spcPts val="240"/>
              </a:spcBef>
              <a:spcAft>
                <a:spcPts val="0"/>
              </a:spcAft>
              <a:buClr>
                <a:schemeClr val="accent5"/>
              </a:buClr>
              <a:buSzPts val="1200"/>
              <a:buFont typeface="Noto Sans Symbols"/>
              <a:buChar char="▪"/>
              <a:defRPr sz="1200" b="0" i="0" u="none" strike="noStrike" cap="none">
                <a:solidFill>
                  <a:schemeClr val="dk2"/>
                </a:solidFill>
                <a:latin typeface="Calibri"/>
                <a:ea typeface="Calibri"/>
                <a:cs typeface="Calibri"/>
                <a:sym typeface="Calibri"/>
              </a:defRPr>
            </a:lvl9pPr>
          </a:lstStyle>
          <a:p>
            <a:endParaRPr/>
          </a:p>
        </p:txBody>
      </p:sp>
      <p:sp>
        <p:nvSpPr>
          <p:cNvPr id="40" name="Google Shape;40;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fld id="{00000000-1234-1234-1234-123412341234}" type="slidenum">
              <a:rPr lang="en-US">
                <a:solidFill>
                  <a:prstClr val="black"/>
                </a:solidFill>
              </a:rPr>
              <a:pPr/>
              <a:t>‹#›</a:t>
            </a:fld>
            <a:endParaRPr>
              <a:solidFill>
                <a:prstClr val="black"/>
              </a:solidFill>
            </a:endParaRPr>
          </a:p>
        </p:txBody>
      </p:sp>
      <p:sp>
        <p:nvSpPr>
          <p:cNvPr id="41" name="Google Shape;41;p8"/>
          <p:cNvSpPr txBox="1">
            <a:spLocks noGrp="1"/>
          </p:cNvSpPr>
          <p:nvPr>
            <p:ph type="title"/>
          </p:nvPr>
        </p:nvSpPr>
        <p:spPr>
          <a:xfrm>
            <a:off x="381000" y="355847"/>
            <a:ext cx="8381260" cy="1054394"/>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25770213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tatement with Two-Level Tag, 3">
  <p:cSld name="Statement with Two-Level Tag, 3">
    <p:spTree>
      <p:nvGrpSpPr>
        <p:cNvPr id="1" name="Shape 69"/>
        <p:cNvGrpSpPr/>
        <p:nvPr/>
      </p:nvGrpSpPr>
      <p:grpSpPr>
        <a:xfrm>
          <a:off x="0" y="0"/>
          <a:ext cx="0" cy="0"/>
          <a:chOff x="0" y="0"/>
          <a:chExt cx="0" cy="0"/>
        </a:xfrm>
      </p:grpSpPr>
      <p:sp>
        <p:nvSpPr>
          <p:cNvPr id="70" name="Google Shape;70;p16"/>
          <p:cNvSpPr txBox="1">
            <a:spLocks noGrp="1"/>
          </p:cNvSpPr>
          <p:nvPr>
            <p:ph type="title"/>
          </p:nvPr>
        </p:nvSpPr>
        <p:spPr>
          <a:xfrm>
            <a:off x="533400" y="1676400"/>
            <a:ext cx="8077200" cy="20574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lt1"/>
              </a:buClr>
              <a:buSzPts val="6600"/>
              <a:buFont typeface="Arial"/>
              <a:buNone/>
              <a:defRPr sz="6600" b="1"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1" name="Google Shape;71;p16"/>
          <p:cNvSpPr txBox="1">
            <a:spLocks noGrp="1"/>
          </p:cNvSpPr>
          <p:nvPr>
            <p:ph type="body" idx="1"/>
          </p:nvPr>
        </p:nvSpPr>
        <p:spPr>
          <a:xfrm>
            <a:off x="533400" y="3733801"/>
            <a:ext cx="8077200" cy="1500188"/>
          </a:xfrm>
          <a:prstGeom prst="rect">
            <a:avLst/>
          </a:prstGeom>
          <a:noFill/>
          <a:ln>
            <a:noFill/>
          </a:ln>
        </p:spPr>
        <p:txBody>
          <a:bodyPr spcFirstLastPara="1" wrap="square" lIns="91425" tIns="45700" rIns="91425" bIns="45700" anchor="t" anchorCtr="0"/>
          <a:lstStyle>
            <a:lvl1pPr marL="457200" marR="0" lvl="0" indent="-228600" algn="l" rtl="0">
              <a:spcBef>
                <a:spcPts val="640"/>
              </a:spcBef>
              <a:spcAft>
                <a:spcPts val="0"/>
              </a:spcAft>
              <a:buClr>
                <a:schemeClr val="accent1"/>
              </a:buClr>
              <a:buSzPts val="3520"/>
              <a:buFont typeface="Noto Sans Symbols"/>
              <a:buNone/>
              <a:defRPr sz="3200" b="1" i="0" u="none" strike="noStrike" cap="none">
                <a:solidFill>
                  <a:schemeClr val="accent3"/>
                </a:solidFill>
                <a:latin typeface="Calibri"/>
                <a:ea typeface="Calibri"/>
                <a:cs typeface="Calibri"/>
                <a:sym typeface="Calibri"/>
              </a:defRPr>
            </a:lvl1pPr>
            <a:lvl2pPr marL="914400" marR="0" lvl="1" indent="-228600" algn="l" rtl="0">
              <a:spcBef>
                <a:spcPts val="360"/>
              </a:spcBef>
              <a:spcAft>
                <a:spcPts val="0"/>
              </a:spcAft>
              <a:buClr>
                <a:schemeClr val="accent2"/>
              </a:buClr>
              <a:buSzPts val="1980"/>
              <a:buFont typeface="Noto Sans Symbols"/>
              <a:buNone/>
              <a:defRPr sz="1800" b="0" i="0" u="none" strike="noStrike" cap="none">
                <a:solidFill>
                  <a:srgbClr val="9A9EA3"/>
                </a:solidFill>
                <a:latin typeface="Calibri"/>
                <a:ea typeface="Calibri"/>
                <a:cs typeface="Calibri"/>
                <a:sym typeface="Calibri"/>
              </a:defRPr>
            </a:lvl2pPr>
            <a:lvl3pPr marL="1371600" marR="0" lvl="2" indent="-228600" algn="l" rtl="0">
              <a:spcBef>
                <a:spcPts val="320"/>
              </a:spcBef>
              <a:spcAft>
                <a:spcPts val="0"/>
              </a:spcAft>
              <a:buClr>
                <a:schemeClr val="accent3"/>
              </a:buClr>
              <a:buSzPts val="1760"/>
              <a:buFont typeface="Noto Sans Symbols"/>
              <a:buNone/>
              <a:defRPr sz="1600" b="0" i="0" u="none" strike="noStrike" cap="none">
                <a:solidFill>
                  <a:srgbClr val="9A9EA3"/>
                </a:solidFill>
                <a:latin typeface="Calibri"/>
                <a:ea typeface="Calibri"/>
                <a:cs typeface="Calibri"/>
                <a:sym typeface="Calibri"/>
              </a:defRPr>
            </a:lvl3pPr>
            <a:lvl4pPr marL="1828800" marR="0" lvl="3" indent="-228600" algn="l" rtl="0">
              <a:spcBef>
                <a:spcPts val="280"/>
              </a:spcBef>
              <a:spcAft>
                <a:spcPts val="0"/>
              </a:spcAft>
              <a:buClr>
                <a:schemeClr val="accent4"/>
              </a:buClr>
              <a:buSzPts val="1540"/>
              <a:buFont typeface="Noto Sans Symbols"/>
              <a:buNone/>
              <a:defRPr sz="1400" b="0" i="0" u="none" strike="noStrike" cap="none">
                <a:solidFill>
                  <a:srgbClr val="9A9EA3"/>
                </a:solidFill>
                <a:latin typeface="Calibri"/>
                <a:ea typeface="Calibri"/>
                <a:cs typeface="Calibri"/>
                <a:sym typeface="Calibri"/>
              </a:defRPr>
            </a:lvl4pPr>
            <a:lvl5pPr marL="2286000" marR="0" lvl="4" indent="-228600" algn="l" rtl="0">
              <a:spcBef>
                <a:spcPts val="280"/>
              </a:spcBef>
              <a:spcAft>
                <a:spcPts val="0"/>
              </a:spcAft>
              <a:buClr>
                <a:schemeClr val="accent6"/>
              </a:buClr>
              <a:buSzPts val="1540"/>
              <a:buFont typeface="Noto Sans Symbols"/>
              <a:buNone/>
              <a:defRPr sz="1400" b="0" i="0" u="none" strike="noStrike" cap="none">
                <a:solidFill>
                  <a:srgbClr val="9A9EA3"/>
                </a:solidFill>
                <a:latin typeface="Calibri"/>
                <a:ea typeface="Calibri"/>
                <a:cs typeface="Calibri"/>
                <a:sym typeface="Calibri"/>
              </a:defRPr>
            </a:lvl5pPr>
            <a:lvl6pPr marL="2743200" marR="0" lvl="5" indent="-228600" algn="l" rtl="0">
              <a:spcBef>
                <a:spcPts val="280"/>
              </a:spcBef>
              <a:spcAft>
                <a:spcPts val="0"/>
              </a:spcAft>
              <a:buClr>
                <a:schemeClr val="accent1"/>
              </a:buClr>
              <a:buSzPts val="1400"/>
              <a:buFont typeface="Noto Sans Symbols"/>
              <a:buNone/>
              <a:defRPr sz="1400" b="0" i="0" u="none" strike="noStrike" cap="none">
                <a:solidFill>
                  <a:srgbClr val="9A9EA3"/>
                </a:solidFill>
                <a:latin typeface="Calibri"/>
                <a:ea typeface="Calibri"/>
                <a:cs typeface="Calibri"/>
                <a:sym typeface="Calibri"/>
              </a:defRPr>
            </a:lvl6pPr>
            <a:lvl7pPr marL="3200400" marR="0" lvl="6" indent="-228600" algn="l" rtl="0">
              <a:spcBef>
                <a:spcPts val="280"/>
              </a:spcBef>
              <a:spcAft>
                <a:spcPts val="0"/>
              </a:spcAft>
              <a:buClr>
                <a:schemeClr val="accent2"/>
              </a:buClr>
              <a:buSzPts val="1400"/>
              <a:buFont typeface="Noto Sans Symbols"/>
              <a:buNone/>
              <a:defRPr sz="1400" b="0" i="0" u="none" strike="noStrike" cap="none">
                <a:solidFill>
                  <a:srgbClr val="9A9EA3"/>
                </a:solidFill>
                <a:latin typeface="Calibri"/>
                <a:ea typeface="Calibri"/>
                <a:cs typeface="Calibri"/>
                <a:sym typeface="Calibri"/>
              </a:defRPr>
            </a:lvl7pPr>
            <a:lvl8pPr marL="3657600" marR="0" lvl="7" indent="-228600" algn="l" rtl="0">
              <a:spcBef>
                <a:spcPts val="280"/>
              </a:spcBef>
              <a:spcAft>
                <a:spcPts val="0"/>
              </a:spcAft>
              <a:buClr>
                <a:schemeClr val="accent3"/>
              </a:buClr>
              <a:buSzPts val="1400"/>
              <a:buFont typeface="Noto Sans Symbols"/>
              <a:buNone/>
              <a:defRPr sz="1400" b="0" i="0" u="none" strike="noStrike" cap="none">
                <a:solidFill>
                  <a:srgbClr val="9A9EA3"/>
                </a:solidFill>
                <a:latin typeface="Calibri"/>
                <a:ea typeface="Calibri"/>
                <a:cs typeface="Calibri"/>
                <a:sym typeface="Calibri"/>
              </a:defRPr>
            </a:lvl8pPr>
            <a:lvl9pPr marL="4114800" marR="0" lvl="8" indent="-228600" algn="l" rtl="0">
              <a:spcBef>
                <a:spcPts val="280"/>
              </a:spcBef>
              <a:spcAft>
                <a:spcPts val="0"/>
              </a:spcAft>
              <a:buClr>
                <a:schemeClr val="accent5"/>
              </a:buClr>
              <a:buSzPts val="1400"/>
              <a:buFont typeface="Noto Sans Symbols"/>
              <a:buNone/>
              <a:defRPr sz="1400" b="0" i="0" u="none" strike="noStrike" cap="none">
                <a:solidFill>
                  <a:srgbClr val="9A9EA3"/>
                </a:solidFill>
                <a:latin typeface="Calibri"/>
                <a:ea typeface="Calibri"/>
                <a:cs typeface="Calibri"/>
                <a:sym typeface="Calibri"/>
              </a:defRPr>
            </a:lvl9pPr>
          </a:lstStyle>
          <a:p>
            <a:endParaRPr/>
          </a:p>
        </p:txBody>
      </p:sp>
      <p:sp>
        <p:nvSpPr>
          <p:cNvPr id="72" name="Google Shape;72;p16"/>
          <p:cNvSpPr txBox="1">
            <a:spLocks noGrp="1"/>
          </p:cNvSpPr>
          <p:nvPr>
            <p:ph type="body" idx="2"/>
          </p:nvPr>
        </p:nvSpPr>
        <p:spPr>
          <a:xfrm>
            <a:off x="6053141" y="304800"/>
            <a:ext cx="2505075" cy="533400"/>
          </a:xfrm>
          <a:prstGeom prst="rect">
            <a:avLst/>
          </a:prstGeom>
          <a:noFill/>
          <a:ln>
            <a:noFill/>
          </a:ln>
        </p:spPr>
        <p:txBody>
          <a:bodyPr spcFirstLastPara="1" wrap="square" lIns="91425" tIns="45700" rIns="91425" bIns="45700" anchor="b" anchorCtr="0"/>
          <a:lstStyle>
            <a:lvl1pPr marL="457200" marR="0" lvl="0" indent="-228600" algn="ctr" rtl="0">
              <a:spcBef>
                <a:spcPts val="640"/>
              </a:spcBef>
              <a:spcAft>
                <a:spcPts val="0"/>
              </a:spcAft>
              <a:buClr>
                <a:schemeClr val="accent1"/>
              </a:buClr>
              <a:buSzPts val="3520"/>
              <a:buFont typeface="Noto Sans Symbols"/>
              <a:buNone/>
              <a:defRPr sz="3200" b="1" i="0" u="none" strike="noStrike" cap="none">
                <a:solidFill>
                  <a:srgbClr val="5C6670"/>
                </a:solidFill>
                <a:latin typeface="Calibri"/>
                <a:ea typeface="Calibri"/>
                <a:cs typeface="Calibri"/>
                <a:sym typeface="Calibri"/>
              </a:defRPr>
            </a:lvl1pPr>
            <a:lvl2pPr marL="914400" marR="0" lvl="1" indent="-228600" algn="l" rtl="0">
              <a:spcBef>
                <a:spcPts val="640"/>
              </a:spcBef>
              <a:spcAft>
                <a:spcPts val="0"/>
              </a:spcAft>
              <a:buClr>
                <a:schemeClr val="accent2"/>
              </a:buClr>
              <a:buSzPts val="3520"/>
              <a:buFont typeface="Noto Sans Symbols"/>
              <a:buNone/>
              <a:defRPr sz="3200" b="1" i="0" u="none" strike="noStrike" cap="none">
                <a:solidFill>
                  <a:srgbClr val="5C6670"/>
                </a:solidFill>
                <a:latin typeface="Calibri"/>
                <a:ea typeface="Calibri"/>
                <a:cs typeface="Calibri"/>
                <a:sym typeface="Calibri"/>
              </a:defRPr>
            </a:lvl2pPr>
            <a:lvl3pPr marL="1371600" marR="0" lvl="2" indent="-228600" algn="l" rtl="0">
              <a:spcBef>
                <a:spcPts val="640"/>
              </a:spcBef>
              <a:spcAft>
                <a:spcPts val="0"/>
              </a:spcAft>
              <a:buClr>
                <a:schemeClr val="accent3"/>
              </a:buClr>
              <a:buSzPts val="3520"/>
              <a:buFont typeface="Noto Sans Symbols"/>
              <a:buNone/>
              <a:defRPr sz="3200" b="1" i="0" u="none" strike="noStrike" cap="none">
                <a:solidFill>
                  <a:srgbClr val="5C6670"/>
                </a:solidFill>
                <a:latin typeface="Calibri"/>
                <a:ea typeface="Calibri"/>
                <a:cs typeface="Calibri"/>
                <a:sym typeface="Calibri"/>
              </a:defRPr>
            </a:lvl3pPr>
            <a:lvl4pPr marL="1828800" marR="0" lvl="3" indent="-228600" algn="l" rtl="0">
              <a:spcBef>
                <a:spcPts val="640"/>
              </a:spcBef>
              <a:spcAft>
                <a:spcPts val="0"/>
              </a:spcAft>
              <a:buClr>
                <a:schemeClr val="accent4"/>
              </a:buClr>
              <a:buSzPts val="3520"/>
              <a:buFont typeface="Noto Sans Symbols"/>
              <a:buNone/>
              <a:defRPr sz="3200" b="1" i="0" u="none" strike="noStrike" cap="none">
                <a:solidFill>
                  <a:srgbClr val="5C6670"/>
                </a:solidFill>
                <a:latin typeface="Calibri"/>
                <a:ea typeface="Calibri"/>
                <a:cs typeface="Calibri"/>
                <a:sym typeface="Calibri"/>
              </a:defRPr>
            </a:lvl4pPr>
            <a:lvl5pPr marL="2286000" marR="0" lvl="4" indent="-228600" algn="l" rtl="0">
              <a:spcBef>
                <a:spcPts val="640"/>
              </a:spcBef>
              <a:spcAft>
                <a:spcPts val="0"/>
              </a:spcAft>
              <a:buClr>
                <a:schemeClr val="accent6"/>
              </a:buClr>
              <a:buSzPts val="3520"/>
              <a:buFont typeface="Noto Sans Symbols"/>
              <a:buNone/>
              <a:defRPr sz="3200" b="1" i="0" u="none" strike="noStrike" cap="none">
                <a:solidFill>
                  <a:srgbClr val="5C6670"/>
                </a:solidFill>
                <a:latin typeface="Calibri"/>
                <a:ea typeface="Calibri"/>
                <a:cs typeface="Calibri"/>
                <a:sym typeface="Calibri"/>
              </a:defRPr>
            </a:lvl5pPr>
            <a:lvl6pPr marL="2743200" marR="0" lvl="5" indent="-304800" algn="l" rtl="0">
              <a:spcBef>
                <a:spcPts val="240"/>
              </a:spcBef>
              <a:spcAft>
                <a:spcPts val="0"/>
              </a:spcAft>
              <a:buClr>
                <a:schemeClr val="accent1"/>
              </a:buClr>
              <a:buSzPts val="1200"/>
              <a:buFont typeface="Noto Sans Symbols"/>
              <a:buChar char="▪"/>
              <a:defRPr sz="1200" b="0" i="0" u="none" strike="noStrike" cap="none">
                <a:solidFill>
                  <a:schemeClr val="dk2"/>
                </a:solidFill>
                <a:latin typeface="Calibri"/>
                <a:ea typeface="Calibri"/>
                <a:cs typeface="Calibri"/>
                <a:sym typeface="Calibri"/>
              </a:defRPr>
            </a:lvl6pPr>
            <a:lvl7pPr marL="3200400" marR="0" lvl="6" indent="-304800" algn="l" rtl="0">
              <a:spcBef>
                <a:spcPts val="240"/>
              </a:spcBef>
              <a:spcAft>
                <a:spcPts val="0"/>
              </a:spcAft>
              <a:buClr>
                <a:schemeClr val="accent2"/>
              </a:buClr>
              <a:buSzPts val="1200"/>
              <a:buFont typeface="Noto Sans Symbols"/>
              <a:buChar char="▪"/>
              <a:defRPr sz="1200" b="0" i="0" u="none" strike="noStrike" cap="none">
                <a:solidFill>
                  <a:schemeClr val="dk2"/>
                </a:solidFill>
                <a:latin typeface="Calibri"/>
                <a:ea typeface="Calibri"/>
                <a:cs typeface="Calibri"/>
                <a:sym typeface="Calibri"/>
              </a:defRPr>
            </a:lvl7pPr>
            <a:lvl8pPr marL="3657600" marR="0" lvl="7" indent="-304800" algn="l" rtl="0">
              <a:spcBef>
                <a:spcPts val="240"/>
              </a:spcBef>
              <a:spcAft>
                <a:spcPts val="0"/>
              </a:spcAft>
              <a:buClr>
                <a:schemeClr val="accent3"/>
              </a:buClr>
              <a:buSzPts val="1200"/>
              <a:buFont typeface="Noto Sans Symbols"/>
              <a:buChar char="▪"/>
              <a:defRPr sz="1200" b="0" i="0" u="none" strike="noStrike" cap="none">
                <a:solidFill>
                  <a:schemeClr val="dk2"/>
                </a:solidFill>
                <a:latin typeface="Calibri"/>
                <a:ea typeface="Calibri"/>
                <a:cs typeface="Calibri"/>
                <a:sym typeface="Calibri"/>
              </a:defRPr>
            </a:lvl8pPr>
            <a:lvl9pPr marL="4114800" marR="0" lvl="8" indent="-304800" algn="l" rtl="0">
              <a:spcBef>
                <a:spcPts val="240"/>
              </a:spcBef>
              <a:spcAft>
                <a:spcPts val="0"/>
              </a:spcAft>
              <a:buClr>
                <a:schemeClr val="accent5"/>
              </a:buClr>
              <a:buSzPts val="1200"/>
              <a:buFont typeface="Noto Sans Symbols"/>
              <a:buChar char="▪"/>
              <a:defRPr sz="1200" b="0" i="0" u="none" strike="noStrike" cap="none">
                <a:solidFill>
                  <a:schemeClr val="dk2"/>
                </a:solidFill>
                <a:latin typeface="Calibri"/>
                <a:ea typeface="Calibri"/>
                <a:cs typeface="Calibri"/>
                <a:sym typeface="Calibri"/>
              </a:defRPr>
            </a:lvl9pPr>
          </a:lstStyle>
          <a:p>
            <a:endParaRPr/>
          </a:p>
        </p:txBody>
      </p:sp>
      <p:sp>
        <p:nvSpPr>
          <p:cNvPr id="73" name="Google Shape;73;p16"/>
          <p:cNvSpPr txBox="1">
            <a:spLocks noGrp="1"/>
          </p:cNvSpPr>
          <p:nvPr>
            <p:ph type="body" idx="3"/>
          </p:nvPr>
        </p:nvSpPr>
        <p:spPr>
          <a:xfrm>
            <a:off x="6053141" y="838200"/>
            <a:ext cx="2505075" cy="533400"/>
          </a:xfrm>
          <a:prstGeom prst="rect">
            <a:avLst/>
          </a:prstGeom>
          <a:noFill/>
          <a:ln>
            <a:noFill/>
          </a:ln>
        </p:spPr>
        <p:txBody>
          <a:bodyPr spcFirstLastPara="1" wrap="square" lIns="91425" tIns="45700" rIns="91425" bIns="45700" anchor="t" anchorCtr="0"/>
          <a:lstStyle>
            <a:lvl1pPr marL="457200" marR="0" lvl="0" indent="-228600" algn="ctr" rtl="0">
              <a:spcBef>
                <a:spcPts val="400"/>
              </a:spcBef>
              <a:spcAft>
                <a:spcPts val="0"/>
              </a:spcAft>
              <a:buClr>
                <a:schemeClr val="accent1"/>
              </a:buClr>
              <a:buSzPts val="2200"/>
              <a:buFont typeface="Noto Sans Symbols"/>
              <a:buNone/>
              <a:defRPr sz="2000" b="0" i="0" u="none" strike="noStrike" cap="none">
                <a:solidFill>
                  <a:srgbClr val="5C6670"/>
                </a:solidFill>
                <a:latin typeface="Calibri"/>
                <a:ea typeface="Calibri"/>
                <a:cs typeface="Calibri"/>
                <a:sym typeface="Calibri"/>
              </a:defRPr>
            </a:lvl1pPr>
            <a:lvl2pPr marL="914400" marR="0" lvl="1" indent="-228600" algn="l" rtl="0">
              <a:spcBef>
                <a:spcPts val="400"/>
              </a:spcBef>
              <a:spcAft>
                <a:spcPts val="0"/>
              </a:spcAft>
              <a:buClr>
                <a:schemeClr val="accent2"/>
              </a:buClr>
              <a:buSzPts val="2200"/>
              <a:buFont typeface="Noto Sans Symbols"/>
              <a:buNone/>
              <a:defRPr sz="2000" b="0" i="0" u="none" strike="noStrike" cap="none">
                <a:solidFill>
                  <a:srgbClr val="5C6670"/>
                </a:solidFill>
                <a:latin typeface="Calibri"/>
                <a:ea typeface="Calibri"/>
                <a:cs typeface="Calibri"/>
                <a:sym typeface="Calibri"/>
              </a:defRPr>
            </a:lvl2pPr>
            <a:lvl3pPr marL="1371600" marR="0" lvl="2" indent="-228600" algn="l" rtl="0">
              <a:spcBef>
                <a:spcPts val="400"/>
              </a:spcBef>
              <a:spcAft>
                <a:spcPts val="0"/>
              </a:spcAft>
              <a:buClr>
                <a:schemeClr val="accent3"/>
              </a:buClr>
              <a:buSzPts val="2200"/>
              <a:buFont typeface="Noto Sans Symbols"/>
              <a:buNone/>
              <a:defRPr sz="2000" b="0" i="0" u="none" strike="noStrike" cap="none">
                <a:solidFill>
                  <a:srgbClr val="5C6670"/>
                </a:solidFill>
                <a:latin typeface="Calibri"/>
                <a:ea typeface="Calibri"/>
                <a:cs typeface="Calibri"/>
                <a:sym typeface="Calibri"/>
              </a:defRPr>
            </a:lvl3pPr>
            <a:lvl4pPr marL="1828800" marR="0" lvl="3" indent="-228600" algn="l" rtl="0">
              <a:spcBef>
                <a:spcPts val="400"/>
              </a:spcBef>
              <a:spcAft>
                <a:spcPts val="0"/>
              </a:spcAft>
              <a:buClr>
                <a:schemeClr val="accent4"/>
              </a:buClr>
              <a:buSzPts val="2200"/>
              <a:buFont typeface="Noto Sans Symbols"/>
              <a:buNone/>
              <a:defRPr sz="2000" b="0" i="0" u="none" strike="noStrike" cap="none">
                <a:solidFill>
                  <a:srgbClr val="5C6670"/>
                </a:solidFill>
                <a:latin typeface="Calibri"/>
                <a:ea typeface="Calibri"/>
                <a:cs typeface="Calibri"/>
                <a:sym typeface="Calibri"/>
              </a:defRPr>
            </a:lvl4pPr>
            <a:lvl5pPr marL="2286000" marR="0" lvl="4" indent="-228600" algn="l" rtl="0">
              <a:spcBef>
                <a:spcPts val="400"/>
              </a:spcBef>
              <a:spcAft>
                <a:spcPts val="0"/>
              </a:spcAft>
              <a:buClr>
                <a:schemeClr val="accent6"/>
              </a:buClr>
              <a:buSzPts val="2200"/>
              <a:buFont typeface="Noto Sans Symbols"/>
              <a:buNone/>
              <a:defRPr sz="2000" b="0" i="0" u="none" strike="noStrike" cap="none">
                <a:solidFill>
                  <a:srgbClr val="5C6670"/>
                </a:solidFill>
                <a:latin typeface="Calibri"/>
                <a:ea typeface="Calibri"/>
                <a:cs typeface="Calibri"/>
                <a:sym typeface="Calibri"/>
              </a:defRPr>
            </a:lvl5pPr>
            <a:lvl6pPr marL="2743200" marR="0" lvl="5" indent="-304800" algn="l" rtl="0">
              <a:spcBef>
                <a:spcPts val="240"/>
              </a:spcBef>
              <a:spcAft>
                <a:spcPts val="0"/>
              </a:spcAft>
              <a:buClr>
                <a:schemeClr val="accent1"/>
              </a:buClr>
              <a:buSzPts val="1200"/>
              <a:buFont typeface="Noto Sans Symbols"/>
              <a:buChar char="▪"/>
              <a:defRPr sz="1200" b="0" i="0" u="none" strike="noStrike" cap="none">
                <a:solidFill>
                  <a:schemeClr val="dk2"/>
                </a:solidFill>
                <a:latin typeface="Calibri"/>
                <a:ea typeface="Calibri"/>
                <a:cs typeface="Calibri"/>
                <a:sym typeface="Calibri"/>
              </a:defRPr>
            </a:lvl6pPr>
            <a:lvl7pPr marL="3200400" marR="0" lvl="6" indent="-304800" algn="l" rtl="0">
              <a:spcBef>
                <a:spcPts val="240"/>
              </a:spcBef>
              <a:spcAft>
                <a:spcPts val="0"/>
              </a:spcAft>
              <a:buClr>
                <a:schemeClr val="accent2"/>
              </a:buClr>
              <a:buSzPts val="1200"/>
              <a:buFont typeface="Noto Sans Symbols"/>
              <a:buChar char="▪"/>
              <a:defRPr sz="1200" b="0" i="0" u="none" strike="noStrike" cap="none">
                <a:solidFill>
                  <a:schemeClr val="dk2"/>
                </a:solidFill>
                <a:latin typeface="Calibri"/>
                <a:ea typeface="Calibri"/>
                <a:cs typeface="Calibri"/>
                <a:sym typeface="Calibri"/>
              </a:defRPr>
            </a:lvl7pPr>
            <a:lvl8pPr marL="3657600" marR="0" lvl="7" indent="-304800" algn="l" rtl="0">
              <a:spcBef>
                <a:spcPts val="240"/>
              </a:spcBef>
              <a:spcAft>
                <a:spcPts val="0"/>
              </a:spcAft>
              <a:buClr>
                <a:schemeClr val="accent3"/>
              </a:buClr>
              <a:buSzPts val="1200"/>
              <a:buFont typeface="Noto Sans Symbols"/>
              <a:buChar char="▪"/>
              <a:defRPr sz="1200" b="0" i="0" u="none" strike="noStrike" cap="none">
                <a:solidFill>
                  <a:schemeClr val="dk2"/>
                </a:solidFill>
                <a:latin typeface="Calibri"/>
                <a:ea typeface="Calibri"/>
                <a:cs typeface="Calibri"/>
                <a:sym typeface="Calibri"/>
              </a:defRPr>
            </a:lvl8pPr>
            <a:lvl9pPr marL="4114800" marR="0" lvl="8" indent="-304800" algn="l" rtl="0">
              <a:spcBef>
                <a:spcPts val="240"/>
              </a:spcBef>
              <a:spcAft>
                <a:spcPts val="0"/>
              </a:spcAft>
              <a:buClr>
                <a:schemeClr val="accent5"/>
              </a:buClr>
              <a:buSzPts val="1200"/>
              <a:buFont typeface="Noto Sans Symbols"/>
              <a:buChar char="▪"/>
              <a:defRPr sz="1200" b="0" i="0" u="none" strike="noStrike" cap="none">
                <a:solidFill>
                  <a:schemeClr val="dk2"/>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4115151691"/>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userDrawn="1">
  <p:cSld name="1_Content with Caption Left">
    <p:bg>
      <p:bgPr>
        <a:blipFill rotWithShape="1">
          <a:blip r:embed="rId2"/>
          <a:stretch>
            <a:fillRect/>
          </a:stretch>
        </a:blipFill>
        <a:effectLst/>
      </p:bgPr>
    </p:bg>
    <p:spTree>
      <p:nvGrpSpPr>
        <p:cNvPr id="1" name=""/>
        <p:cNvGrpSpPr/>
        <p:nvPr/>
      </p:nvGrpSpPr>
      <p:grpSpPr>
        <a:xfrm>
          <a:off x="0" y="0"/>
          <a:ext cx="0" cy="0"/>
          <a:chOff x="0" y="0"/>
          <a:chExt cx="0" cy="0"/>
        </a:xfrm>
      </p:grpSpPr>
      <p:sp>
        <p:nvSpPr>
          <p:cNvPr id="9" name="Content Placeholder 2"/>
          <p:cNvSpPr>
            <a:spLocks noGrp="1"/>
          </p:cNvSpPr>
          <p:nvPr>
            <p:ph idx="1"/>
          </p:nvPr>
        </p:nvSpPr>
        <p:spPr>
          <a:xfrm>
            <a:off x="2199640" y="1036321"/>
            <a:ext cx="6589252" cy="4969193"/>
          </a:xfrm>
        </p:spPr>
        <p:txBody>
          <a:bodyPr/>
          <a:lstStyle>
            <a:lvl1pPr>
              <a:defRPr sz="2400" spc="0"/>
            </a:lvl1pPr>
            <a:lvl2pPr>
              <a:defRPr sz="2200" spc="0"/>
            </a:lvl2pPr>
            <a:lvl3pPr>
              <a:defRPr sz="2000" spc="0"/>
            </a:lvl3pPr>
            <a:lvl4pPr>
              <a:defRPr sz="1800" spc="0"/>
            </a:lvl4pPr>
            <a:lvl5pPr>
              <a:defRPr sz="1600" spc="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2"/>
          <p:cNvSpPr>
            <a:spLocks noGrp="1"/>
          </p:cNvSpPr>
          <p:nvPr>
            <p:ph type="body" idx="10"/>
          </p:nvPr>
        </p:nvSpPr>
        <p:spPr>
          <a:xfrm>
            <a:off x="2199639" y="304800"/>
            <a:ext cx="6589252" cy="639763"/>
          </a:xfrm>
        </p:spPr>
        <p:txBody>
          <a:bodyPr anchor="ctr" anchorCtr="0">
            <a:normAutofit/>
          </a:bodyPr>
          <a:lstStyle>
            <a:lvl1pPr marL="0" indent="0" algn="l">
              <a:buNone/>
              <a:defRPr sz="2800" b="0" i="0" spc="0">
                <a:solidFill>
                  <a:schemeClr val="tx1"/>
                </a:solidFill>
                <a:latin typeface="Museo Slab 500"/>
                <a:cs typeface="Museo Slab 50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Text Placeholder 3"/>
          <p:cNvSpPr>
            <a:spLocks noGrp="1"/>
          </p:cNvSpPr>
          <p:nvPr>
            <p:ph type="body" sz="half" idx="2"/>
          </p:nvPr>
        </p:nvSpPr>
        <p:spPr>
          <a:xfrm>
            <a:off x="60220" y="2171511"/>
            <a:ext cx="1910820" cy="2816352"/>
          </a:xfrm>
        </p:spPr>
        <p:txBody>
          <a:bodyPr tIns="0"/>
          <a:lstStyle>
            <a:lvl1pPr marL="0" indent="0">
              <a:buNone/>
              <a:defRPr sz="1800" b="0" spc="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4" name="Title 10"/>
          <p:cNvSpPr>
            <a:spLocks noGrp="1"/>
          </p:cNvSpPr>
          <p:nvPr>
            <p:ph type="title"/>
          </p:nvPr>
        </p:nvSpPr>
        <p:spPr>
          <a:xfrm>
            <a:off x="57912" y="1036321"/>
            <a:ext cx="1913456" cy="1033591"/>
          </a:xfrm>
        </p:spPr>
        <p:txBody>
          <a:bodyPr anchor="b"/>
          <a:lstStyle>
            <a:lvl1pPr algn="l">
              <a:defRPr sz="2000" spc="0" baseline="0"/>
            </a:lvl1pPr>
          </a:lstStyle>
          <a:p>
            <a:r>
              <a:rPr lang="en-US" dirty="0"/>
              <a:t>Click to edit Master title style</a:t>
            </a:r>
          </a:p>
        </p:txBody>
      </p:sp>
      <p:sp>
        <p:nvSpPr>
          <p:cNvPr id="8" name="Slide Number Placeholder 3"/>
          <p:cNvSpPr>
            <a:spLocks noGrp="1"/>
          </p:cNvSpPr>
          <p:nvPr>
            <p:ph type="sldNum" sz="quarter" idx="4"/>
          </p:nvPr>
        </p:nvSpPr>
        <p:spPr>
          <a:xfrm>
            <a:off x="381000" y="639552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D743B0-83BE-2241-8094-07BB909BF0D4}" type="slidenum">
              <a:rPr lang="en-US" smtClean="0">
                <a:solidFill>
                  <a:prstClr val="black">
                    <a:tint val="75000"/>
                  </a:prstClr>
                </a:solidFill>
              </a:rPr>
              <a:pPr/>
              <a:t>‹#›</a:t>
            </a:fld>
            <a:endParaRPr lang="en-US">
              <a:solidFill>
                <a:prstClr val="black">
                  <a:tint val="75000"/>
                </a:prstClr>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Tree>
    <p:extLst>
      <p:ext uri="{BB962C8B-B14F-4D97-AF65-F5344CB8AC3E}">
        <p14:creationId xmlns:p14="http://schemas.microsoft.com/office/powerpoint/2010/main" val="3075735853"/>
      </p:ext>
    </p:extLst>
  </p:cSld>
  <p:clrMapOvr>
    <a:overrideClrMapping bg1="lt1" tx1="dk1" bg2="lt2" tx2="dk2" accent1="accent1" accent2="accent2" accent3="accent3" accent4="accent4" accent5="accent5" accent6="accent6" hlink="hlink" folHlink="folHlink"/>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matchingName="Section Divider Orange" type="secHead">
  <p:cSld name="Section Divider Orange">
    <p:bg>
      <p:bgPr>
        <a:solidFill>
          <a:schemeClr val="accent1"/>
        </a:solidFill>
        <a:effectLst/>
      </p:bgPr>
    </p:bg>
    <p:spTree>
      <p:nvGrpSpPr>
        <p:cNvPr id="1" name="Shape 74"/>
        <p:cNvGrpSpPr/>
        <p:nvPr/>
      </p:nvGrpSpPr>
      <p:grpSpPr>
        <a:xfrm>
          <a:off x="0" y="0"/>
          <a:ext cx="0" cy="0"/>
          <a:chOff x="0" y="0"/>
          <a:chExt cx="0" cy="0"/>
        </a:xfrm>
      </p:grpSpPr>
      <p:sp>
        <p:nvSpPr>
          <p:cNvPr id="75" name="Google Shape;75;p17"/>
          <p:cNvSpPr txBox="1">
            <a:spLocks noGrp="1"/>
          </p:cNvSpPr>
          <p:nvPr>
            <p:ph type="body" idx="1"/>
          </p:nvPr>
        </p:nvSpPr>
        <p:spPr>
          <a:xfrm>
            <a:off x="380999" y="3412607"/>
            <a:ext cx="8341851" cy="1645920"/>
          </a:xfrm>
          <a:prstGeom prst="rect">
            <a:avLst/>
          </a:prstGeom>
          <a:noFill/>
          <a:ln>
            <a:noFill/>
          </a:ln>
        </p:spPr>
        <p:txBody>
          <a:bodyPr spcFirstLastPara="1" wrap="square" lIns="91425" tIns="45700" rIns="91425" bIns="45700" anchor="ctr" anchorCtr="0"/>
          <a:lstStyle>
            <a:lvl1pPr marL="457200" marR="0" lvl="0" indent="-228600" algn="ctr" rtl="0">
              <a:spcBef>
                <a:spcPts val="480"/>
              </a:spcBef>
              <a:spcAft>
                <a:spcPts val="0"/>
              </a:spcAft>
              <a:buClr>
                <a:schemeClr val="accent1"/>
              </a:buClr>
              <a:buSzPts val="2640"/>
              <a:buFont typeface="Noto Sans Symbols"/>
              <a:buNone/>
              <a:defRPr sz="2400" b="0" i="0" u="none" strike="noStrike" cap="none">
                <a:solidFill>
                  <a:srgbClr val="404040"/>
                </a:solidFill>
                <a:latin typeface="Calibri"/>
                <a:ea typeface="Calibri"/>
                <a:cs typeface="Calibri"/>
                <a:sym typeface="Calibri"/>
              </a:defRPr>
            </a:lvl1pPr>
            <a:lvl2pPr marL="914400" marR="0" lvl="1" indent="-228600" algn="l" rtl="0">
              <a:spcBef>
                <a:spcPts val="360"/>
              </a:spcBef>
              <a:spcAft>
                <a:spcPts val="0"/>
              </a:spcAft>
              <a:buClr>
                <a:schemeClr val="accent2"/>
              </a:buClr>
              <a:buSzPts val="1980"/>
              <a:buFont typeface="Noto Sans Symbols"/>
              <a:buNone/>
              <a:defRPr sz="1800" b="0" i="0" u="none" strike="noStrike" cap="none">
                <a:solidFill>
                  <a:srgbClr val="9A9EA3"/>
                </a:solidFill>
                <a:latin typeface="Calibri"/>
                <a:ea typeface="Calibri"/>
                <a:cs typeface="Calibri"/>
                <a:sym typeface="Calibri"/>
              </a:defRPr>
            </a:lvl2pPr>
            <a:lvl3pPr marL="1371600" marR="0" lvl="2" indent="-228600" algn="l" rtl="0">
              <a:spcBef>
                <a:spcPts val="320"/>
              </a:spcBef>
              <a:spcAft>
                <a:spcPts val="0"/>
              </a:spcAft>
              <a:buClr>
                <a:schemeClr val="accent3"/>
              </a:buClr>
              <a:buSzPts val="1760"/>
              <a:buFont typeface="Noto Sans Symbols"/>
              <a:buNone/>
              <a:defRPr sz="1600" b="0" i="0" u="none" strike="noStrike" cap="none">
                <a:solidFill>
                  <a:srgbClr val="9A9EA3"/>
                </a:solidFill>
                <a:latin typeface="Calibri"/>
                <a:ea typeface="Calibri"/>
                <a:cs typeface="Calibri"/>
                <a:sym typeface="Calibri"/>
              </a:defRPr>
            </a:lvl3pPr>
            <a:lvl4pPr marL="1828800" marR="0" lvl="3" indent="-228600" algn="l" rtl="0">
              <a:spcBef>
                <a:spcPts val="280"/>
              </a:spcBef>
              <a:spcAft>
                <a:spcPts val="0"/>
              </a:spcAft>
              <a:buClr>
                <a:schemeClr val="accent4"/>
              </a:buClr>
              <a:buSzPts val="1540"/>
              <a:buFont typeface="Noto Sans Symbols"/>
              <a:buNone/>
              <a:defRPr sz="1400" b="0" i="0" u="none" strike="noStrike" cap="none">
                <a:solidFill>
                  <a:srgbClr val="9A9EA3"/>
                </a:solidFill>
                <a:latin typeface="Calibri"/>
                <a:ea typeface="Calibri"/>
                <a:cs typeface="Calibri"/>
                <a:sym typeface="Calibri"/>
              </a:defRPr>
            </a:lvl4pPr>
            <a:lvl5pPr marL="2286000" marR="0" lvl="4" indent="-228600" algn="l" rtl="0">
              <a:spcBef>
                <a:spcPts val="280"/>
              </a:spcBef>
              <a:spcAft>
                <a:spcPts val="0"/>
              </a:spcAft>
              <a:buClr>
                <a:schemeClr val="accent6"/>
              </a:buClr>
              <a:buSzPts val="1540"/>
              <a:buFont typeface="Noto Sans Symbols"/>
              <a:buNone/>
              <a:defRPr sz="1400" b="0" i="0" u="none" strike="noStrike" cap="none">
                <a:solidFill>
                  <a:srgbClr val="9A9EA3"/>
                </a:solidFill>
                <a:latin typeface="Calibri"/>
                <a:ea typeface="Calibri"/>
                <a:cs typeface="Calibri"/>
                <a:sym typeface="Calibri"/>
              </a:defRPr>
            </a:lvl5pPr>
            <a:lvl6pPr marL="2743200" marR="0" lvl="5" indent="-228600" algn="l" rtl="0">
              <a:spcBef>
                <a:spcPts val="280"/>
              </a:spcBef>
              <a:spcAft>
                <a:spcPts val="0"/>
              </a:spcAft>
              <a:buClr>
                <a:schemeClr val="accent1"/>
              </a:buClr>
              <a:buSzPts val="1400"/>
              <a:buFont typeface="Noto Sans Symbols"/>
              <a:buNone/>
              <a:defRPr sz="1400" b="0" i="0" u="none" strike="noStrike" cap="none">
                <a:solidFill>
                  <a:srgbClr val="9A9EA3"/>
                </a:solidFill>
                <a:latin typeface="Calibri"/>
                <a:ea typeface="Calibri"/>
                <a:cs typeface="Calibri"/>
                <a:sym typeface="Calibri"/>
              </a:defRPr>
            </a:lvl6pPr>
            <a:lvl7pPr marL="3200400" marR="0" lvl="6" indent="-228600" algn="l" rtl="0">
              <a:spcBef>
                <a:spcPts val="280"/>
              </a:spcBef>
              <a:spcAft>
                <a:spcPts val="0"/>
              </a:spcAft>
              <a:buClr>
                <a:schemeClr val="accent2"/>
              </a:buClr>
              <a:buSzPts val="1400"/>
              <a:buFont typeface="Noto Sans Symbols"/>
              <a:buNone/>
              <a:defRPr sz="1400" b="0" i="0" u="none" strike="noStrike" cap="none">
                <a:solidFill>
                  <a:srgbClr val="9A9EA3"/>
                </a:solidFill>
                <a:latin typeface="Calibri"/>
                <a:ea typeface="Calibri"/>
                <a:cs typeface="Calibri"/>
                <a:sym typeface="Calibri"/>
              </a:defRPr>
            </a:lvl7pPr>
            <a:lvl8pPr marL="3657600" marR="0" lvl="7" indent="-228600" algn="l" rtl="0">
              <a:spcBef>
                <a:spcPts val="280"/>
              </a:spcBef>
              <a:spcAft>
                <a:spcPts val="0"/>
              </a:spcAft>
              <a:buClr>
                <a:schemeClr val="accent3"/>
              </a:buClr>
              <a:buSzPts val="1400"/>
              <a:buFont typeface="Noto Sans Symbols"/>
              <a:buNone/>
              <a:defRPr sz="1400" b="0" i="0" u="none" strike="noStrike" cap="none">
                <a:solidFill>
                  <a:srgbClr val="9A9EA3"/>
                </a:solidFill>
                <a:latin typeface="Calibri"/>
                <a:ea typeface="Calibri"/>
                <a:cs typeface="Calibri"/>
                <a:sym typeface="Calibri"/>
              </a:defRPr>
            </a:lvl8pPr>
            <a:lvl9pPr marL="4114800" marR="0" lvl="8" indent="-228600" algn="l" rtl="0">
              <a:spcBef>
                <a:spcPts val="280"/>
              </a:spcBef>
              <a:spcAft>
                <a:spcPts val="0"/>
              </a:spcAft>
              <a:buClr>
                <a:schemeClr val="accent5"/>
              </a:buClr>
              <a:buSzPts val="1400"/>
              <a:buFont typeface="Noto Sans Symbols"/>
              <a:buNone/>
              <a:defRPr sz="1400" b="0" i="0" u="none" strike="noStrike" cap="none">
                <a:solidFill>
                  <a:srgbClr val="9A9EA3"/>
                </a:solidFill>
                <a:latin typeface="Calibri"/>
                <a:ea typeface="Calibri"/>
                <a:cs typeface="Calibri"/>
                <a:sym typeface="Calibri"/>
              </a:defRPr>
            </a:lvl9pPr>
          </a:lstStyle>
          <a:p>
            <a:endParaRPr/>
          </a:p>
        </p:txBody>
      </p:sp>
      <p:sp>
        <p:nvSpPr>
          <p:cNvPr id="76" name="Google Shape;76;p17"/>
          <p:cNvSpPr txBox="1">
            <a:spLocks noGrp="1"/>
          </p:cNvSpPr>
          <p:nvPr>
            <p:ph type="title"/>
          </p:nvPr>
        </p:nvSpPr>
        <p:spPr>
          <a:xfrm>
            <a:off x="380999" y="1740195"/>
            <a:ext cx="8341851" cy="164592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rgbClr val="FFFFFF"/>
              </a:buClr>
              <a:buSzPts val="4200"/>
              <a:buFont typeface="Arial"/>
              <a:buNone/>
              <a:defRPr sz="4200" b="0" i="0" u="none" strike="noStrike" cap="none">
                <a:solidFill>
                  <a:srgbClr val="FFFFFF"/>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8" name="Google Shape;78;p17"/>
          <p:cNvSpPr txBox="1"/>
          <p:nvPr/>
        </p:nvSpPr>
        <p:spPr>
          <a:xfrm>
            <a:off x="3675969" y="6344721"/>
            <a:ext cx="2133600" cy="365125"/>
          </a:xfrm>
          <a:prstGeom prst="rect">
            <a:avLst/>
          </a:prstGeom>
          <a:noFill/>
          <a:ln>
            <a:noFill/>
          </a:ln>
        </p:spPr>
        <p:txBody>
          <a:bodyPr spcFirstLastPara="1" wrap="square" lIns="91425" tIns="45700" rIns="91425" bIns="45700" anchor="ctr" anchorCtr="0">
            <a:noAutofit/>
          </a:bodyPr>
          <a:lstStyle/>
          <a:p>
            <a:pPr algn="ctr">
              <a:buClrTx/>
              <a:buFontTx/>
              <a:buNone/>
            </a:pPr>
            <a:fld id="{00000000-1234-1234-1234-123412341234}" type="slidenum">
              <a:rPr lang="en-US" kern="1200">
                <a:solidFill>
                  <a:prstClr val="black"/>
                </a:solidFill>
                <a:latin typeface="Calibri"/>
                <a:ea typeface="Calibri"/>
                <a:cs typeface="Calibri"/>
                <a:sym typeface="Calibri"/>
              </a:rPr>
              <a:pPr algn="ctr">
                <a:buClrTx/>
                <a:buFontTx/>
                <a:buNone/>
              </a:pPr>
              <a:t>‹#›</a:t>
            </a:fld>
            <a:endParaRPr kern="1200">
              <a:solidFill>
                <a:prstClr val="black"/>
              </a:solidFill>
              <a:latin typeface="Calibri"/>
              <a:ea typeface="Calibri"/>
              <a:cs typeface="Calibri"/>
              <a:sym typeface="Calibri"/>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Tree>
    <p:extLst>
      <p:ext uri="{BB962C8B-B14F-4D97-AF65-F5344CB8AC3E}">
        <p14:creationId xmlns:p14="http://schemas.microsoft.com/office/powerpoint/2010/main" val="288048636"/>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matchingName="Content with Caption Left">
  <p:cSld name="Content with Caption Left">
    <p:bg>
      <p:bgPr>
        <a:blipFill>
          <a:blip r:embed="rId2">
            <a:alphaModFix/>
          </a:blip>
          <a:stretch>
            <a:fillRect/>
          </a:stretch>
        </a:blipFill>
        <a:effectLst/>
      </p:bgPr>
    </p:bg>
    <p:spTree>
      <p:nvGrpSpPr>
        <p:cNvPr id="1" name="Shape 46"/>
        <p:cNvGrpSpPr/>
        <p:nvPr/>
      </p:nvGrpSpPr>
      <p:grpSpPr>
        <a:xfrm>
          <a:off x="0" y="0"/>
          <a:ext cx="0" cy="0"/>
          <a:chOff x="0" y="0"/>
          <a:chExt cx="0" cy="0"/>
        </a:xfrm>
      </p:grpSpPr>
      <p:sp>
        <p:nvSpPr>
          <p:cNvPr id="47" name="Google Shape;47;p10"/>
          <p:cNvSpPr txBox="1">
            <a:spLocks noGrp="1"/>
          </p:cNvSpPr>
          <p:nvPr>
            <p:ph type="body" idx="1"/>
          </p:nvPr>
        </p:nvSpPr>
        <p:spPr>
          <a:xfrm>
            <a:off x="2199640" y="1036320"/>
            <a:ext cx="6589252" cy="4969193"/>
          </a:xfrm>
          <a:prstGeom prst="rect">
            <a:avLst/>
          </a:prstGeom>
          <a:noFill/>
          <a:ln>
            <a:noFill/>
          </a:ln>
        </p:spPr>
        <p:txBody>
          <a:bodyPr spcFirstLastPara="1" wrap="square" lIns="91425" tIns="45700" rIns="91425" bIns="45700" anchor="t" anchorCtr="0"/>
          <a:lstStyle>
            <a:lvl1pPr marL="457200" marR="0" lvl="0" indent="-424180" algn="l" rtl="0">
              <a:spcBef>
                <a:spcPts val="560"/>
              </a:spcBef>
              <a:spcAft>
                <a:spcPts val="0"/>
              </a:spcAft>
              <a:buClr>
                <a:schemeClr val="accent1"/>
              </a:buClr>
              <a:buSzPts val="3080"/>
              <a:buFont typeface="Noto Sans Symbols"/>
              <a:buChar char="▪"/>
              <a:defRPr sz="2800" b="0" i="0" u="none" strike="noStrike" cap="none">
                <a:solidFill>
                  <a:srgbClr val="5C6670"/>
                </a:solidFill>
                <a:latin typeface="Calibri"/>
                <a:ea typeface="Calibri"/>
                <a:cs typeface="Calibri"/>
                <a:sym typeface="Calibri"/>
              </a:defRPr>
            </a:lvl1pPr>
            <a:lvl2pPr marL="914400" marR="0" lvl="1" indent="-396240" algn="l" rtl="0">
              <a:spcBef>
                <a:spcPts val="480"/>
              </a:spcBef>
              <a:spcAft>
                <a:spcPts val="0"/>
              </a:spcAft>
              <a:buClr>
                <a:schemeClr val="accent2"/>
              </a:buClr>
              <a:buSzPts val="2640"/>
              <a:buFont typeface="Noto Sans Symbols"/>
              <a:buChar char="▪"/>
              <a:defRPr sz="2400" b="0" i="0" u="none" strike="noStrike" cap="none">
                <a:solidFill>
                  <a:srgbClr val="5C6670"/>
                </a:solidFill>
                <a:latin typeface="Calibri"/>
                <a:ea typeface="Calibri"/>
                <a:cs typeface="Calibri"/>
                <a:sym typeface="Calibri"/>
              </a:defRPr>
            </a:lvl2pPr>
            <a:lvl3pPr marL="1371600" marR="0" lvl="2" indent="-368300" algn="l" rtl="0">
              <a:spcBef>
                <a:spcPts val="400"/>
              </a:spcBef>
              <a:spcAft>
                <a:spcPts val="0"/>
              </a:spcAft>
              <a:buClr>
                <a:schemeClr val="accent3"/>
              </a:buClr>
              <a:buSzPts val="2200"/>
              <a:buFont typeface="Noto Sans Symbols"/>
              <a:buChar char="▪"/>
              <a:defRPr sz="2000" b="0" i="0" u="none" strike="noStrike" cap="none">
                <a:solidFill>
                  <a:srgbClr val="5C6670"/>
                </a:solidFill>
                <a:latin typeface="Calibri"/>
                <a:ea typeface="Calibri"/>
                <a:cs typeface="Calibri"/>
                <a:sym typeface="Calibri"/>
              </a:defRPr>
            </a:lvl3pPr>
            <a:lvl4pPr marL="1828800" marR="0" lvl="3" indent="-354330" algn="l" rtl="0">
              <a:spcBef>
                <a:spcPts val="360"/>
              </a:spcBef>
              <a:spcAft>
                <a:spcPts val="0"/>
              </a:spcAft>
              <a:buClr>
                <a:schemeClr val="accent4"/>
              </a:buClr>
              <a:buSzPts val="1980"/>
              <a:buFont typeface="Noto Sans Symbols"/>
              <a:buChar char="▪"/>
              <a:defRPr sz="1800" b="0" i="0" u="none" strike="noStrike" cap="none">
                <a:solidFill>
                  <a:srgbClr val="5C6670"/>
                </a:solidFill>
                <a:latin typeface="Calibri"/>
                <a:ea typeface="Calibri"/>
                <a:cs typeface="Calibri"/>
                <a:sym typeface="Calibri"/>
              </a:defRPr>
            </a:lvl4pPr>
            <a:lvl5pPr marL="2286000" marR="0" lvl="4" indent="-340360" algn="l" rtl="0">
              <a:spcBef>
                <a:spcPts val="320"/>
              </a:spcBef>
              <a:spcAft>
                <a:spcPts val="0"/>
              </a:spcAft>
              <a:buClr>
                <a:schemeClr val="accent6"/>
              </a:buClr>
              <a:buSzPts val="1760"/>
              <a:buFont typeface="Noto Sans Symbols"/>
              <a:buChar char="▪"/>
              <a:defRPr sz="1600" b="0" i="0" u="none" strike="noStrike" cap="none">
                <a:solidFill>
                  <a:srgbClr val="5C6670"/>
                </a:solidFill>
                <a:latin typeface="Calibri"/>
                <a:ea typeface="Calibri"/>
                <a:cs typeface="Calibri"/>
                <a:sym typeface="Calibri"/>
              </a:defRPr>
            </a:lvl5pPr>
            <a:lvl6pPr marL="2743200" marR="0" lvl="5" indent="-355600" algn="l" rtl="0">
              <a:spcBef>
                <a:spcPts val="400"/>
              </a:spcBef>
              <a:spcAft>
                <a:spcPts val="0"/>
              </a:spcAft>
              <a:buClr>
                <a:schemeClr val="accent1"/>
              </a:buClr>
              <a:buSzPts val="2000"/>
              <a:buFont typeface="Noto Sans Symbols"/>
              <a:buChar char="▪"/>
              <a:defRPr sz="2000" b="0" i="0" u="none" strike="noStrike" cap="none">
                <a:solidFill>
                  <a:schemeClr val="dk2"/>
                </a:solidFill>
                <a:latin typeface="Calibri"/>
                <a:ea typeface="Calibri"/>
                <a:cs typeface="Calibri"/>
                <a:sym typeface="Calibri"/>
              </a:defRPr>
            </a:lvl6pPr>
            <a:lvl7pPr marL="3200400" marR="0" lvl="6" indent="-355600" algn="l" rtl="0">
              <a:spcBef>
                <a:spcPts val="400"/>
              </a:spcBef>
              <a:spcAft>
                <a:spcPts val="0"/>
              </a:spcAft>
              <a:buClr>
                <a:schemeClr val="accent2"/>
              </a:buClr>
              <a:buSzPts val="2000"/>
              <a:buFont typeface="Noto Sans Symbols"/>
              <a:buChar char="▪"/>
              <a:defRPr sz="2000" b="0" i="0" u="none" strike="noStrike" cap="none">
                <a:solidFill>
                  <a:schemeClr val="dk2"/>
                </a:solidFill>
                <a:latin typeface="Calibri"/>
                <a:ea typeface="Calibri"/>
                <a:cs typeface="Calibri"/>
                <a:sym typeface="Calibri"/>
              </a:defRPr>
            </a:lvl7pPr>
            <a:lvl8pPr marL="3657600" marR="0" lvl="7" indent="-355600" algn="l" rtl="0">
              <a:spcBef>
                <a:spcPts val="400"/>
              </a:spcBef>
              <a:spcAft>
                <a:spcPts val="0"/>
              </a:spcAft>
              <a:buClr>
                <a:schemeClr val="accent3"/>
              </a:buClr>
              <a:buSzPts val="2000"/>
              <a:buFont typeface="Noto Sans Symbols"/>
              <a:buChar char="▪"/>
              <a:defRPr sz="2000" b="0" i="0" u="none" strike="noStrike" cap="none">
                <a:solidFill>
                  <a:schemeClr val="dk2"/>
                </a:solidFill>
                <a:latin typeface="Calibri"/>
                <a:ea typeface="Calibri"/>
                <a:cs typeface="Calibri"/>
                <a:sym typeface="Calibri"/>
              </a:defRPr>
            </a:lvl8pPr>
            <a:lvl9pPr marL="4114800" marR="0" lvl="8" indent="-355600" algn="l" rtl="0">
              <a:spcBef>
                <a:spcPts val="400"/>
              </a:spcBef>
              <a:spcAft>
                <a:spcPts val="0"/>
              </a:spcAft>
              <a:buClr>
                <a:schemeClr val="accent5"/>
              </a:buClr>
              <a:buSzPts val="2000"/>
              <a:buFont typeface="Noto Sans Symbols"/>
              <a:buChar char="▪"/>
              <a:defRPr sz="2000" b="0" i="0" u="none" strike="noStrike" cap="none">
                <a:solidFill>
                  <a:schemeClr val="dk2"/>
                </a:solidFill>
                <a:latin typeface="Calibri"/>
                <a:ea typeface="Calibri"/>
                <a:cs typeface="Calibri"/>
                <a:sym typeface="Calibri"/>
              </a:defRPr>
            </a:lvl9pPr>
          </a:lstStyle>
          <a:p>
            <a:endParaRPr/>
          </a:p>
        </p:txBody>
      </p:sp>
      <p:sp>
        <p:nvSpPr>
          <p:cNvPr id="48" name="Google Shape;48;p10"/>
          <p:cNvSpPr txBox="1">
            <a:spLocks noGrp="1"/>
          </p:cNvSpPr>
          <p:nvPr>
            <p:ph type="body" idx="2"/>
          </p:nvPr>
        </p:nvSpPr>
        <p:spPr>
          <a:xfrm>
            <a:off x="2199639" y="304800"/>
            <a:ext cx="6589252" cy="639762"/>
          </a:xfrm>
          <a:prstGeom prst="rect">
            <a:avLst/>
          </a:prstGeom>
          <a:noFill/>
          <a:ln>
            <a:noFill/>
          </a:ln>
        </p:spPr>
        <p:txBody>
          <a:bodyPr spcFirstLastPara="1" wrap="square" lIns="91425" tIns="45700" rIns="91425" bIns="45700" anchor="ctr" anchorCtr="0"/>
          <a:lstStyle>
            <a:lvl1pPr marL="457200" marR="0" lvl="0" indent="-228600" algn="l" rtl="0">
              <a:spcBef>
                <a:spcPts val="560"/>
              </a:spcBef>
              <a:spcAft>
                <a:spcPts val="0"/>
              </a:spcAft>
              <a:buClr>
                <a:schemeClr val="accent1"/>
              </a:buClr>
              <a:buSzPts val="3080"/>
              <a:buFont typeface="Noto Sans Symbols"/>
              <a:buNone/>
              <a:defRPr sz="2800" b="0"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accent2"/>
              </a:buClr>
              <a:buSzPts val="2200"/>
              <a:buFont typeface="Noto Sans Symbols"/>
              <a:buNone/>
              <a:defRPr sz="2000" b="1" i="0" u="none" strike="noStrike" cap="none">
                <a:solidFill>
                  <a:srgbClr val="5C6670"/>
                </a:solidFill>
                <a:latin typeface="Calibri"/>
                <a:ea typeface="Calibri"/>
                <a:cs typeface="Calibri"/>
                <a:sym typeface="Calibri"/>
              </a:defRPr>
            </a:lvl2pPr>
            <a:lvl3pPr marL="1371600" marR="0" lvl="2" indent="-228600" algn="l" rtl="0">
              <a:spcBef>
                <a:spcPts val="360"/>
              </a:spcBef>
              <a:spcAft>
                <a:spcPts val="0"/>
              </a:spcAft>
              <a:buClr>
                <a:schemeClr val="accent3"/>
              </a:buClr>
              <a:buSzPts val="1980"/>
              <a:buFont typeface="Noto Sans Symbols"/>
              <a:buNone/>
              <a:defRPr sz="1800" b="1" i="0" u="none" strike="noStrike" cap="none">
                <a:solidFill>
                  <a:srgbClr val="5C6670"/>
                </a:solidFill>
                <a:latin typeface="Calibri"/>
                <a:ea typeface="Calibri"/>
                <a:cs typeface="Calibri"/>
                <a:sym typeface="Calibri"/>
              </a:defRPr>
            </a:lvl3pPr>
            <a:lvl4pPr marL="1828800" marR="0" lvl="3" indent="-228600" algn="l" rtl="0">
              <a:spcBef>
                <a:spcPts val="320"/>
              </a:spcBef>
              <a:spcAft>
                <a:spcPts val="0"/>
              </a:spcAft>
              <a:buClr>
                <a:schemeClr val="accent4"/>
              </a:buClr>
              <a:buSzPts val="1760"/>
              <a:buFont typeface="Noto Sans Symbols"/>
              <a:buNone/>
              <a:defRPr sz="1600" b="1" i="0" u="none" strike="noStrike" cap="none">
                <a:solidFill>
                  <a:srgbClr val="5C6670"/>
                </a:solidFill>
                <a:latin typeface="Calibri"/>
                <a:ea typeface="Calibri"/>
                <a:cs typeface="Calibri"/>
                <a:sym typeface="Calibri"/>
              </a:defRPr>
            </a:lvl4pPr>
            <a:lvl5pPr marL="2286000" marR="0" lvl="4" indent="-228600" algn="l" rtl="0">
              <a:spcBef>
                <a:spcPts val="320"/>
              </a:spcBef>
              <a:spcAft>
                <a:spcPts val="0"/>
              </a:spcAft>
              <a:buClr>
                <a:schemeClr val="accent6"/>
              </a:buClr>
              <a:buSzPts val="1760"/>
              <a:buFont typeface="Noto Sans Symbols"/>
              <a:buNone/>
              <a:defRPr sz="1600" b="1" i="0" u="none" strike="noStrike" cap="none">
                <a:solidFill>
                  <a:srgbClr val="5C6670"/>
                </a:solidFill>
                <a:latin typeface="Calibri"/>
                <a:ea typeface="Calibri"/>
                <a:cs typeface="Calibri"/>
                <a:sym typeface="Calibri"/>
              </a:defRPr>
            </a:lvl5pPr>
            <a:lvl6pPr marL="2743200" marR="0" lvl="5" indent="-228600" algn="l" rtl="0">
              <a:spcBef>
                <a:spcPts val="320"/>
              </a:spcBef>
              <a:spcAft>
                <a:spcPts val="0"/>
              </a:spcAft>
              <a:buClr>
                <a:schemeClr val="accent1"/>
              </a:buClr>
              <a:buSzPts val="1600"/>
              <a:buFont typeface="Noto Sans Symbols"/>
              <a:buNone/>
              <a:defRPr sz="1600" b="1" i="0" u="none" strike="noStrike" cap="none">
                <a:solidFill>
                  <a:schemeClr val="dk2"/>
                </a:solidFill>
                <a:latin typeface="Calibri"/>
                <a:ea typeface="Calibri"/>
                <a:cs typeface="Calibri"/>
                <a:sym typeface="Calibri"/>
              </a:defRPr>
            </a:lvl6pPr>
            <a:lvl7pPr marL="3200400" marR="0" lvl="6" indent="-228600" algn="l" rtl="0">
              <a:spcBef>
                <a:spcPts val="320"/>
              </a:spcBef>
              <a:spcAft>
                <a:spcPts val="0"/>
              </a:spcAft>
              <a:buClr>
                <a:schemeClr val="accent2"/>
              </a:buClr>
              <a:buSzPts val="1600"/>
              <a:buFont typeface="Noto Sans Symbols"/>
              <a:buNone/>
              <a:defRPr sz="1600" b="1" i="0" u="none" strike="noStrike" cap="none">
                <a:solidFill>
                  <a:schemeClr val="dk2"/>
                </a:solidFill>
                <a:latin typeface="Calibri"/>
                <a:ea typeface="Calibri"/>
                <a:cs typeface="Calibri"/>
                <a:sym typeface="Calibri"/>
              </a:defRPr>
            </a:lvl7pPr>
            <a:lvl8pPr marL="3657600" marR="0" lvl="7" indent="-228600" algn="l" rtl="0">
              <a:spcBef>
                <a:spcPts val="320"/>
              </a:spcBef>
              <a:spcAft>
                <a:spcPts val="0"/>
              </a:spcAft>
              <a:buClr>
                <a:schemeClr val="accent3"/>
              </a:buClr>
              <a:buSzPts val="1600"/>
              <a:buFont typeface="Noto Sans Symbols"/>
              <a:buNone/>
              <a:defRPr sz="1600" b="1" i="0" u="none" strike="noStrike" cap="none">
                <a:solidFill>
                  <a:schemeClr val="dk2"/>
                </a:solidFill>
                <a:latin typeface="Calibri"/>
                <a:ea typeface="Calibri"/>
                <a:cs typeface="Calibri"/>
                <a:sym typeface="Calibri"/>
              </a:defRPr>
            </a:lvl8pPr>
            <a:lvl9pPr marL="4114800" marR="0" lvl="8" indent="-228600" algn="l" rtl="0">
              <a:spcBef>
                <a:spcPts val="320"/>
              </a:spcBef>
              <a:spcAft>
                <a:spcPts val="0"/>
              </a:spcAft>
              <a:buClr>
                <a:schemeClr val="accent5"/>
              </a:buClr>
              <a:buSzPts val="1600"/>
              <a:buFont typeface="Noto Sans Symbols"/>
              <a:buNone/>
              <a:defRPr sz="1600" b="1" i="0" u="none" strike="noStrike" cap="none">
                <a:solidFill>
                  <a:schemeClr val="dk2"/>
                </a:solidFill>
                <a:latin typeface="Calibri"/>
                <a:ea typeface="Calibri"/>
                <a:cs typeface="Calibri"/>
                <a:sym typeface="Calibri"/>
              </a:defRPr>
            </a:lvl9pPr>
          </a:lstStyle>
          <a:p>
            <a:endParaRPr/>
          </a:p>
        </p:txBody>
      </p:sp>
      <p:sp>
        <p:nvSpPr>
          <p:cNvPr id="49" name="Google Shape;49;p10"/>
          <p:cNvSpPr txBox="1">
            <a:spLocks noGrp="1"/>
          </p:cNvSpPr>
          <p:nvPr>
            <p:ph type="body" idx="3"/>
          </p:nvPr>
        </p:nvSpPr>
        <p:spPr>
          <a:xfrm>
            <a:off x="60220" y="2171510"/>
            <a:ext cx="1910820" cy="2816352"/>
          </a:xfrm>
          <a:prstGeom prst="rect">
            <a:avLst/>
          </a:prstGeom>
          <a:noFill/>
          <a:ln>
            <a:noFill/>
          </a:ln>
        </p:spPr>
        <p:txBody>
          <a:bodyPr spcFirstLastPara="1" wrap="square" lIns="91425" tIns="0" rIns="91425" bIns="45700" anchor="t" anchorCtr="0"/>
          <a:lstStyle>
            <a:lvl1pPr marL="457200" marR="0" lvl="0" indent="-228600" algn="l" rtl="0">
              <a:spcBef>
                <a:spcPts val="360"/>
              </a:spcBef>
              <a:spcAft>
                <a:spcPts val="0"/>
              </a:spcAft>
              <a:buClr>
                <a:schemeClr val="accent1"/>
              </a:buClr>
              <a:buSzPts val="1980"/>
              <a:buFont typeface="Noto Sans Symbols"/>
              <a:buNone/>
              <a:defRPr sz="1800" b="0" i="0" u="none" strike="noStrike" cap="none">
                <a:solidFill>
                  <a:srgbClr val="FFFFFF"/>
                </a:solidFill>
                <a:latin typeface="Calibri"/>
                <a:ea typeface="Calibri"/>
                <a:cs typeface="Calibri"/>
                <a:sym typeface="Calibri"/>
              </a:defRPr>
            </a:lvl1pPr>
            <a:lvl2pPr marL="914400" marR="0" lvl="1" indent="-228600" algn="l" rtl="0">
              <a:spcBef>
                <a:spcPts val="240"/>
              </a:spcBef>
              <a:spcAft>
                <a:spcPts val="0"/>
              </a:spcAft>
              <a:buClr>
                <a:schemeClr val="accent2"/>
              </a:buClr>
              <a:buSzPts val="1320"/>
              <a:buFont typeface="Noto Sans Symbols"/>
              <a:buNone/>
              <a:defRPr sz="1200" b="0" i="0" u="none" strike="noStrike" cap="none">
                <a:solidFill>
                  <a:srgbClr val="5C6670"/>
                </a:solidFill>
                <a:latin typeface="Calibri"/>
                <a:ea typeface="Calibri"/>
                <a:cs typeface="Calibri"/>
                <a:sym typeface="Calibri"/>
              </a:defRPr>
            </a:lvl2pPr>
            <a:lvl3pPr marL="1371600" marR="0" lvl="2" indent="-228600" algn="l" rtl="0">
              <a:spcBef>
                <a:spcPts val="200"/>
              </a:spcBef>
              <a:spcAft>
                <a:spcPts val="0"/>
              </a:spcAft>
              <a:buClr>
                <a:schemeClr val="accent3"/>
              </a:buClr>
              <a:buSzPts val="1100"/>
              <a:buFont typeface="Noto Sans Symbols"/>
              <a:buNone/>
              <a:defRPr sz="1000" b="0" i="0" u="none" strike="noStrike" cap="none">
                <a:solidFill>
                  <a:srgbClr val="5C6670"/>
                </a:solidFill>
                <a:latin typeface="Calibri"/>
                <a:ea typeface="Calibri"/>
                <a:cs typeface="Calibri"/>
                <a:sym typeface="Calibri"/>
              </a:defRPr>
            </a:lvl3pPr>
            <a:lvl4pPr marL="1828800" marR="0" lvl="3" indent="-228600" algn="l" rtl="0">
              <a:spcBef>
                <a:spcPts val="180"/>
              </a:spcBef>
              <a:spcAft>
                <a:spcPts val="0"/>
              </a:spcAft>
              <a:buClr>
                <a:schemeClr val="accent4"/>
              </a:buClr>
              <a:buSzPts val="990"/>
              <a:buFont typeface="Noto Sans Symbols"/>
              <a:buNone/>
              <a:defRPr sz="900" b="0" i="0" u="none" strike="noStrike" cap="none">
                <a:solidFill>
                  <a:srgbClr val="5C6670"/>
                </a:solidFill>
                <a:latin typeface="Calibri"/>
                <a:ea typeface="Calibri"/>
                <a:cs typeface="Calibri"/>
                <a:sym typeface="Calibri"/>
              </a:defRPr>
            </a:lvl4pPr>
            <a:lvl5pPr marL="2286000" marR="0" lvl="4" indent="-228600" algn="l" rtl="0">
              <a:spcBef>
                <a:spcPts val="180"/>
              </a:spcBef>
              <a:spcAft>
                <a:spcPts val="0"/>
              </a:spcAft>
              <a:buClr>
                <a:schemeClr val="accent6"/>
              </a:buClr>
              <a:buSzPts val="990"/>
              <a:buFont typeface="Noto Sans Symbols"/>
              <a:buNone/>
              <a:defRPr sz="900" b="0" i="0" u="none" strike="noStrike" cap="none">
                <a:solidFill>
                  <a:srgbClr val="5C6670"/>
                </a:solidFill>
                <a:latin typeface="Calibri"/>
                <a:ea typeface="Calibri"/>
                <a:cs typeface="Calibri"/>
                <a:sym typeface="Calibri"/>
              </a:defRPr>
            </a:lvl5pPr>
            <a:lvl6pPr marL="2743200" marR="0" lvl="5" indent="-228600" algn="l" rtl="0">
              <a:spcBef>
                <a:spcPts val="180"/>
              </a:spcBef>
              <a:spcAft>
                <a:spcPts val="0"/>
              </a:spcAft>
              <a:buClr>
                <a:schemeClr val="accent1"/>
              </a:buClr>
              <a:buSzPts val="900"/>
              <a:buFont typeface="Noto Sans Symbols"/>
              <a:buNone/>
              <a:defRPr sz="900" b="0" i="0" u="none" strike="noStrike" cap="none">
                <a:solidFill>
                  <a:schemeClr val="dk2"/>
                </a:solidFill>
                <a:latin typeface="Calibri"/>
                <a:ea typeface="Calibri"/>
                <a:cs typeface="Calibri"/>
                <a:sym typeface="Calibri"/>
              </a:defRPr>
            </a:lvl6pPr>
            <a:lvl7pPr marL="3200400" marR="0" lvl="6" indent="-228600" algn="l" rtl="0">
              <a:spcBef>
                <a:spcPts val="180"/>
              </a:spcBef>
              <a:spcAft>
                <a:spcPts val="0"/>
              </a:spcAft>
              <a:buClr>
                <a:schemeClr val="accent2"/>
              </a:buClr>
              <a:buSzPts val="900"/>
              <a:buFont typeface="Noto Sans Symbols"/>
              <a:buNone/>
              <a:defRPr sz="900" b="0" i="0" u="none" strike="noStrike" cap="none">
                <a:solidFill>
                  <a:schemeClr val="dk2"/>
                </a:solidFill>
                <a:latin typeface="Calibri"/>
                <a:ea typeface="Calibri"/>
                <a:cs typeface="Calibri"/>
                <a:sym typeface="Calibri"/>
              </a:defRPr>
            </a:lvl7pPr>
            <a:lvl8pPr marL="3657600" marR="0" lvl="7" indent="-228600" algn="l" rtl="0">
              <a:spcBef>
                <a:spcPts val="180"/>
              </a:spcBef>
              <a:spcAft>
                <a:spcPts val="0"/>
              </a:spcAft>
              <a:buClr>
                <a:schemeClr val="accent3"/>
              </a:buClr>
              <a:buSzPts val="900"/>
              <a:buFont typeface="Noto Sans Symbols"/>
              <a:buNone/>
              <a:defRPr sz="900" b="0" i="0" u="none" strike="noStrike" cap="none">
                <a:solidFill>
                  <a:schemeClr val="dk2"/>
                </a:solidFill>
                <a:latin typeface="Calibri"/>
                <a:ea typeface="Calibri"/>
                <a:cs typeface="Calibri"/>
                <a:sym typeface="Calibri"/>
              </a:defRPr>
            </a:lvl8pPr>
            <a:lvl9pPr marL="4114800" marR="0" lvl="8" indent="-228600" algn="l" rtl="0">
              <a:spcBef>
                <a:spcPts val="180"/>
              </a:spcBef>
              <a:spcAft>
                <a:spcPts val="0"/>
              </a:spcAft>
              <a:buClr>
                <a:schemeClr val="accent5"/>
              </a:buClr>
              <a:buSzPts val="900"/>
              <a:buFont typeface="Noto Sans Symbols"/>
              <a:buNone/>
              <a:defRPr sz="900" b="0" i="0" u="none" strike="noStrike" cap="none">
                <a:solidFill>
                  <a:schemeClr val="dk2"/>
                </a:solidFill>
                <a:latin typeface="Calibri"/>
                <a:ea typeface="Calibri"/>
                <a:cs typeface="Calibri"/>
                <a:sym typeface="Calibri"/>
              </a:defRPr>
            </a:lvl9pPr>
          </a:lstStyle>
          <a:p>
            <a:endParaRPr/>
          </a:p>
        </p:txBody>
      </p:sp>
      <p:sp>
        <p:nvSpPr>
          <p:cNvPr id="50" name="Google Shape;50;p10"/>
          <p:cNvSpPr txBox="1">
            <a:spLocks noGrp="1"/>
          </p:cNvSpPr>
          <p:nvPr>
            <p:ph type="title"/>
          </p:nvPr>
        </p:nvSpPr>
        <p:spPr>
          <a:xfrm>
            <a:off x="57912" y="1036320"/>
            <a:ext cx="1913456" cy="103359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2" name="Google Shape;52;p10"/>
          <p:cNvSpPr txBox="1"/>
          <p:nvPr/>
        </p:nvSpPr>
        <p:spPr>
          <a:xfrm>
            <a:off x="3675969" y="6344721"/>
            <a:ext cx="2133600" cy="365125"/>
          </a:xfrm>
          <a:prstGeom prst="rect">
            <a:avLst/>
          </a:prstGeom>
          <a:noFill/>
          <a:ln>
            <a:noFill/>
          </a:ln>
        </p:spPr>
        <p:txBody>
          <a:bodyPr spcFirstLastPara="1" wrap="square" lIns="91425" tIns="45700" rIns="91425" bIns="45700" anchor="ctr" anchorCtr="0">
            <a:noAutofit/>
          </a:bodyPr>
          <a:lstStyle/>
          <a:p>
            <a:pPr algn="ctr">
              <a:buClrTx/>
              <a:buFontTx/>
              <a:buNone/>
            </a:pPr>
            <a:fld id="{00000000-1234-1234-1234-123412341234}" type="slidenum">
              <a:rPr lang="en-US" kern="1200">
                <a:solidFill>
                  <a:prstClr val="black"/>
                </a:solidFill>
                <a:latin typeface="Calibri"/>
                <a:ea typeface="Calibri"/>
                <a:cs typeface="Calibri"/>
                <a:sym typeface="Calibri"/>
              </a:rPr>
              <a:pPr algn="ctr">
                <a:buClrTx/>
                <a:buFontTx/>
                <a:buNone/>
              </a:pPr>
              <a:t>‹#›</a:t>
            </a:fld>
            <a:endParaRPr kern="1200">
              <a:solidFill>
                <a:prstClr val="black"/>
              </a:solidFill>
              <a:latin typeface="Calibri"/>
              <a:ea typeface="Calibri"/>
              <a:cs typeface="Calibri"/>
              <a:sym typeface="Calibri"/>
            </a:endParaRP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Tree>
    <p:extLst>
      <p:ext uri="{BB962C8B-B14F-4D97-AF65-F5344CB8AC3E}">
        <p14:creationId xmlns:p14="http://schemas.microsoft.com/office/powerpoint/2010/main" val="1347955268"/>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matchingName="Statement with Tag, 2">
  <p:cSld name="Statement with Tag, 2">
    <p:spTree>
      <p:nvGrpSpPr>
        <p:cNvPr id="1" name="Shape 53"/>
        <p:cNvGrpSpPr/>
        <p:nvPr/>
      </p:nvGrpSpPr>
      <p:grpSpPr>
        <a:xfrm>
          <a:off x="0" y="0"/>
          <a:ext cx="0" cy="0"/>
          <a:chOff x="0" y="0"/>
          <a:chExt cx="0" cy="0"/>
        </a:xfrm>
      </p:grpSpPr>
      <p:sp>
        <p:nvSpPr>
          <p:cNvPr id="54" name="Google Shape;54;p11"/>
          <p:cNvSpPr txBox="1">
            <a:spLocks noGrp="1"/>
          </p:cNvSpPr>
          <p:nvPr>
            <p:ph type="title"/>
          </p:nvPr>
        </p:nvSpPr>
        <p:spPr>
          <a:xfrm>
            <a:off x="533400" y="2233613"/>
            <a:ext cx="8077200" cy="2057400"/>
          </a:xfrm>
          <a:prstGeom prst="rect">
            <a:avLst/>
          </a:prstGeom>
          <a:noFill/>
          <a:ln>
            <a:noFill/>
          </a:ln>
        </p:spPr>
        <p:txBody>
          <a:bodyPr spcFirstLastPara="1" wrap="square" lIns="91425" tIns="45700" rIns="91425" bIns="45700" anchor="b" anchorCtr="0"/>
          <a:lstStyle>
            <a:lvl1pPr marR="0" lvl="0" algn="ctr" rtl="0">
              <a:spcBef>
                <a:spcPts val="0"/>
              </a:spcBef>
              <a:spcAft>
                <a:spcPts val="0"/>
              </a:spcAft>
              <a:buClr>
                <a:schemeClr val="lt1"/>
              </a:buClr>
              <a:buSzPts val="7200"/>
              <a:buFont typeface="Arial"/>
              <a:buNone/>
              <a:defRPr sz="7200" b="1"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5" name="Google Shape;55;p11"/>
          <p:cNvSpPr txBox="1">
            <a:spLocks noGrp="1"/>
          </p:cNvSpPr>
          <p:nvPr>
            <p:ph type="body" idx="1"/>
          </p:nvPr>
        </p:nvSpPr>
        <p:spPr>
          <a:xfrm>
            <a:off x="533400" y="4291015"/>
            <a:ext cx="8077200" cy="1500188"/>
          </a:xfrm>
          <a:prstGeom prst="rect">
            <a:avLst/>
          </a:prstGeom>
          <a:noFill/>
          <a:ln>
            <a:noFill/>
          </a:ln>
        </p:spPr>
        <p:txBody>
          <a:bodyPr spcFirstLastPara="1" wrap="square" lIns="91425" tIns="45700" rIns="91425" bIns="45700" anchor="t" anchorCtr="0"/>
          <a:lstStyle>
            <a:lvl1pPr marL="457200" marR="0" lvl="0" indent="-228600" algn="ctr" rtl="0">
              <a:spcBef>
                <a:spcPts val="860"/>
              </a:spcBef>
              <a:spcAft>
                <a:spcPts val="0"/>
              </a:spcAft>
              <a:buClr>
                <a:schemeClr val="accent1"/>
              </a:buClr>
              <a:buSzPts val="4730"/>
              <a:buFont typeface="Noto Sans Symbols"/>
              <a:buNone/>
              <a:defRPr sz="4300" b="1" i="0" u="none" strike="noStrike" cap="none">
                <a:solidFill>
                  <a:schemeClr val="accent2"/>
                </a:solidFill>
                <a:latin typeface="Calibri"/>
                <a:ea typeface="Calibri"/>
                <a:cs typeface="Calibri"/>
                <a:sym typeface="Calibri"/>
              </a:defRPr>
            </a:lvl1pPr>
            <a:lvl2pPr marL="914400" marR="0" lvl="1" indent="-228600" algn="l" rtl="0">
              <a:spcBef>
                <a:spcPts val="480"/>
              </a:spcBef>
              <a:spcAft>
                <a:spcPts val="0"/>
              </a:spcAft>
              <a:buClr>
                <a:schemeClr val="accent2"/>
              </a:buClr>
              <a:buSzPts val="2640"/>
              <a:buFont typeface="Noto Sans Symbols"/>
              <a:buNone/>
              <a:defRPr sz="2400" b="0" i="0" u="none" strike="noStrike" cap="none">
                <a:solidFill>
                  <a:srgbClr val="9A9EA3"/>
                </a:solidFill>
                <a:latin typeface="Calibri"/>
                <a:ea typeface="Calibri"/>
                <a:cs typeface="Calibri"/>
                <a:sym typeface="Calibri"/>
              </a:defRPr>
            </a:lvl2pPr>
            <a:lvl3pPr marL="1371600" marR="0" lvl="2" indent="-228600" algn="l" rtl="0">
              <a:spcBef>
                <a:spcPts val="420"/>
              </a:spcBef>
              <a:spcAft>
                <a:spcPts val="0"/>
              </a:spcAft>
              <a:buClr>
                <a:schemeClr val="accent3"/>
              </a:buClr>
              <a:buSzPts val="2310"/>
              <a:buFont typeface="Noto Sans Symbols"/>
              <a:buNone/>
              <a:defRPr sz="2100" b="0" i="0" u="none" strike="noStrike" cap="none">
                <a:solidFill>
                  <a:srgbClr val="9A9EA3"/>
                </a:solidFill>
                <a:latin typeface="Calibri"/>
                <a:ea typeface="Calibri"/>
                <a:cs typeface="Calibri"/>
                <a:sym typeface="Calibri"/>
              </a:defRPr>
            </a:lvl3pPr>
            <a:lvl4pPr marL="1828800" marR="0" lvl="3" indent="-228600" algn="l" rtl="0">
              <a:spcBef>
                <a:spcPts val="380"/>
              </a:spcBef>
              <a:spcAft>
                <a:spcPts val="0"/>
              </a:spcAft>
              <a:buClr>
                <a:schemeClr val="accent4"/>
              </a:buClr>
              <a:buSzPts val="2090"/>
              <a:buFont typeface="Noto Sans Symbols"/>
              <a:buNone/>
              <a:defRPr sz="1900" b="0" i="0" u="none" strike="noStrike" cap="none">
                <a:solidFill>
                  <a:srgbClr val="9A9EA3"/>
                </a:solidFill>
                <a:latin typeface="Calibri"/>
                <a:ea typeface="Calibri"/>
                <a:cs typeface="Calibri"/>
                <a:sym typeface="Calibri"/>
              </a:defRPr>
            </a:lvl4pPr>
            <a:lvl5pPr marL="2286000" marR="0" lvl="4" indent="-228600" algn="l" rtl="0">
              <a:spcBef>
                <a:spcPts val="380"/>
              </a:spcBef>
              <a:spcAft>
                <a:spcPts val="0"/>
              </a:spcAft>
              <a:buClr>
                <a:schemeClr val="accent6"/>
              </a:buClr>
              <a:buSzPts val="2090"/>
              <a:buFont typeface="Noto Sans Symbols"/>
              <a:buNone/>
              <a:defRPr sz="1900" b="0" i="0" u="none" strike="noStrike" cap="none">
                <a:solidFill>
                  <a:srgbClr val="9A9EA3"/>
                </a:solidFill>
                <a:latin typeface="Calibri"/>
                <a:ea typeface="Calibri"/>
                <a:cs typeface="Calibri"/>
                <a:sym typeface="Calibri"/>
              </a:defRPr>
            </a:lvl5pPr>
            <a:lvl6pPr marL="2743200" marR="0" lvl="5" indent="-228600" algn="l" rtl="0">
              <a:spcBef>
                <a:spcPts val="380"/>
              </a:spcBef>
              <a:spcAft>
                <a:spcPts val="0"/>
              </a:spcAft>
              <a:buClr>
                <a:schemeClr val="accent1"/>
              </a:buClr>
              <a:buSzPts val="1900"/>
              <a:buFont typeface="Noto Sans Symbols"/>
              <a:buNone/>
              <a:defRPr sz="1900" b="0" i="0" u="none" strike="noStrike" cap="none">
                <a:solidFill>
                  <a:srgbClr val="9A9EA3"/>
                </a:solidFill>
                <a:latin typeface="Calibri"/>
                <a:ea typeface="Calibri"/>
                <a:cs typeface="Calibri"/>
                <a:sym typeface="Calibri"/>
              </a:defRPr>
            </a:lvl6pPr>
            <a:lvl7pPr marL="3200400" marR="0" lvl="6" indent="-228600" algn="l" rtl="0">
              <a:spcBef>
                <a:spcPts val="380"/>
              </a:spcBef>
              <a:spcAft>
                <a:spcPts val="0"/>
              </a:spcAft>
              <a:buClr>
                <a:schemeClr val="accent2"/>
              </a:buClr>
              <a:buSzPts val="1900"/>
              <a:buFont typeface="Noto Sans Symbols"/>
              <a:buNone/>
              <a:defRPr sz="1900" b="0" i="0" u="none" strike="noStrike" cap="none">
                <a:solidFill>
                  <a:srgbClr val="9A9EA3"/>
                </a:solidFill>
                <a:latin typeface="Calibri"/>
                <a:ea typeface="Calibri"/>
                <a:cs typeface="Calibri"/>
                <a:sym typeface="Calibri"/>
              </a:defRPr>
            </a:lvl7pPr>
            <a:lvl8pPr marL="3657600" marR="0" lvl="7" indent="-228600" algn="l" rtl="0">
              <a:spcBef>
                <a:spcPts val="380"/>
              </a:spcBef>
              <a:spcAft>
                <a:spcPts val="0"/>
              </a:spcAft>
              <a:buClr>
                <a:schemeClr val="accent3"/>
              </a:buClr>
              <a:buSzPts val="1900"/>
              <a:buFont typeface="Noto Sans Symbols"/>
              <a:buNone/>
              <a:defRPr sz="1900" b="0" i="0" u="none" strike="noStrike" cap="none">
                <a:solidFill>
                  <a:srgbClr val="9A9EA3"/>
                </a:solidFill>
                <a:latin typeface="Calibri"/>
                <a:ea typeface="Calibri"/>
                <a:cs typeface="Calibri"/>
                <a:sym typeface="Calibri"/>
              </a:defRPr>
            </a:lvl8pPr>
            <a:lvl9pPr marL="4114800" marR="0" lvl="8" indent="-228600" algn="l" rtl="0">
              <a:spcBef>
                <a:spcPts val="380"/>
              </a:spcBef>
              <a:spcAft>
                <a:spcPts val="0"/>
              </a:spcAft>
              <a:buClr>
                <a:schemeClr val="accent5"/>
              </a:buClr>
              <a:buSzPts val="1900"/>
              <a:buFont typeface="Noto Sans Symbols"/>
              <a:buNone/>
              <a:defRPr sz="1900" b="0" i="0" u="none" strike="noStrike" cap="none">
                <a:solidFill>
                  <a:srgbClr val="9A9EA3"/>
                </a:solidFill>
                <a:latin typeface="Calibri"/>
                <a:ea typeface="Calibri"/>
                <a:cs typeface="Calibri"/>
                <a:sym typeface="Calibri"/>
              </a:defRPr>
            </a:lvl9pPr>
          </a:lstStyle>
          <a:p>
            <a:endParaRPr/>
          </a:p>
        </p:txBody>
      </p:sp>
      <p:sp>
        <p:nvSpPr>
          <p:cNvPr id="56" name="Google Shape;56;p11"/>
          <p:cNvSpPr txBox="1">
            <a:spLocks noGrp="1"/>
          </p:cNvSpPr>
          <p:nvPr>
            <p:ph type="body" idx="2"/>
          </p:nvPr>
        </p:nvSpPr>
        <p:spPr>
          <a:xfrm>
            <a:off x="6858001" y="304800"/>
            <a:ext cx="1655064" cy="533400"/>
          </a:xfrm>
          <a:prstGeom prst="rect">
            <a:avLst/>
          </a:prstGeom>
          <a:noFill/>
          <a:ln>
            <a:noFill/>
          </a:ln>
        </p:spPr>
        <p:txBody>
          <a:bodyPr spcFirstLastPara="1" wrap="square" lIns="91425" tIns="45700" rIns="91425" bIns="45700" anchor="b" anchorCtr="0"/>
          <a:lstStyle>
            <a:lvl1pPr marL="457200" marR="0" lvl="0" indent="-228600" algn="ctr" rtl="0">
              <a:spcBef>
                <a:spcPts val="640"/>
              </a:spcBef>
              <a:spcAft>
                <a:spcPts val="0"/>
              </a:spcAft>
              <a:buClr>
                <a:schemeClr val="accent1"/>
              </a:buClr>
              <a:buSzPts val="3520"/>
              <a:buFont typeface="Noto Sans Symbols"/>
              <a:buNone/>
              <a:defRPr sz="3200" b="1" i="0" u="none" strike="noStrike" cap="none">
                <a:solidFill>
                  <a:srgbClr val="5C6670"/>
                </a:solidFill>
                <a:latin typeface="Calibri"/>
                <a:ea typeface="Calibri"/>
                <a:cs typeface="Calibri"/>
                <a:sym typeface="Calibri"/>
              </a:defRPr>
            </a:lvl1pPr>
            <a:lvl2pPr marL="914400" marR="0" lvl="1" indent="-228600" algn="l" rtl="0">
              <a:spcBef>
                <a:spcPts val="860"/>
              </a:spcBef>
              <a:spcAft>
                <a:spcPts val="0"/>
              </a:spcAft>
              <a:buClr>
                <a:schemeClr val="accent2"/>
              </a:buClr>
              <a:buSzPts val="4730"/>
              <a:buFont typeface="Noto Sans Symbols"/>
              <a:buNone/>
              <a:defRPr sz="4300" b="1" i="0" u="none" strike="noStrike" cap="none">
                <a:solidFill>
                  <a:srgbClr val="5C6670"/>
                </a:solidFill>
                <a:latin typeface="Calibri"/>
                <a:ea typeface="Calibri"/>
                <a:cs typeface="Calibri"/>
                <a:sym typeface="Calibri"/>
              </a:defRPr>
            </a:lvl2pPr>
            <a:lvl3pPr marL="1371600" marR="0" lvl="2" indent="-228600" algn="l" rtl="0">
              <a:spcBef>
                <a:spcPts val="860"/>
              </a:spcBef>
              <a:spcAft>
                <a:spcPts val="0"/>
              </a:spcAft>
              <a:buClr>
                <a:schemeClr val="accent3"/>
              </a:buClr>
              <a:buSzPts val="4730"/>
              <a:buFont typeface="Noto Sans Symbols"/>
              <a:buNone/>
              <a:defRPr sz="4300" b="1" i="0" u="none" strike="noStrike" cap="none">
                <a:solidFill>
                  <a:srgbClr val="5C6670"/>
                </a:solidFill>
                <a:latin typeface="Calibri"/>
                <a:ea typeface="Calibri"/>
                <a:cs typeface="Calibri"/>
                <a:sym typeface="Calibri"/>
              </a:defRPr>
            </a:lvl3pPr>
            <a:lvl4pPr marL="1828800" marR="0" lvl="3" indent="-228600" algn="l" rtl="0">
              <a:spcBef>
                <a:spcPts val="860"/>
              </a:spcBef>
              <a:spcAft>
                <a:spcPts val="0"/>
              </a:spcAft>
              <a:buClr>
                <a:schemeClr val="accent4"/>
              </a:buClr>
              <a:buSzPts val="4730"/>
              <a:buFont typeface="Noto Sans Symbols"/>
              <a:buNone/>
              <a:defRPr sz="4300" b="1" i="0" u="none" strike="noStrike" cap="none">
                <a:solidFill>
                  <a:srgbClr val="5C6670"/>
                </a:solidFill>
                <a:latin typeface="Calibri"/>
                <a:ea typeface="Calibri"/>
                <a:cs typeface="Calibri"/>
                <a:sym typeface="Calibri"/>
              </a:defRPr>
            </a:lvl4pPr>
            <a:lvl5pPr marL="2286000" marR="0" lvl="4" indent="-228600" algn="l" rtl="0">
              <a:spcBef>
                <a:spcPts val="860"/>
              </a:spcBef>
              <a:spcAft>
                <a:spcPts val="0"/>
              </a:spcAft>
              <a:buClr>
                <a:schemeClr val="accent6"/>
              </a:buClr>
              <a:buSzPts val="4730"/>
              <a:buFont typeface="Noto Sans Symbols"/>
              <a:buNone/>
              <a:defRPr sz="4300" b="1" i="0" u="none" strike="noStrike" cap="none">
                <a:solidFill>
                  <a:srgbClr val="5C6670"/>
                </a:solidFill>
                <a:latin typeface="Calibri"/>
                <a:ea typeface="Calibri"/>
                <a:cs typeface="Calibri"/>
                <a:sym typeface="Calibri"/>
              </a:defRPr>
            </a:lvl5pPr>
            <a:lvl6pPr marL="2743200" marR="0" lvl="5" indent="-304800" algn="l" rtl="0">
              <a:spcBef>
                <a:spcPts val="240"/>
              </a:spcBef>
              <a:spcAft>
                <a:spcPts val="0"/>
              </a:spcAft>
              <a:buClr>
                <a:schemeClr val="accent1"/>
              </a:buClr>
              <a:buSzPts val="1200"/>
              <a:buFont typeface="Noto Sans Symbols"/>
              <a:buChar char="▪"/>
              <a:defRPr sz="1200" b="0" i="0" u="none" strike="noStrike" cap="none">
                <a:solidFill>
                  <a:schemeClr val="dk2"/>
                </a:solidFill>
                <a:latin typeface="Calibri"/>
                <a:ea typeface="Calibri"/>
                <a:cs typeface="Calibri"/>
                <a:sym typeface="Calibri"/>
              </a:defRPr>
            </a:lvl6pPr>
            <a:lvl7pPr marL="3200400" marR="0" lvl="6" indent="-304800" algn="l" rtl="0">
              <a:spcBef>
                <a:spcPts val="240"/>
              </a:spcBef>
              <a:spcAft>
                <a:spcPts val="0"/>
              </a:spcAft>
              <a:buClr>
                <a:schemeClr val="accent2"/>
              </a:buClr>
              <a:buSzPts val="1200"/>
              <a:buFont typeface="Noto Sans Symbols"/>
              <a:buChar char="▪"/>
              <a:defRPr sz="1200" b="0" i="0" u="none" strike="noStrike" cap="none">
                <a:solidFill>
                  <a:schemeClr val="dk2"/>
                </a:solidFill>
                <a:latin typeface="Calibri"/>
                <a:ea typeface="Calibri"/>
                <a:cs typeface="Calibri"/>
                <a:sym typeface="Calibri"/>
              </a:defRPr>
            </a:lvl7pPr>
            <a:lvl8pPr marL="3657600" marR="0" lvl="7" indent="-304800" algn="l" rtl="0">
              <a:spcBef>
                <a:spcPts val="240"/>
              </a:spcBef>
              <a:spcAft>
                <a:spcPts val="0"/>
              </a:spcAft>
              <a:buClr>
                <a:schemeClr val="accent3"/>
              </a:buClr>
              <a:buSzPts val="1200"/>
              <a:buFont typeface="Noto Sans Symbols"/>
              <a:buChar char="▪"/>
              <a:defRPr sz="1200" b="0" i="0" u="none" strike="noStrike" cap="none">
                <a:solidFill>
                  <a:schemeClr val="dk2"/>
                </a:solidFill>
                <a:latin typeface="Calibri"/>
                <a:ea typeface="Calibri"/>
                <a:cs typeface="Calibri"/>
                <a:sym typeface="Calibri"/>
              </a:defRPr>
            </a:lvl8pPr>
            <a:lvl9pPr marL="4114800" marR="0" lvl="8" indent="-304800" algn="l" rtl="0">
              <a:spcBef>
                <a:spcPts val="240"/>
              </a:spcBef>
              <a:spcAft>
                <a:spcPts val="0"/>
              </a:spcAft>
              <a:buClr>
                <a:schemeClr val="accent5"/>
              </a:buClr>
              <a:buSzPts val="1200"/>
              <a:buFont typeface="Noto Sans Symbols"/>
              <a:buChar char="▪"/>
              <a:defRPr sz="1200" b="0" i="0" u="none" strike="noStrike" cap="none">
                <a:solidFill>
                  <a:schemeClr val="dk2"/>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639006373"/>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matchingName="Title Only Green Narrow Bar">
  <p:cSld name="Title Only Green Narrow Bar">
    <p:bg>
      <p:bgPr>
        <a:blipFill>
          <a:blip r:embed="rId2">
            <a:alphaModFix/>
          </a:blip>
          <a:stretch>
            <a:fillRect/>
          </a:stretch>
        </a:blipFill>
        <a:effectLst/>
      </p:bgPr>
    </p:bg>
    <p:spTree>
      <p:nvGrpSpPr>
        <p:cNvPr id="1" name="Shape 57"/>
        <p:cNvGrpSpPr/>
        <p:nvPr/>
      </p:nvGrpSpPr>
      <p:grpSpPr>
        <a:xfrm>
          <a:off x="0" y="0"/>
          <a:ext cx="0" cy="0"/>
          <a:chOff x="0" y="0"/>
          <a:chExt cx="0" cy="0"/>
        </a:xfrm>
      </p:grpSpPr>
      <p:sp>
        <p:nvSpPr>
          <p:cNvPr id="58" name="Google Shape;58;p12"/>
          <p:cNvSpPr txBox="1">
            <a:spLocks noGrp="1"/>
          </p:cNvSpPr>
          <p:nvPr>
            <p:ph type="title"/>
          </p:nvPr>
        </p:nvSpPr>
        <p:spPr>
          <a:xfrm>
            <a:off x="381000" y="355847"/>
            <a:ext cx="8381260" cy="782073"/>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1496439543"/>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matchingName="Statement with Two-Level Tag, 3">
  <p:cSld name="Statement with Two-Level Tag, 3">
    <p:spTree>
      <p:nvGrpSpPr>
        <p:cNvPr id="1" name="Shape 69"/>
        <p:cNvGrpSpPr/>
        <p:nvPr/>
      </p:nvGrpSpPr>
      <p:grpSpPr>
        <a:xfrm>
          <a:off x="0" y="0"/>
          <a:ext cx="0" cy="0"/>
          <a:chOff x="0" y="0"/>
          <a:chExt cx="0" cy="0"/>
        </a:xfrm>
      </p:grpSpPr>
      <p:sp>
        <p:nvSpPr>
          <p:cNvPr id="70" name="Google Shape;70;p16"/>
          <p:cNvSpPr txBox="1">
            <a:spLocks noGrp="1"/>
          </p:cNvSpPr>
          <p:nvPr>
            <p:ph type="title"/>
          </p:nvPr>
        </p:nvSpPr>
        <p:spPr>
          <a:xfrm>
            <a:off x="533400" y="1676400"/>
            <a:ext cx="8077200" cy="20574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lt1"/>
              </a:buClr>
              <a:buSzPts val="6600"/>
              <a:buFont typeface="Arial"/>
              <a:buNone/>
              <a:defRPr sz="6600" b="1"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1" name="Google Shape;71;p16"/>
          <p:cNvSpPr txBox="1">
            <a:spLocks noGrp="1"/>
          </p:cNvSpPr>
          <p:nvPr>
            <p:ph type="body" idx="1"/>
          </p:nvPr>
        </p:nvSpPr>
        <p:spPr>
          <a:xfrm>
            <a:off x="533400" y="3733801"/>
            <a:ext cx="8077200" cy="1500188"/>
          </a:xfrm>
          <a:prstGeom prst="rect">
            <a:avLst/>
          </a:prstGeom>
          <a:noFill/>
          <a:ln>
            <a:noFill/>
          </a:ln>
        </p:spPr>
        <p:txBody>
          <a:bodyPr spcFirstLastPara="1" wrap="square" lIns="91425" tIns="45700" rIns="91425" bIns="45700" anchor="t" anchorCtr="0"/>
          <a:lstStyle>
            <a:lvl1pPr marL="457200" marR="0" lvl="0" indent="-228600" algn="l" rtl="0">
              <a:spcBef>
                <a:spcPts val="640"/>
              </a:spcBef>
              <a:spcAft>
                <a:spcPts val="0"/>
              </a:spcAft>
              <a:buClr>
                <a:schemeClr val="accent1"/>
              </a:buClr>
              <a:buSzPts val="3520"/>
              <a:buFont typeface="Noto Sans Symbols"/>
              <a:buNone/>
              <a:defRPr sz="3200" b="1" i="0" u="none" strike="noStrike" cap="none">
                <a:solidFill>
                  <a:schemeClr val="accent3"/>
                </a:solidFill>
                <a:latin typeface="Calibri"/>
                <a:ea typeface="Calibri"/>
                <a:cs typeface="Calibri"/>
                <a:sym typeface="Calibri"/>
              </a:defRPr>
            </a:lvl1pPr>
            <a:lvl2pPr marL="914400" marR="0" lvl="1" indent="-228600" algn="l" rtl="0">
              <a:spcBef>
                <a:spcPts val="360"/>
              </a:spcBef>
              <a:spcAft>
                <a:spcPts val="0"/>
              </a:spcAft>
              <a:buClr>
                <a:schemeClr val="accent2"/>
              </a:buClr>
              <a:buSzPts val="1980"/>
              <a:buFont typeface="Noto Sans Symbols"/>
              <a:buNone/>
              <a:defRPr sz="1800" b="0" i="0" u="none" strike="noStrike" cap="none">
                <a:solidFill>
                  <a:srgbClr val="9A9EA3"/>
                </a:solidFill>
                <a:latin typeface="Calibri"/>
                <a:ea typeface="Calibri"/>
                <a:cs typeface="Calibri"/>
                <a:sym typeface="Calibri"/>
              </a:defRPr>
            </a:lvl2pPr>
            <a:lvl3pPr marL="1371600" marR="0" lvl="2" indent="-228600" algn="l" rtl="0">
              <a:spcBef>
                <a:spcPts val="320"/>
              </a:spcBef>
              <a:spcAft>
                <a:spcPts val="0"/>
              </a:spcAft>
              <a:buClr>
                <a:schemeClr val="accent3"/>
              </a:buClr>
              <a:buSzPts val="1760"/>
              <a:buFont typeface="Noto Sans Symbols"/>
              <a:buNone/>
              <a:defRPr sz="1600" b="0" i="0" u="none" strike="noStrike" cap="none">
                <a:solidFill>
                  <a:srgbClr val="9A9EA3"/>
                </a:solidFill>
                <a:latin typeface="Calibri"/>
                <a:ea typeface="Calibri"/>
                <a:cs typeface="Calibri"/>
                <a:sym typeface="Calibri"/>
              </a:defRPr>
            </a:lvl3pPr>
            <a:lvl4pPr marL="1828800" marR="0" lvl="3" indent="-228600" algn="l" rtl="0">
              <a:spcBef>
                <a:spcPts val="280"/>
              </a:spcBef>
              <a:spcAft>
                <a:spcPts val="0"/>
              </a:spcAft>
              <a:buClr>
                <a:schemeClr val="accent4"/>
              </a:buClr>
              <a:buSzPts val="1540"/>
              <a:buFont typeface="Noto Sans Symbols"/>
              <a:buNone/>
              <a:defRPr sz="1400" b="0" i="0" u="none" strike="noStrike" cap="none">
                <a:solidFill>
                  <a:srgbClr val="9A9EA3"/>
                </a:solidFill>
                <a:latin typeface="Calibri"/>
                <a:ea typeface="Calibri"/>
                <a:cs typeface="Calibri"/>
                <a:sym typeface="Calibri"/>
              </a:defRPr>
            </a:lvl4pPr>
            <a:lvl5pPr marL="2286000" marR="0" lvl="4" indent="-228600" algn="l" rtl="0">
              <a:spcBef>
                <a:spcPts val="280"/>
              </a:spcBef>
              <a:spcAft>
                <a:spcPts val="0"/>
              </a:spcAft>
              <a:buClr>
                <a:schemeClr val="accent6"/>
              </a:buClr>
              <a:buSzPts val="1540"/>
              <a:buFont typeface="Noto Sans Symbols"/>
              <a:buNone/>
              <a:defRPr sz="1400" b="0" i="0" u="none" strike="noStrike" cap="none">
                <a:solidFill>
                  <a:srgbClr val="9A9EA3"/>
                </a:solidFill>
                <a:latin typeface="Calibri"/>
                <a:ea typeface="Calibri"/>
                <a:cs typeface="Calibri"/>
                <a:sym typeface="Calibri"/>
              </a:defRPr>
            </a:lvl5pPr>
            <a:lvl6pPr marL="2743200" marR="0" lvl="5" indent="-228600" algn="l" rtl="0">
              <a:spcBef>
                <a:spcPts val="280"/>
              </a:spcBef>
              <a:spcAft>
                <a:spcPts val="0"/>
              </a:spcAft>
              <a:buClr>
                <a:schemeClr val="accent1"/>
              </a:buClr>
              <a:buSzPts val="1400"/>
              <a:buFont typeface="Noto Sans Symbols"/>
              <a:buNone/>
              <a:defRPr sz="1400" b="0" i="0" u="none" strike="noStrike" cap="none">
                <a:solidFill>
                  <a:srgbClr val="9A9EA3"/>
                </a:solidFill>
                <a:latin typeface="Calibri"/>
                <a:ea typeface="Calibri"/>
                <a:cs typeface="Calibri"/>
                <a:sym typeface="Calibri"/>
              </a:defRPr>
            </a:lvl6pPr>
            <a:lvl7pPr marL="3200400" marR="0" lvl="6" indent="-228600" algn="l" rtl="0">
              <a:spcBef>
                <a:spcPts val="280"/>
              </a:spcBef>
              <a:spcAft>
                <a:spcPts val="0"/>
              </a:spcAft>
              <a:buClr>
                <a:schemeClr val="accent2"/>
              </a:buClr>
              <a:buSzPts val="1400"/>
              <a:buFont typeface="Noto Sans Symbols"/>
              <a:buNone/>
              <a:defRPr sz="1400" b="0" i="0" u="none" strike="noStrike" cap="none">
                <a:solidFill>
                  <a:srgbClr val="9A9EA3"/>
                </a:solidFill>
                <a:latin typeface="Calibri"/>
                <a:ea typeface="Calibri"/>
                <a:cs typeface="Calibri"/>
                <a:sym typeface="Calibri"/>
              </a:defRPr>
            </a:lvl7pPr>
            <a:lvl8pPr marL="3657600" marR="0" lvl="7" indent="-228600" algn="l" rtl="0">
              <a:spcBef>
                <a:spcPts val="280"/>
              </a:spcBef>
              <a:spcAft>
                <a:spcPts val="0"/>
              </a:spcAft>
              <a:buClr>
                <a:schemeClr val="accent3"/>
              </a:buClr>
              <a:buSzPts val="1400"/>
              <a:buFont typeface="Noto Sans Symbols"/>
              <a:buNone/>
              <a:defRPr sz="1400" b="0" i="0" u="none" strike="noStrike" cap="none">
                <a:solidFill>
                  <a:srgbClr val="9A9EA3"/>
                </a:solidFill>
                <a:latin typeface="Calibri"/>
                <a:ea typeface="Calibri"/>
                <a:cs typeface="Calibri"/>
                <a:sym typeface="Calibri"/>
              </a:defRPr>
            </a:lvl8pPr>
            <a:lvl9pPr marL="4114800" marR="0" lvl="8" indent="-228600" algn="l" rtl="0">
              <a:spcBef>
                <a:spcPts val="280"/>
              </a:spcBef>
              <a:spcAft>
                <a:spcPts val="0"/>
              </a:spcAft>
              <a:buClr>
                <a:schemeClr val="accent5"/>
              </a:buClr>
              <a:buSzPts val="1400"/>
              <a:buFont typeface="Noto Sans Symbols"/>
              <a:buNone/>
              <a:defRPr sz="1400" b="0" i="0" u="none" strike="noStrike" cap="none">
                <a:solidFill>
                  <a:srgbClr val="9A9EA3"/>
                </a:solidFill>
                <a:latin typeface="Calibri"/>
                <a:ea typeface="Calibri"/>
                <a:cs typeface="Calibri"/>
                <a:sym typeface="Calibri"/>
              </a:defRPr>
            </a:lvl9pPr>
          </a:lstStyle>
          <a:p>
            <a:endParaRPr/>
          </a:p>
        </p:txBody>
      </p:sp>
      <p:sp>
        <p:nvSpPr>
          <p:cNvPr id="72" name="Google Shape;72;p16"/>
          <p:cNvSpPr txBox="1">
            <a:spLocks noGrp="1"/>
          </p:cNvSpPr>
          <p:nvPr>
            <p:ph type="body" idx="2"/>
          </p:nvPr>
        </p:nvSpPr>
        <p:spPr>
          <a:xfrm>
            <a:off x="6053141" y="304800"/>
            <a:ext cx="2505075" cy="533400"/>
          </a:xfrm>
          <a:prstGeom prst="rect">
            <a:avLst/>
          </a:prstGeom>
          <a:noFill/>
          <a:ln>
            <a:noFill/>
          </a:ln>
        </p:spPr>
        <p:txBody>
          <a:bodyPr spcFirstLastPara="1" wrap="square" lIns="91425" tIns="45700" rIns="91425" bIns="45700" anchor="b" anchorCtr="0"/>
          <a:lstStyle>
            <a:lvl1pPr marL="457200" marR="0" lvl="0" indent="-228600" algn="ctr" rtl="0">
              <a:spcBef>
                <a:spcPts val="640"/>
              </a:spcBef>
              <a:spcAft>
                <a:spcPts val="0"/>
              </a:spcAft>
              <a:buClr>
                <a:schemeClr val="accent1"/>
              </a:buClr>
              <a:buSzPts val="3520"/>
              <a:buFont typeface="Noto Sans Symbols"/>
              <a:buNone/>
              <a:defRPr sz="3200" b="1" i="0" u="none" strike="noStrike" cap="none">
                <a:solidFill>
                  <a:srgbClr val="5C6670"/>
                </a:solidFill>
                <a:latin typeface="Calibri"/>
                <a:ea typeface="Calibri"/>
                <a:cs typeface="Calibri"/>
                <a:sym typeface="Calibri"/>
              </a:defRPr>
            </a:lvl1pPr>
            <a:lvl2pPr marL="914400" marR="0" lvl="1" indent="-228600" algn="l" rtl="0">
              <a:spcBef>
                <a:spcPts val="640"/>
              </a:spcBef>
              <a:spcAft>
                <a:spcPts val="0"/>
              </a:spcAft>
              <a:buClr>
                <a:schemeClr val="accent2"/>
              </a:buClr>
              <a:buSzPts val="3520"/>
              <a:buFont typeface="Noto Sans Symbols"/>
              <a:buNone/>
              <a:defRPr sz="3200" b="1" i="0" u="none" strike="noStrike" cap="none">
                <a:solidFill>
                  <a:srgbClr val="5C6670"/>
                </a:solidFill>
                <a:latin typeface="Calibri"/>
                <a:ea typeface="Calibri"/>
                <a:cs typeface="Calibri"/>
                <a:sym typeface="Calibri"/>
              </a:defRPr>
            </a:lvl2pPr>
            <a:lvl3pPr marL="1371600" marR="0" lvl="2" indent="-228600" algn="l" rtl="0">
              <a:spcBef>
                <a:spcPts val="640"/>
              </a:spcBef>
              <a:spcAft>
                <a:spcPts val="0"/>
              </a:spcAft>
              <a:buClr>
                <a:schemeClr val="accent3"/>
              </a:buClr>
              <a:buSzPts val="3520"/>
              <a:buFont typeface="Noto Sans Symbols"/>
              <a:buNone/>
              <a:defRPr sz="3200" b="1" i="0" u="none" strike="noStrike" cap="none">
                <a:solidFill>
                  <a:srgbClr val="5C6670"/>
                </a:solidFill>
                <a:latin typeface="Calibri"/>
                <a:ea typeface="Calibri"/>
                <a:cs typeface="Calibri"/>
                <a:sym typeface="Calibri"/>
              </a:defRPr>
            </a:lvl3pPr>
            <a:lvl4pPr marL="1828800" marR="0" lvl="3" indent="-228600" algn="l" rtl="0">
              <a:spcBef>
                <a:spcPts val="640"/>
              </a:spcBef>
              <a:spcAft>
                <a:spcPts val="0"/>
              </a:spcAft>
              <a:buClr>
                <a:schemeClr val="accent4"/>
              </a:buClr>
              <a:buSzPts val="3520"/>
              <a:buFont typeface="Noto Sans Symbols"/>
              <a:buNone/>
              <a:defRPr sz="3200" b="1" i="0" u="none" strike="noStrike" cap="none">
                <a:solidFill>
                  <a:srgbClr val="5C6670"/>
                </a:solidFill>
                <a:latin typeface="Calibri"/>
                <a:ea typeface="Calibri"/>
                <a:cs typeface="Calibri"/>
                <a:sym typeface="Calibri"/>
              </a:defRPr>
            </a:lvl4pPr>
            <a:lvl5pPr marL="2286000" marR="0" lvl="4" indent="-228600" algn="l" rtl="0">
              <a:spcBef>
                <a:spcPts val="640"/>
              </a:spcBef>
              <a:spcAft>
                <a:spcPts val="0"/>
              </a:spcAft>
              <a:buClr>
                <a:schemeClr val="accent6"/>
              </a:buClr>
              <a:buSzPts val="3520"/>
              <a:buFont typeface="Noto Sans Symbols"/>
              <a:buNone/>
              <a:defRPr sz="3200" b="1" i="0" u="none" strike="noStrike" cap="none">
                <a:solidFill>
                  <a:srgbClr val="5C6670"/>
                </a:solidFill>
                <a:latin typeface="Calibri"/>
                <a:ea typeface="Calibri"/>
                <a:cs typeface="Calibri"/>
                <a:sym typeface="Calibri"/>
              </a:defRPr>
            </a:lvl5pPr>
            <a:lvl6pPr marL="2743200" marR="0" lvl="5" indent="-304800" algn="l" rtl="0">
              <a:spcBef>
                <a:spcPts val="240"/>
              </a:spcBef>
              <a:spcAft>
                <a:spcPts val="0"/>
              </a:spcAft>
              <a:buClr>
                <a:schemeClr val="accent1"/>
              </a:buClr>
              <a:buSzPts val="1200"/>
              <a:buFont typeface="Noto Sans Symbols"/>
              <a:buChar char="▪"/>
              <a:defRPr sz="1200" b="0" i="0" u="none" strike="noStrike" cap="none">
                <a:solidFill>
                  <a:schemeClr val="dk2"/>
                </a:solidFill>
                <a:latin typeface="Calibri"/>
                <a:ea typeface="Calibri"/>
                <a:cs typeface="Calibri"/>
                <a:sym typeface="Calibri"/>
              </a:defRPr>
            </a:lvl6pPr>
            <a:lvl7pPr marL="3200400" marR="0" lvl="6" indent="-304800" algn="l" rtl="0">
              <a:spcBef>
                <a:spcPts val="240"/>
              </a:spcBef>
              <a:spcAft>
                <a:spcPts val="0"/>
              </a:spcAft>
              <a:buClr>
                <a:schemeClr val="accent2"/>
              </a:buClr>
              <a:buSzPts val="1200"/>
              <a:buFont typeface="Noto Sans Symbols"/>
              <a:buChar char="▪"/>
              <a:defRPr sz="1200" b="0" i="0" u="none" strike="noStrike" cap="none">
                <a:solidFill>
                  <a:schemeClr val="dk2"/>
                </a:solidFill>
                <a:latin typeface="Calibri"/>
                <a:ea typeface="Calibri"/>
                <a:cs typeface="Calibri"/>
                <a:sym typeface="Calibri"/>
              </a:defRPr>
            </a:lvl7pPr>
            <a:lvl8pPr marL="3657600" marR="0" lvl="7" indent="-304800" algn="l" rtl="0">
              <a:spcBef>
                <a:spcPts val="240"/>
              </a:spcBef>
              <a:spcAft>
                <a:spcPts val="0"/>
              </a:spcAft>
              <a:buClr>
                <a:schemeClr val="accent3"/>
              </a:buClr>
              <a:buSzPts val="1200"/>
              <a:buFont typeface="Noto Sans Symbols"/>
              <a:buChar char="▪"/>
              <a:defRPr sz="1200" b="0" i="0" u="none" strike="noStrike" cap="none">
                <a:solidFill>
                  <a:schemeClr val="dk2"/>
                </a:solidFill>
                <a:latin typeface="Calibri"/>
                <a:ea typeface="Calibri"/>
                <a:cs typeface="Calibri"/>
                <a:sym typeface="Calibri"/>
              </a:defRPr>
            </a:lvl8pPr>
            <a:lvl9pPr marL="4114800" marR="0" lvl="8" indent="-304800" algn="l" rtl="0">
              <a:spcBef>
                <a:spcPts val="240"/>
              </a:spcBef>
              <a:spcAft>
                <a:spcPts val="0"/>
              </a:spcAft>
              <a:buClr>
                <a:schemeClr val="accent5"/>
              </a:buClr>
              <a:buSzPts val="1200"/>
              <a:buFont typeface="Noto Sans Symbols"/>
              <a:buChar char="▪"/>
              <a:defRPr sz="1200" b="0" i="0" u="none" strike="noStrike" cap="none">
                <a:solidFill>
                  <a:schemeClr val="dk2"/>
                </a:solidFill>
                <a:latin typeface="Calibri"/>
                <a:ea typeface="Calibri"/>
                <a:cs typeface="Calibri"/>
                <a:sym typeface="Calibri"/>
              </a:defRPr>
            </a:lvl9pPr>
          </a:lstStyle>
          <a:p>
            <a:endParaRPr/>
          </a:p>
        </p:txBody>
      </p:sp>
      <p:sp>
        <p:nvSpPr>
          <p:cNvPr id="73" name="Google Shape;73;p16"/>
          <p:cNvSpPr txBox="1">
            <a:spLocks noGrp="1"/>
          </p:cNvSpPr>
          <p:nvPr>
            <p:ph type="body" idx="3"/>
          </p:nvPr>
        </p:nvSpPr>
        <p:spPr>
          <a:xfrm>
            <a:off x="6053141" y="838200"/>
            <a:ext cx="2505075" cy="533400"/>
          </a:xfrm>
          <a:prstGeom prst="rect">
            <a:avLst/>
          </a:prstGeom>
          <a:noFill/>
          <a:ln>
            <a:noFill/>
          </a:ln>
        </p:spPr>
        <p:txBody>
          <a:bodyPr spcFirstLastPara="1" wrap="square" lIns="91425" tIns="45700" rIns="91425" bIns="45700" anchor="t" anchorCtr="0"/>
          <a:lstStyle>
            <a:lvl1pPr marL="457200" marR="0" lvl="0" indent="-228600" algn="ctr" rtl="0">
              <a:spcBef>
                <a:spcPts val="400"/>
              </a:spcBef>
              <a:spcAft>
                <a:spcPts val="0"/>
              </a:spcAft>
              <a:buClr>
                <a:schemeClr val="accent1"/>
              </a:buClr>
              <a:buSzPts val="2200"/>
              <a:buFont typeface="Noto Sans Symbols"/>
              <a:buNone/>
              <a:defRPr sz="2000" b="0" i="0" u="none" strike="noStrike" cap="none">
                <a:solidFill>
                  <a:srgbClr val="5C6670"/>
                </a:solidFill>
                <a:latin typeface="Calibri"/>
                <a:ea typeface="Calibri"/>
                <a:cs typeface="Calibri"/>
                <a:sym typeface="Calibri"/>
              </a:defRPr>
            </a:lvl1pPr>
            <a:lvl2pPr marL="914400" marR="0" lvl="1" indent="-228600" algn="l" rtl="0">
              <a:spcBef>
                <a:spcPts val="400"/>
              </a:spcBef>
              <a:spcAft>
                <a:spcPts val="0"/>
              </a:spcAft>
              <a:buClr>
                <a:schemeClr val="accent2"/>
              </a:buClr>
              <a:buSzPts val="2200"/>
              <a:buFont typeface="Noto Sans Symbols"/>
              <a:buNone/>
              <a:defRPr sz="2000" b="0" i="0" u="none" strike="noStrike" cap="none">
                <a:solidFill>
                  <a:srgbClr val="5C6670"/>
                </a:solidFill>
                <a:latin typeface="Calibri"/>
                <a:ea typeface="Calibri"/>
                <a:cs typeface="Calibri"/>
                <a:sym typeface="Calibri"/>
              </a:defRPr>
            </a:lvl2pPr>
            <a:lvl3pPr marL="1371600" marR="0" lvl="2" indent="-228600" algn="l" rtl="0">
              <a:spcBef>
                <a:spcPts val="400"/>
              </a:spcBef>
              <a:spcAft>
                <a:spcPts val="0"/>
              </a:spcAft>
              <a:buClr>
                <a:schemeClr val="accent3"/>
              </a:buClr>
              <a:buSzPts val="2200"/>
              <a:buFont typeface="Noto Sans Symbols"/>
              <a:buNone/>
              <a:defRPr sz="2000" b="0" i="0" u="none" strike="noStrike" cap="none">
                <a:solidFill>
                  <a:srgbClr val="5C6670"/>
                </a:solidFill>
                <a:latin typeface="Calibri"/>
                <a:ea typeface="Calibri"/>
                <a:cs typeface="Calibri"/>
                <a:sym typeface="Calibri"/>
              </a:defRPr>
            </a:lvl3pPr>
            <a:lvl4pPr marL="1828800" marR="0" lvl="3" indent="-228600" algn="l" rtl="0">
              <a:spcBef>
                <a:spcPts val="400"/>
              </a:spcBef>
              <a:spcAft>
                <a:spcPts val="0"/>
              </a:spcAft>
              <a:buClr>
                <a:schemeClr val="accent4"/>
              </a:buClr>
              <a:buSzPts val="2200"/>
              <a:buFont typeface="Noto Sans Symbols"/>
              <a:buNone/>
              <a:defRPr sz="2000" b="0" i="0" u="none" strike="noStrike" cap="none">
                <a:solidFill>
                  <a:srgbClr val="5C6670"/>
                </a:solidFill>
                <a:latin typeface="Calibri"/>
                <a:ea typeface="Calibri"/>
                <a:cs typeface="Calibri"/>
                <a:sym typeface="Calibri"/>
              </a:defRPr>
            </a:lvl4pPr>
            <a:lvl5pPr marL="2286000" marR="0" lvl="4" indent="-228600" algn="l" rtl="0">
              <a:spcBef>
                <a:spcPts val="400"/>
              </a:spcBef>
              <a:spcAft>
                <a:spcPts val="0"/>
              </a:spcAft>
              <a:buClr>
                <a:schemeClr val="accent6"/>
              </a:buClr>
              <a:buSzPts val="2200"/>
              <a:buFont typeface="Noto Sans Symbols"/>
              <a:buNone/>
              <a:defRPr sz="2000" b="0" i="0" u="none" strike="noStrike" cap="none">
                <a:solidFill>
                  <a:srgbClr val="5C6670"/>
                </a:solidFill>
                <a:latin typeface="Calibri"/>
                <a:ea typeface="Calibri"/>
                <a:cs typeface="Calibri"/>
                <a:sym typeface="Calibri"/>
              </a:defRPr>
            </a:lvl5pPr>
            <a:lvl6pPr marL="2743200" marR="0" lvl="5" indent="-304800" algn="l" rtl="0">
              <a:spcBef>
                <a:spcPts val="240"/>
              </a:spcBef>
              <a:spcAft>
                <a:spcPts val="0"/>
              </a:spcAft>
              <a:buClr>
                <a:schemeClr val="accent1"/>
              </a:buClr>
              <a:buSzPts val="1200"/>
              <a:buFont typeface="Noto Sans Symbols"/>
              <a:buChar char="▪"/>
              <a:defRPr sz="1200" b="0" i="0" u="none" strike="noStrike" cap="none">
                <a:solidFill>
                  <a:schemeClr val="dk2"/>
                </a:solidFill>
                <a:latin typeface="Calibri"/>
                <a:ea typeface="Calibri"/>
                <a:cs typeface="Calibri"/>
                <a:sym typeface="Calibri"/>
              </a:defRPr>
            </a:lvl6pPr>
            <a:lvl7pPr marL="3200400" marR="0" lvl="6" indent="-304800" algn="l" rtl="0">
              <a:spcBef>
                <a:spcPts val="240"/>
              </a:spcBef>
              <a:spcAft>
                <a:spcPts val="0"/>
              </a:spcAft>
              <a:buClr>
                <a:schemeClr val="accent2"/>
              </a:buClr>
              <a:buSzPts val="1200"/>
              <a:buFont typeface="Noto Sans Symbols"/>
              <a:buChar char="▪"/>
              <a:defRPr sz="1200" b="0" i="0" u="none" strike="noStrike" cap="none">
                <a:solidFill>
                  <a:schemeClr val="dk2"/>
                </a:solidFill>
                <a:latin typeface="Calibri"/>
                <a:ea typeface="Calibri"/>
                <a:cs typeface="Calibri"/>
                <a:sym typeface="Calibri"/>
              </a:defRPr>
            </a:lvl7pPr>
            <a:lvl8pPr marL="3657600" marR="0" lvl="7" indent="-304800" algn="l" rtl="0">
              <a:spcBef>
                <a:spcPts val="240"/>
              </a:spcBef>
              <a:spcAft>
                <a:spcPts val="0"/>
              </a:spcAft>
              <a:buClr>
                <a:schemeClr val="accent3"/>
              </a:buClr>
              <a:buSzPts val="1200"/>
              <a:buFont typeface="Noto Sans Symbols"/>
              <a:buChar char="▪"/>
              <a:defRPr sz="1200" b="0" i="0" u="none" strike="noStrike" cap="none">
                <a:solidFill>
                  <a:schemeClr val="dk2"/>
                </a:solidFill>
                <a:latin typeface="Calibri"/>
                <a:ea typeface="Calibri"/>
                <a:cs typeface="Calibri"/>
                <a:sym typeface="Calibri"/>
              </a:defRPr>
            </a:lvl8pPr>
            <a:lvl9pPr marL="4114800" marR="0" lvl="8" indent="-304800" algn="l" rtl="0">
              <a:spcBef>
                <a:spcPts val="240"/>
              </a:spcBef>
              <a:spcAft>
                <a:spcPts val="0"/>
              </a:spcAft>
              <a:buClr>
                <a:schemeClr val="accent5"/>
              </a:buClr>
              <a:buSzPts val="1200"/>
              <a:buFont typeface="Noto Sans Symbols"/>
              <a:buChar char="▪"/>
              <a:defRPr sz="1200" b="0" i="0" u="none" strike="noStrike" cap="none">
                <a:solidFill>
                  <a:schemeClr val="dk2"/>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988751926"/>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type="objTx">
  <p:cSld name="1_Content with Caption">
    <p:spTree>
      <p:nvGrpSpPr>
        <p:cNvPr id="1" name=""/>
        <p:cNvGrpSpPr/>
        <p:nvPr/>
      </p:nvGrpSpPr>
      <p:grpSpPr>
        <a:xfrm>
          <a:off x="0" y="0"/>
          <a:ext cx="0" cy="0"/>
          <a:chOff x="0" y="0"/>
          <a:chExt cx="0" cy="0"/>
        </a:xfrm>
      </p:grpSpPr>
      <p:sp>
        <p:nvSpPr>
          <p:cNvPr id="8" name="Rectangle 7" title="Background Shape"/>
          <p:cNvSpPr/>
          <p:nvPr userDrawn="1"/>
        </p:nvSpPr>
        <p:spPr>
          <a:xfrm>
            <a:off x="0" y="376"/>
            <a:ext cx="397764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buClrTx/>
              <a:buFontTx/>
              <a:buNone/>
            </a:pPr>
            <a:endParaRPr lang="en-US" sz="1800" kern="1200" dirty="0">
              <a:solidFill>
                <a:prstClr val="white"/>
              </a:solidFill>
            </a:endParaRPr>
          </a:p>
        </p:txBody>
      </p:sp>
      <p:sp>
        <p:nvSpPr>
          <p:cNvPr id="2" name="Title 1"/>
          <p:cNvSpPr>
            <a:spLocks noGrp="1"/>
          </p:cNvSpPr>
          <p:nvPr>
            <p:ph type="title"/>
          </p:nvPr>
        </p:nvSpPr>
        <p:spPr>
          <a:xfrm>
            <a:off x="542925" y="685800"/>
            <a:ext cx="2891790" cy="2157884"/>
          </a:xfrm>
        </p:spPr>
        <p:txBody>
          <a:bodyPr anchor="t">
            <a:noAutofit/>
          </a:bodyPr>
          <a:lstStyle>
            <a:lvl1pPr>
              <a:lnSpc>
                <a:spcPct val="84000"/>
              </a:lnSpc>
              <a:defRPr sz="36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4692015" y="1819563"/>
            <a:ext cx="3909060" cy="4041487"/>
          </a:xfrm>
        </p:spPr>
        <p:txBody>
          <a:bodyPr/>
          <a:lstStyle>
            <a:lvl1pPr>
              <a:defRPr sz="1500"/>
            </a:lvl1pPr>
            <a:lvl2pPr>
              <a:defRPr sz="1500"/>
            </a:lvl2pPr>
            <a:lvl3pPr>
              <a:defRPr sz="1350"/>
            </a:lvl3pPr>
            <a:lvl4pPr>
              <a:defRPr sz="135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542925" y="2856344"/>
            <a:ext cx="2891790" cy="3011056"/>
          </a:xfrm>
        </p:spPr>
        <p:txBody>
          <a:bodyPr/>
          <a:lstStyle>
            <a:lvl1pPr marL="0" indent="0">
              <a:lnSpc>
                <a:spcPct val="113000"/>
              </a:lnSpc>
              <a:spcBef>
                <a:spcPts val="0"/>
              </a:spcBef>
              <a:spcAft>
                <a:spcPts val="1125"/>
              </a:spcAft>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7" name="Slide Number Placeholder 6"/>
          <p:cNvSpPr>
            <a:spLocks noGrp="1"/>
          </p:cNvSpPr>
          <p:nvPr>
            <p:ph type="sldNum" sz="quarter" idx="12"/>
          </p:nvPr>
        </p:nvSpPr>
        <p:spPr>
          <a:xfrm>
            <a:off x="7412355" y="6453386"/>
            <a:ext cx="1197219" cy="404614"/>
          </a:xfrm>
          <a:prstGeom prst="rect">
            <a:avLst/>
          </a:prstGeom>
        </p:spPr>
        <p:txBody>
          <a:bodyPr/>
          <a:lstStyle>
            <a:lvl1pPr>
              <a:defRPr>
                <a:solidFill>
                  <a:schemeClr val="tx2"/>
                </a:solidFill>
              </a:defRPr>
            </a:lvl1pPr>
          </a:lstStyle>
          <a:p>
            <a:fld id="{D57F1E4F-1CFF-5643-939E-217C01CDF565}" type="slidenum">
              <a:rPr lang="en-US" smtClean="0">
                <a:solidFill>
                  <a:srgbClr val="44546A"/>
                </a:solidFill>
              </a:rPr>
              <a:pPr/>
              <a:t>‹#›</a:t>
            </a:fld>
            <a:endParaRPr lang="en-US" dirty="0">
              <a:solidFill>
                <a:srgbClr val="44546A"/>
              </a:solidFill>
            </a:endParaRPr>
          </a:p>
        </p:txBody>
      </p:sp>
      <p:sp>
        <p:nvSpPr>
          <p:cNvPr id="9" name="Rectangle 8" title="Divider Bar"/>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724964355"/>
      </p:ext>
    </p:extLst>
  </p:cSld>
  <p:clrMapOvr>
    <a:masterClrMapping/>
  </p:clrMapOvr>
  <p:extLst>
    <p:ext uri="{DCECCB84-F9BA-43D5-87BE-67443E8EF086}">
      <p15:sldGuideLst xmlns:p15="http://schemas.microsoft.com/office/powerpoint/2012/main"/>
    </p:ext>
  </p:extLst>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matchingName="Picture with Caption">
  <p:cSld name="Picture with Caption">
    <p:bg>
      <p:bgPr>
        <a:blipFill>
          <a:blip r:embed="rId2">
            <a:alphaModFix/>
          </a:blip>
          <a:stretch>
            <a:fillRect/>
          </a:stretch>
        </a:blipFill>
        <a:effectLst/>
      </p:bgPr>
    </p:bg>
    <p:spTree>
      <p:nvGrpSpPr>
        <p:cNvPr id="1" name="Shape 86"/>
        <p:cNvGrpSpPr/>
        <p:nvPr/>
      </p:nvGrpSpPr>
      <p:grpSpPr>
        <a:xfrm>
          <a:off x="0" y="0"/>
          <a:ext cx="0" cy="0"/>
          <a:chOff x="0" y="0"/>
          <a:chExt cx="0" cy="0"/>
        </a:xfrm>
      </p:grpSpPr>
      <p:sp>
        <p:nvSpPr>
          <p:cNvPr id="87" name="Google Shape;87;p19"/>
          <p:cNvSpPr>
            <a:spLocks noGrp="1"/>
          </p:cNvSpPr>
          <p:nvPr>
            <p:ph type="pic" idx="2"/>
          </p:nvPr>
        </p:nvSpPr>
        <p:spPr>
          <a:xfrm>
            <a:off x="380999" y="460248"/>
            <a:ext cx="6172202" cy="5564632"/>
          </a:xfrm>
          <a:prstGeom prst="rect">
            <a:avLst/>
          </a:prstGeom>
          <a:noFill/>
          <a:ln>
            <a:noFill/>
          </a:ln>
        </p:spPr>
        <p:txBody>
          <a:bodyPr spcFirstLastPara="1" wrap="square" lIns="91425" tIns="45700" rIns="91425" bIns="45700" anchor="ctr" anchorCtr="0"/>
          <a:lstStyle>
            <a:lvl1pPr marR="0" lvl="0" algn="ctr" rtl="0">
              <a:spcBef>
                <a:spcPts val="640"/>
              </a:spcBef>
              <a:spcAft>
                <a:spcPts val="0"/>
              </a:spcAft>
              <a:buClr>
                <a:schemeClr val="accent1"/>
              </a:buClr>
              <a:buSzPts val="3520"/>
              <a:buFont typeface="Noto Sans Symbols"/>
              <a:buNone/>
              <a:defRPr sz="3200" b="0" i="0" u="none" strike="noStrike" cap="none">
                <a:solidFill>
                  <a:srgbClr val="5C6670"/>
                </a:solidFill>
                <a:latin typeface="Calibri"/>
                <a:ea typeface="Calibri"/>
                <a:cs typeface="Calibri"/>
                <a:sym typeface="Calibri"/>
              </a:defRPr>
            </a:lvl1pPr>
            <a:lvl2pPr marR="0" lvl="1" algn="l" rtl="0">
              <a:spcBef>
                <a:spcPts val="560"/>
              </a:spcBef>
              <a:spcAft>
                <a:spcPts val="0"/>
              </a:spcAft>
              <a:buClr>
                <a:schemeClr val="accent2"/>
              </a:buClr>
              <a:buSzPts val="3080"/>
              <a:buFont typeface="Noto Sans Symbols"/>
              <a:buNone/>
              <a:defRPr sz="2800" b="0" i="0" u="none" strike="noStrike" cap="none">
                <a:solidFill>
                  <a:srgbClr val="5C6670"/>
                </a:solidFill>
                <a:latin typeface="Calibri"/>
                <a:ea typeface="Calibri"/>
                <a:cs typeface="Calibri"/>
                <a:sym typeface="Calibri"/>
              </a:defRPr>
            </a:lvl2pPr>
            <a:lvl3pPr marR="0" lvl="2" algn="l" rtl="0">
              <a:spcBef>
                <a:spcPts val="480"/>
              </a:spcBef>
              <a:spcAft>
                <a:spcPts val="0"/>
              </a:spcAft>
              <a:buClr>
                <a:schemeClr val="accent3"/>
              </a:buClr>
              <a:buSzPts val="2640"/>
              <a:buFont typeface="Noto Sans Symbols"/>
              <a:buNone/>
              <a:defRPr sz="2400" b="0" i="0" u="none" strike="noStrike" cap="none">
                <a:solidFill>
                  <a:srgbClr val="5C6670"/>
                </a:solidFill>
                <a:latin typeface="Calibri"/>
                <a:ea typeface="Calibri"/>
                <a:cs typeface="Calibri"/>
                <a:sym typeface="Calibri"/>
              </a:defRPr>
            </a:lvl3pPr>
            <a:lvl4pPr marR="0" lvl="3" algn="l" rtl="0">
              <a:spcBef>
                <a:spcPts val="400"/>
              </a:spcBef>
              <a:spcAft>
                <a:spcPts val="0"/>
              </a:spcAft>
              <a:buClr>
                <a:schemeClr val="accent4"/>
              </a:buClr>
              <a:buSzPts val="2200"/>
              <a:buFont typeface="Noto Sans Symbols"/>
              <a:buNone/>
              <a:defRPr sz="2000" b="0" i="0" u="none" strike="noStrike" cap="none">
                <a:solidFill>
                  <a:srgbClr val="5C6670"/>
                </a:solidFill>
                <a:latin typeface="Calibri"/>
                <a:ea typeface="Calibri"/>
                <a:cs typeface="Calibri"/>
                <a:sym typeface="Calibri"/>
              </a:defRPr>
            </a:lvl4pPr>
            <a:lvl5pPr marR="0" lvl="4" algn="l" rtl="0">
              <a:spcBef>
                <a:spcPts val="400"/>
              </a:spcBef>
              <a:spcAft>
                <a:spcPts val="0"/>
              </a:spcAft>
              <a:buClr>
                <a:schemeClr val="accent6"/>
              </a:buClr>
              <a:buSzPts val="2200"/>
              <a:buFont typeface="Noto Sans Symbols"/>
              <a:buNone/>
              <a:defRPr sz="2000" b="0" i="0" u="none" strike="noStrike" cap="none">
                <a:solidFill>
                  <a:srgbClr val="5C6670"/>
                </a:solidFill>
                <a:latin typeface="Calibri"/>
                <a:ea typeface="Calibri"/>
                <a:cs typeface="Calibri"/>
                <a:sym typeface="Calibri"/>
              </a:defRPr>
            </a:lvl5pPr>
            <a:lvl6pPr marR="0" lvl="5" algn="l" rtl="0">
              <a:spcBef>
                <a:spcPts val="400"/>
              </a:spcBef>
              <a:spcAft>
                <a:spcPts val="0"/>
              </a:spcAft>
              <a:buClr>
                <a:schemeClr val="accent1"/>
              </a:buClr>
              <a:buSzPts val="2000"/>
              <a:buFont typeface="Noto Sans Symbols"/>
              <a:buNone/>
              <a:defRPr sz="2000" b="0" i="0" u="none" strike="noStrike" cap="none">
                <a:solidFill>
                  <a:schemeClr val="lt2"/>
                </a:solidFill>
                <a:latin typeface="Calibri"/>
                <a:ea typeface="Calibri"/>
                <a:cs typeface="Calibri"/>
                <a:sym typeface="Calibri"/>
              </a:defRPr>
            </a:lvl6pPr>
            <a:lvl7pPr marR="0" lvl="6" algn="l" rtl="0">
              <a:spcBef>
                <a:spcPts val="400"/>
              </a:spcBef>
              <a:spcAft>
                <a:spcPts val="0"/>
              </a:spcAft>
              <a:buClr>
                <a:schemeClr val="accent2"/>
              </a:buClr>
              <a:buSzPts val="2000"/>
              <a:buFont typeface="Noto Sans Symbols"/>
              <a:buNone/>
              <a:defRPr sz="2000" b="0" i="0" u="none" strike="noStrike" cap="none">
                <a:solidFill>
                  <a:schemeClr val="lt2"/>
                </a:solidFill>
                <a:latin typeface="Calibri"/>
                <a:ea typeface="Calibri"/>
                <a:cs typeface="Calibri"/>
                <a:sym typeface="Calibri"/>
              </a:defRPr>
            </a:lvl7pPr>
            <a:lvl8pPr marR="0" lvl="7" algn="l" rtl="0">
              <a:spcBef>
                <a:spcPts val="400"/>
              </a:spcBef>
              <a:spcAft>
                <a:spcPts val="0"/>
              </a:spcAft>
              <a:buClr>
                <a:schemeClr val="accent3"/>
              </a:buClr>
              <a:buSzPts val="2000"/>
              <a:buFont typeface="Noto Sans Symbols"/>
              <a:buNone/>
              <a:defRPr sz="2000" b="0" i="0" u="none" strike="noStrike" cap="none">
                <a:solidFill>
                  <a:schemeClr val="lt2"/>
                </a:solidFill>
                <a:latin typeface="Calibri"/>
                <a:ea typeface="Calibri"/>
                <a:cs typeface="Calibri"/>
                <a:sym typeface="Calibri"/>
              </a:defRPr>
            </a:lvl8pPr>
            <a:lvl9pPr marR="0" lvl="8" algn="l" rtl="0">
              <a:spcBef>
                <a:spcPts val="400"/>
              </a:spcBef>
              <a:spcAft>
                <a:spcPts val="0"/>
              </a:spcAft>
              <a:buClr>
                <a:schemeClr val="accent5"/>
              </a:buClr>
              <a:buSzPts val="2000"/>
              <a:buFont typeface="Noto Sans Symbols"/>
              <a:buNone/>
              <a:defRPr sz="2000" b="0" i="0" u="none" strike="noStrike" cap="none">
                <a:solidFill>
                  <a:schemeClr val="lt2"/>
                </a:solidFill>
                <a:latin typeface="Calibri"/>
                <a:ea typeface="Calibri"/>
                <a:cs typeface="Calibri"/>
                <a:sym typeface="Calibri"/>
              </a:defRPr>
            </a:lvl9pPr>
          </a:lstStyle>
          <a:p>
            <a:endParaRPr/>
          </a:p>
        </p:txBody>
      </p:sp>
      <p:sp>
        <p:nvSpPr>
          <p:cNvPr id="88" name="Google Shape;88;p19"/>
          <p:cNvSpPr txBox="1">
            <a:spLocks noGrp="1"/>
          </p:cNvSpPr>
          <p:nvPr>
            <p:ph type="body" idx="1"/>
          </p:nvPr>
        </p:nvSpPr>
        <p:spPr>
          <a:xfrm>
            <a:off x="7040140" y="2232152"/>
            <a:ext cx="1910820" cy="2816352"/>
          </a:xfrm>
          <a:prstGeom prst="rect">
            <a:avLst/>
          </a:prstGeom>
          <a:noFill/>
          <a:ln>
            <a:noFill/>
          </a:ln>
        </p:spPr>
        <p:txBody>
          <a:bodyPr spcFirstLastPara="1" wrap="square" lIns="91425" tIns="0" rIns="91425" bIns="45700" anchor="t" anchorCtr="0"/>
          <a:lstStyle>
            <a:lvl1pPr marL="457200" marR="0" lvl="0" indent="-228600" algn="l" rtl="0">
              <a:spcBef>
                <a:spcPts val="360"/>
              </a:spcBef>
              <a:spcAft>
                <a:spcPts val="0"/>
              </a:spcAft>
              <a:buClr>
                <a:schemeClr val="accent1"/>
              </a:buClr>
              <a:buSzPts val="1980"/>
              <a:buFont typeface="Noto Sans Symbols"/>
              <a:buNone/>
              <a:defRPr sz="1800" b="0" i="0" u="none" strike="noStrike" cap="none">
                <a:solidFill>
                  <a:srgbClr val="FFFFFF"/>
                </a:solidFill>
                <a:latin typeface="Calibri"/>
                <a:ea typeface="Calibri"/>
                <a:cs typeface="Calibri"/>
                <a:sym typeface="Calibri"/>
              </a:defRPr>
            </a:lvl1pPr>
            <a:lvl2pPr marL="914400" marR="0" lvl="1" indent="-228600" algn="l" rtl="0">
              <a:spcBef>
                <a:spcPts val="240"/>
              </a:spcBef>
              <a:spcAft>
                <a:spcPts val="0"/>
              </a:spcAft>
              <a:buClr>
                <a:schemeClr val="accent2"/>
              </a:buClr>
              <a:buSzPts val="1320"/>
              <a:buFont typeface="Noto Sans Symbols"/>
              <a:buNone/>
              <a:defRPr sz="1200" b="0" i="0" u="none" strike="noStrike" cap="none">
                <a:solidFill>
                  <a:srgbClr val="5C6670"/>
                </a:solidFill>
                <a:latin typeface="Calibri"/>
                <a:ea typeface="Calibri"/>
                <a:cs typeface="Calibri"/>
                <a:sym typeface="Calibri"/>
              </a:defRPr>
            </a:lvl2pPr>
            <a:lvl3pPr marL="1371600" marR="0" lvl="2" indent="-228600" algn="l" rtl="0">
              <a:spcBef>
                <a:spcPts val="200"/>
              </a:spcBef>
              <a:spcAft>
                <a:spcPts val="0"/>
              </a:spcAft>
              <a:buClr>
                <a:schemeClr val="accent3"/>
              </a:buClr>
              <a:buSzPts val="1100"/>
              <a:buFont typeface="Noto Sans Symbols"/>
              <a:buNone/>
              <a:defRPr sz="1000" b="0" i="0" u="none" strike="noStrike" cap="none">
                <a:solidFill>
                  <a:srgbClr val="5C6670"/>
                </a:solidFill>
                <a:latin typeface="Calibri"/>
                <a:ea typeface="Calibri"/>
                <a:cs typeface="Calibri"/>
                <a:sym typeface="Calibri"/>
              </a:defRPr>
            </a:lvl3pPr>
            <a:lvl4pPr marL="1828800" marR="0" lvl="3" indent="-228600" algn="l" rtl="0">
              <a:spcBef>
                <a:spcPts val="180"/>
              </a:spcBef>
              <a:spcAft>
                <a:spcPts val="0"/>
              </a:spcAft>
              <a:buClr>
                <a:schemeClr val="accent4"/>
              </a:buClr>
              <a:buSzPts val="990"/>
              <a:buFont typeface="Noto Sans Symbols"/>
              <a:buNone/>
              <a:defRPr sz="900" b="0" i="0" u="none" strike="noStrike" cap="none">
                <a:solidFill>
                  <a:srgbClr val="5C6670"/>
                </a:solidFill>
                <a:latin typeface="Calibri"/>
                <a:ea typeface="Calibri"/>
                <a:cs typeface="Calibri"/>
                <a:sym typeface="Calibri"/>
              </a:defRPr>
            </a:lvl4pPr>
            <a:lvl5pPr marL="2286000" marR="0" lvl="4" indent="-228600" algn="l" rtl="0">
              <a:spcBef>
                <a:spcPts val="180"/>
              </a:spcBef>
              <a:spcAft>
                <a:spcPts val="0"/>
              </a:spcAft>
              <a:buClr>
                <a:schemeClr val="accent6"/>
              </a:buClr>
              <a:buSzPts val="990"/>
              <a:buFont typeface="Noto Sans Symbols"/>
              <a:buNone/>
              <a:defRPr sz="900" b="0" i="0" u="none" strike="noStrike" cap="none">
                <a:solidFill>
                  <a:srgbClr val="5C6670"/>
                </a:solidFill>
                <a:latin typeface="Calibri"/>
                <a:ea typeface="Calibri"/>
                <a:cs typeface="Calibri"/>
                <a:sym typeface="Calibri"/>
              </a:defRPr>
            </a:lvl5pPr>
            <a:lvl6pPr marL="2743200" marR="0" lvl="5" indent="-228600" algn="l" rtl="0">
              <a:spcBef>
                <a:spcPts val="180"/>
              </a:spcBef>
              <a:spcAft>
                <a:spcPts val="0"/>
              </a:spcAft>
              <a:buClr>
                <a:schemeClr val="accent1"/>
              </a:buClr>
              <a:buSzPts val="900"/>
              <a:buFont typeface="Noto Sans Symbols"/>
              <a:buNone/>
              <a:defRPr sz="900" b="0" i="0" u="none" strike="noStrike" cap="none">
                <a:solidFill>
                  <a:schemeClr val="lt2"/>
                </a:solidFill>
                <a:latin typeface="Calibri"/>
                <a:ea typeface="Calibri"/>
                <a:cs typeface="Calibri"/>
                <a:sym typeface="Calibri"/>
              </a:defRPr>
            </a:lvl6pPr>
            <a:lvl7pPr marL="3200400" marR="0" lvl="6" indent="-228600" algn="l" rtl="0">
              <a:spcBef>
                <a:spcPts val="180"/>
              </a:spcBef>
              <a:spcAft>
                <a:spcPts val="0"/>
              </a:spcAft>
              <a:buClr>
                <a:schemeClr val="accent2"/>
              </a:buClr>
              <a:buSzPts val="900"/>
              <a:buFont typeface="Noto Sans Symbols"/>
              <a:buNone/>
              <a:defRPr sz="900" b="0" i="0" u="none" strike="noStrike" cap="none">
                <a:solidFill>
                  <a:schemeClr val="lt2"/>
                </a:solidFill>
                <a:latin typeface="Calibri"/>
                <a:ea typeface="Calibri"/>
                <a:cs typeface="Calibri"/>
                <a:sym typeface="Calibri"/>
              </a:defRPr>
            </a:lvl7pPr>
            <a:lvl8pPr marL="3657600" marR="0" lvl="7" indent="-228600" algn="l" rtl="0">
              <a:spcBef>
                <a:spcPts val="180"/>
              </a:spcBef>
              <a:spcAft>
                <a:spcPts val="0"/>
              </a:spcAft>
              <a:buClr>
                <a:schemeClr val="accent3"/>
              </a:buClr>
              <a:buSzPts val="900"/>
              <a:buFont typeface="Noto Sans Symbols"/>
              <a:buNone/>
              <a:defRPr sz="900" b="0" i="0" u="none" strike="noStrike" cap="none">
                <a:solidFill>
                  <a:schemeClr val="lt2"/>
                </a:solidFill>
                <a:latin typeface="Calibri"/>
                <a:ea typeface="Calibri"/>
                <a:cs typeface="Calibri"/>
                <a:sym typeface="Calibri"/>
              </a:defRPr>
            </a:lvl8pPr>
            <a:lvl9pPr marL="4114800" marR="0" lvl="8" indent="-228600" algn="l" rtl="0">
              <a:spcBef>
                <a:spcPts val="180"/>
              </a:spcBef>
              <a:spcAft>
                <a:spcPts val="0"/>
              </a:spcAft>
              <a:buClr>
                <a:schemeClr val="accent5"/>
              </a:buClr>
              <a:buSzPts val="900"/>
              <a:buFont typeface="Noto Sans Symbols"/>
              <a:buNone/>
              <a:defRPr sz="900" b="0" i="0" u="none" strike="noStrike" cap="none">
                <a:solidFill>
                  <a:schemeClr val="lt2"/>
                </a:solidFill>
                <a:latin typeface="Calibri"/>
                <a:ea typeface="Calibri"/>
                <a:cs typeface="Calibri"/>
                <a:sym typeface="Calibri"/>
              </a:defRPr>
            </a:lvl9pPr>
          </a:lstStyle>
          <a:p>
            <a:endParaRPr/>
          </a:p>
        </p:txBody>
      </p:sp>
      <p:sp>
        <p:nvSpPr>
          <p:cNvPr id="89" name="Google Shape;89;p19"/>
          <p:cNvSpPr txBox="1">
            <a:spLocks noGrp="1"/>
          </p:cNvSpPr>
          <p:nvPr>
            <p:ph type="title"/>
          </p:nvPr>
        </p:nvSpPr>
        <p:spPr>
          <a:xfrm>
            <a:off x="7037832" y="1096962"/>
            <a:ext cx="1913456" cy="103359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1" name="Google Shape;91;p19"/>
          <p:cNvSpPr txBox="1"/>
          <p:nvPr/>
        </p:nvSpPr>
        <p:spPr>
          <a:xfrm>
            <a:off x="3336135" y="6344721"/>
            <a:ext cx="2133600" cy="365125"/>
          </a:xfrm>
          <a:prstGeom prst="rect">
            <a:avLst/>
          </a:prstGeom>
          <a:noFill/>
          <a:ln>
            <a:noFill/>
          </a:ln>
        </p:spPr>
        <p:txBody>
          <a:bodyPr spcFirstLastPara="1" wrap="square" lIns="91425" tIns="45700" rIns="91425" bIns="45700" anchor="ctr" anchorCtr="0">
            <a:noAutofit/>
          </a:bodyPr>
          <a:lstStyle/>
          <a:p>
            <a:pPr algn="ctr">
              <a:buClrTx/>
              <a:buFontTx/>
              <a:buNone/>
            </a:pPr>
            <a:fld id="{00000000-1234-1234-1234-123412341234}" type="slidenum">
              <a:rPr lang="en-US" kern="1200">
                <a:latin typeface="Calibri"/>
                <a:ea typeface="Calibri"/>
                <a:cs typeface="Calibri"/>
                <a:sym typeface="Calibri"/>
              </a:rPr>
              <a:pPr algn="ctr">
                <a:buClrTx/>
                <a:buFontTx/>
                <a:buNone/>
              </a:pPr>
              <a:t>‹#›</a:t>
            </a:fld>
            <a:endParaRPr kern="1200">
              <a:latin typeface="Calibri"/>
              <a:ea typeface="Calibri"/>
              <a:cs typeface="Calibri"/>
              <a:sym typeface="Calibri"/>
            </a:endParaRP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Tree>
    <p:extLst>
      <p:ext uri="{BB962C8B-B14F-4D97-AF65-F5344CB8AC3E}">
        <p14:creationId xmlns:p14="http://schemas.microsoft.com/office/powerpoint/2010/main" val="1313889919"/>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matchingName="Title Only Blue Narrow Bar">
  <p:cSld name="Title Only Blue Narrow Bar">
    <p:bg>
      <p:bgPr>
        <a:blipFill>
          <a:blip r:embed="rId2">
            <a:alphaModFix/>
          </a:blip>
          <a:stretch>
            <a:fillRect/>
          </a:stretch>
        </a:blipFill>
        <a:effectLst/>
      </p:bgPr>
    </p:bg>
    <p:spTree>
      <p:nvGrpSpPr>
        <p:cNvPr id="1" name="Shape 63"/>
        <p:cNvGrpSpPr/>
        <p:nvPr/>
      </p:nvGrpSpPr>
      <p:grpSpPr>
        <a:xfrm>
          <a:off x="0" y="0"/>
          <a:ext cx="0" cy="0"/>
          <a:chOff x="0" y="0"/>
          <a:chExt cx="0" cy="0"/>
        </a:xfrm>
      </p:grpSpPr>
      <p:sp>
        <p:nvSpPr>
          <p:cNvPr id="64" name="Google Shape;64;p14"/>
          <p:cNvSpPr txBox="1">
            <a:spLocks noGrp="1"/>
          </p:cNvSpPr>
          <p:nvPr>
            <p:ph type="title"/>
          </p:nvPr>
        </p:nvSpPr>
        <p:spPr>
          <a:xfrm>
            <a:off x="381000" y="355847"/>
            <a:ext cx="8381260" cy="782073"/>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940985009"/>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showMasterSp="0">
  <p:cSld name="1_Title and Vertical Tex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3"/>
            <a:ext cx="2133600" cy="365125"/>
          </a:xfrm>
          <a:prstGeom prst="rect">
            <a:avLst/>
          </a:prstGeom>
        </p:spPr>
        <p:txBody>
          <a:bodyPr/>
          <a:lstStyle/>
          <a:p>
            <a:pPr>
              <a:buClrTx/>
              <a:buFontTx/>
              <a:buNone/>
            </a:pPr>
            <a:endParaRPr lang="en-US" sz="1800" kern="1200">
              <a:solidFill>
                <a:prstClr val="black"/>
              </a:solidFill>
              <a:latin typeface="Calibri" panose="020F0502020204030204"/>
              <a:ea typeface="+mn-ea"/>
              <a:cs typeface="+mn-cs"/>
            </a:endParaRPr>
          </a:p>
        </p:txBody>
      </p:sp>
      <p:sp>
        <p:nvSpPr>
          <p:cNvPr id="5" name="Footer Placeholder 4"/>
          <p:cNvSpPr>
            <a:spLocks noGrp="1"/>
          </p:cNvSpPr>
          <p:nvPr>
            <p:ph type="ftr" sz="quarter" idx="11"/>
          </p:nvPr>
        </p:nvSpPr>
        <p:spPr>
          <a:xfrm>
            <a:off x="380999" y="6265545"/>
            <a:ext cx="2895600" cy="365125"/>
          </a:xfrm>
          <a:prstGeom prst="rect">
            <a:avLst/>
          </a:prstGeom>
        </p:spPr>
        <p:txBody>
          <a:bodyPr/>
          <a:lstStyle/>
          <a:p>
            <a:pPr>
              <a:buClrTx/>
              <a:buFontTx/>
              <a:buNone/>
            </a:pPr>
            <a:endParaRPr lang="en-US" sz="1800" kern="1200">
              <a:solidFill>
                <a:prstClr val="black"/>
              </a:solidFill>
              <a:latin typeface="Calibri" panose="020F0502020204030204"/>
              <a:ea typeface="+mn-ea"/>
              <a:cs typeface="+mn-cs"/>
            </a:endParaRPr>
          </a:p>
        </p:txBody>
      </p:sp>
      <p:sp>
        <p:nvSpPr>
          <p:cNvPr id="6" name="Slide Number Placeholder 5"/>
          <p:cNvSpPr>
            <a:spLocks noGrp="1"/>
          </p:cNvSpPr>
          <p:nvPr>
            <p:ph type="sldNum" sz="quarter" idx="12"/>
          </p:nvPr>
        </p:nvSpPr>
        <p:spPr>
          <a:xfrm>
            <a:off x="6553200" y="6356353"/>
            <a:ext cx="2133600" cy="365125"/>
          </a:xfrm>
          <a:prstGeom prst="rect">
            <a:avLst/>
          </a:prstGeom>
        </p:spPr>
        <p:txBody>
          <a:bodyPr/>
          <a:lstStyle/>
          <a:p>
            <a:fld id="{CE2EE9F6-3D84-4EB0-A74D-F4684B51DA93}" type="slidenum">
              <a:rPr lang="en-US" smtClean="0">
                <a:solidFill>
                  <a:prstClr val="black"/>
                </a:solidFill>
              </a:rPr>
              <a:pPr/>
              <a:t>‹#›</a:t>
            </a:fld>
            <a:endParaRPr lang="en-US">
              <a:solidFill>
                <a:prstClr val="black"/>
              </a:solidFill>
            </a:endParaRPr>
          </a:p>
        </p:txBody>
      </p:sp>
      <p:sp>
        <p:nvSpPr>
          <p:cNvPr id="14" name="Title 1"/>
          <p:cNvSpPr>
            <a:spLocks noGrp="1"/>
          </p:cNvSpPr>
          <p:nvPr>
            <p:ph type="title" hasCustomPrompt="1"/>
          </p:nvPr>
        </p:nvSpPr>
        <p:spPr>
          <a:xfrm>
            <a:off x="0" y="414867"/>
            <a:ext cx="5029200" cy="457200"/>
          </a:xfrm>
          <a:solidFill>
            <a:schemeClr val="tx1">
              <a:lumMod val="50000"/>
              <a:lumOff val="50000"/>
            </a:schemeClr>
          </a:solidFill>
        </p:spPr>
        <p:txBody>
          <a:bodyPr>
            <a:normAutofit/>
          </a:bodyPr>
          <a:lstStyle>
            <a:lvl1pPr algn="l">
              <a:defRPr lang="en-US" sz="2800" b="1" kern="1200" baseline="0" dirty="0">
                <a:solidFill>
                  <a:schemeClr val="bg1"/>
                </a:solidFill>
                <a:latin typeface="+mn-lt"/>
                <a:ea typeface="+mn-ea"/>
                <a:cs typeface="+mn-cs"/>
              </a:defRPr>
            </a:lvl1pPr>
          </a:lstStyle>
          <a:p>
            <a:r>
              <a:rPr lang="en-US" dirty="0"/>
              <a:t>    Click to edit Master title style</a:t>
            </a:r>
          </a:p>
        </p:txBody>
      </p:sp>
    </p:spTree>
    <p:extLst>
      <p:ext uri="{BB962C8B-B14F-4D97-AF65-F5344CB8AC3E}">
        <p14:creationId xmlns:p14="http://schemas.microsoft.com/office/powerpoint/2010/main" val="42328384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Section Divider Orange" type="secHead">
  <p:cSld name="Section Divider Orange">
    <p:bg>
      <p:bgPr>
        <a:solidFill>
          <a:schemeClr val="accent1"/>
        </a:solidFill>
        <a:effectLst/>
      </p:bgPr>
    </p:bg>
    <p:spTree>
      <p:nvGrpSpPr>
        <p:cNvPr id="1" name="Shape 74"/>
        <p:cNvGrpSpPr/>
        <p:nvPr/>
      </p:nvGrpSpPr>
      <p:grpSpPr>
        <a:xfrm>
          <a:off x="0" y="0"/>
          <a:ext cx="0" cy="0"/>
          <a:chOff x="0" y="0"/>
          <a:chExt cx="0" cy="0"/>
        </a:xfrm>
      </p:grpSpPr>
      <p:sp>
        <p:nvSpPr>
          <p:cNvPr id="75" name="Google Shape;75;p17"/>
          <p:cNvSpPr txBox="1">
            <a:spLocks noGrp="1"/>
          </p:cNvSpPr>
          <p:nvPr>
            <p:ph type="body" idx="1"/>
          </p:nvPr>
        </p:nvSpPr>
        <p:spPr>
          <a:xfrm>
            <a:off x="380999" y="3412607"/>
            <a:ext cx="8341851" cy="1645920"/>
          </a:xfrm>
          <a:prstGeom prst="rect">
            <a:avLst/>
          </a:prstGeom>
          <a:noFill/>
          <a:ln>
            <a:noFill/>
          </a:ln>
        </p:spPr>
        <p:txBody>
          <a:bodyPr spcFirstLastPara="1" wrap="square" lIns="91425" tIns="45700" rIns="91425" bIns="45700" anchor="ctr" anchorCtr="0"/>
          <a:lstStyle>
            <a:lvl1pPr marL="457200" marR="0" lvl="0" indent="-228600" algn="ctr" rtl="0">
              <a:spcBef>
                <a:spcPts val="480"/>
              </a:spcBef>
              <a:spcAft>
                <a:spcPts val="0"/>
              </a:spcAft>
              <a:buClr>
                <a:schemeClr val="accent1"/>
              </a:buClr>
              <a:buSzPts val="2640"/>
              <a:buFont typeface="Noto Sans Symbols"/>
              <a:buNone/>
              <a:defRPr sz="2400" b="0" i="0" u="none" strike="noStrike" cap="none">
                <a:solidFill>
                  <a:srgbClr val="404040"/>
                </a:solidFill>
                <a:latin typeface="Calibri"/>
                <a:ea typeface="Calibri"/>
                <a:cs typeface="Calibri"/>
                <a:sym typeface="Calibri"/>
              </a:defRPr>
            </a:lvl1pPr>
            <a:lvl2pPr marL="914400" marR="0" lvl="1" indent="-228600" algn="l" rtl="0">
              <a:spcBef>
                <a:spcPts val="360"/>
              </a:spcBef>
              <a:spcAft>
                <a:spcPts val="0"/>
              </a:spcAft>
              <a:buClr>
                <a:schemeClr val="accent2"/>
              </a:buClr>
              <a:buSzPts val="1980"/>
              <a:buFont typeface="Noto Sans Symbols"/>
              <a:buNone/>
              <a:defRPr sz="1800" b="0" i="0" u="none" strike="noStrike" cap="none">
                <a:solidFill>
                  <a:srgbClr val="9A9EA3"/>
                </a:solidFill>
                <a:latin typeface="Calibri"/>
                <a:ea typeface="Calibri"/>
                <a:cs typeface="Calibri"/>
                <a:sym typeface="Calibri"/>
              </a:defRPr>
            </a:lvl2pPr>
            <a:lvl3pPr marL="1371600" marR="0" lvl="2" indent="-228600" algn="l" rtl="0">
              <a:spcBef>
                <a:spcPts val="320"/>
              </a:spcBef>
              <a:spcAft>
                <a:spcPts val="0"/>
              </a:spcAft>
              <a:buClr>
                <a:schemeClr val="accent3"/>
              </a:buClr>
              <a:buSzPts val="1760"/>
              <a:buFont typeface="Noto Sans Symbols"/>
              <a:buNone/>
              <a:defRPr sz="1600" b="0" i="0" u="none" strike="noStrike" cap="none">
                <a:solidFill>
                  <a:srgbClr val="9A9EA3"/>
                </a:solidFill>
                <a:latin typeface="Calibri"/>
                <a:ea typeface="Calibri"/>
                <a:cs typeface="Calibri"/>
                <a:sym typeface="Calibri"/>
              </a:defRPr>
            </a:lvl3pPr>
            <a:lvl4pPr marL="1828800" marR="0" lvl="3" indent="-228600" algn="l" rtl="0">
              <a:spcBef>
                <a:spcPts val="280"/>
              </a:spcBef>
              <a:spcAft>
                <a:spcPts val="0"/>
              </a:spcAft>
              <a:buClr>
                <a:schemeClr val="accent4"/>
              </a:buClr>
              <a:buSzPts val="1540"/>
              <a:buFont typeface="Noto Sans Symbols"/>
              <a:buNone/>
              <a:defRPr sz="1400" b="0" i="0" u="none" strike="noStrike" cap="none">
                <a:solidFill>
                  <a:srgbClr val="9A9EA3"/>
                </a:solidFill>
                <a:latin typeface="Calibri"/>
                <a:ea typeface="Calibri"/>
                <a:cs typeface="Calibri"/>
                <a:sym typeface="Calibri"/>
              </a:defRPr>
            </a:lvl4pPr>
            <a:lvl5pPr marL="2286000" marR="0" lvl="4" indent="-228600" algn="l" rtl="0">
              <a:spcBef>
                <a:spcPts val="280"/>
              </a:spcBef>
              <a:spcAft>
                <a:spcPts val="0"/>
              </a:spcAft>
              <a:buClr>
                <a:schemeClr val="accent6"/>
              </a:buClr>
              <a:buSzPts val="1540"/>
              <a:buFont typeface="Noto Sans Symbols"/>
              <a:buNone/>
              <a:defRPr sz="1400" b="0" i="0" u="none" strike="noStrike" cap="none">
                <a:solidFill>
                  <a:srgbClr val="9A9EA3"/>
                </a:solidFill>
                <a:latin typeface="Calibri"/>
                <a:ea typeface="Calibri"/>
                <a:cs typeface="Calibri"/>
                <a:sym typeface="Calibri"/>
              </a:defRPr>
            </a:lvl5pPr>
            <a:lvl6pPr marL="2743200" marR="0" lvl="5" indent="-228600" algn="l" rtl="0">
              <a:spcBef>
                <a:spcPts val="280"/>
              </a:spcBef>
              <a:spcAft>
                <a:spcPts val="0"/>
              </a:spcAft>
              <a:buClr>
                <a:schemeClr val="accent1"/>
              </a:buClr>
              <a:buSzPts val="1400"/>
              <a:buFont typeface="Noto Sans Symbols"/>
              <a:buNone/>
              <a:defRPr sz="1400" b="0" i="0" u="none" strike="noStrike" cap="none">
                <a:solidFill>
                  <a:srgbClr val="9A9EA3"/>
                </a:solidFill>
                <a:latin typeface="Calibri"/>
                <a:ea typeface="Calibri"/>
                <a:cs typeface="Calibri"/>
                <a:sym typeface="Calibri"/>
              </a:defRPr>
            </a:lvl6pPr>
            <a:lvl7pPr marL="3200400" marR="0" lvl="6" indent="-228600" algn="l" rtl="0">
              <a:spcBef>
                <a:spcPts val="280"/>
              </a:spcBef>
              <a:spcAft>
                <a:spcPts val="0"/>
              </a:spcAft>
              <a:buClr>
                <a:schemeClr val="accent2"/>
              </a:buClr>
              <a:buSzPts val="1400"/>
              <a:buFont typeface="Noto Sans Symbols"/>
              <a:buNone/>
              <a:defRPr sz="1400" b="0" i="0" u="none" strike="noStrike" cap="none">
                <a:solidFill>
                  <a:srgbClr val="9A9EA3"/>
                </a:solidFill>
                <a:latin typeface="Calibri"/>
                <a:ea typeface="Calibri"/>
                <a:cs typeface="Calibri"/>
                <a:sym typeface="Calibri"/>
              </a:defRPr>
            </a:lvl7pPr>
            <a:lvl8pPr marL="3657600" marR="0" lvl="7" indent="-228600" algn="l" rtl="0">
              <a:spcBef>
                <a:spcPts val="280"/>
              </a:spcBef>
              <a:spcAft>
                <a:spcPts val="0"/>
              </a:spcAft>
              <a:buClr>
                <a:schemeClr val="accent3"/>
              </a:buClr>
              <a:buSzPts val="1400"/>
              <a:buFont typeface="Noto Sans Symbols"/>
              <a:buNone/>
              <a:defRPr sz="1400" b="0" i="0" u="none" strike="noStrike" cap="none">
                <a:solidFill>
                  <a:srgbClr val="9A9EA3"/>
                </a:solidFill>
                <a:latin typeface="Calibri"/>
                <a:ea typeface="Calibri"/>
                <a:cs typeface="Calibri"/>
                <a:sym typeface="Calibri"/>
              </a:defRPr>
            </a:lvl8pPr>
            <a:lvl9pPr marL="4114800" marR="0" lvl="8" indent="-228600" algn="l" rtl="0">
              <a:spcBef>
                <a:spcPts val="280"/>
              </a:spcBef>
              <a:spcAft>
                <a:spcPts val="0"/>
              </a:spcAft>
              <a:buClr>
                <a:schemeClr val="accent5"/>
              </a:buClr>
              <a:buSzPts val="1400"/>
              <a:buFont typeface="Noto Sans Symbols"/>
              <a:buNone/>
              <a:defRPr sz="1400" b="0" i="0" u="none" strike="noStrike" cap="none">
                <a:solidFill>
                  <a:srgbClr val="9A9EA3"/>
                </a:solidFill>
                <a:latin typeface="Calibri"/>
                <a:ea typeface="Calibri"/>
                <a:cs typeface="Calibri"/>
                <a:sym typeface="Calibri"/>
              </a:defRPr>
            </a:lvl9pPr>
          </a:lstStyle>
          <a:p>
            <a:endParaRPr/>
          </a:p>
        </p:txBody>
      </p:sp>
      <p:sp>
        <p:nvSpPr>
          <p:cNvPr id="76" name="Google Shape;76;p17"/>
          <p:cNvSpPr txBox="1">
            <a:spLocks noGrp="1"/>
          </p:cNvSpPr>
          <p:nvPr>
            <p:ph type="title"/>
          </p:nvPr>
        </p:nvSpPr>
        <p:spPr>
          <a:xfrm>
            <a:off x="380999" y="1740195"/>
            <a:ext cx="8341851" cy="164592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rgbClr val="FFFFFF"/>
              </a:buClr>
              <a:buSzPts val="4200"/>
              <a:buFont typeface="Arial"/>
              <a:buNone/>
              <a:defRPr sz="4200" b="0" i="0" u="none" strike="noStrike" cap="none">
                <a:solidFill>
                  <a:srgbClr val="FFFFFF"/>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8" name="Google Shape;78;p17"/>
          <p:cNvSpPr txBox="1"/>
          <p:nvPr/>
        </p:nvSpPr>
        <p:spPr>
          <a:xfrm>
            <a:off x="3675969" y="6344721"/>
            <a:ext cx="2133600" cy="365125"/>
          </a:xfrm>
          <a:prstGeom prst="rect">
            <a:avLst/>
          </a:prstGeom>
          <a:noFill/>
          <a:ln>
            <a:noFill/>
          </a:ln>
        </p:spPr>
        <p:txBody>
          <a:bodyPr spcFirstLastPara="1" wrap="square" lIns="91425" tIns="45700" rIns="91425" bIns="45700" anchor="ctr" anchorCtr="0">
            <a:noAutofit/>
          </a:bodyPr>
          <a:lstStyle/>
          <a:p>
            <a:pPr algn="ctr">
              <a:buClr>
                <a:srgbClr val="000000"/>
              </a:buClr>
              <a:buFont typeface="Arial"/>
              <a:buNone/>
            </a:pPr>
            <a:fld id="{00000000-1234-1234-1234-123412341234}" type="slidenum">
              <a:rPr lang="en-US" sz="1400" kern="0">
                <a:solidFill>
                  <a:srgbClr val="5C6670"/>
                </a:solidFill>
                <a:latin typeface="Calibri"/>
                <a:ea typeface="Calibri"/>
                <a:cs typeface="Calibri"/>
                <a:sym typeface="Calibri"/>
              </a:rPr>
              <a:pPr algn="ctr">
                <a:buClr>
                  <a:srgbClr val="000000"/>
                </a:buClr>
                <a:buFont typeface="Arial"/>
                <a:buNone/>
              </a:pPr>
              <a:t>‹#›</a:t>
            </a:fld>
            <a:endParaRPr sz="1400" kern="0">
              <a:solidFill>
                <a:srgbClr val="5C6670"/>
              </a:solidFill>
              <a:latin typeface="Calibri"/>
              <a:ea typeface="Calibri"/>
              <a:cs typeface="Calibri"/>
              <a:sym typeface="Calibri"/>
            </a:endParaRPr>
          </a:p>
        </p:txBody>
      </p:sp>
    </p:spTree>
    <p:extLst>
      <p:ext uri="{BB962C8B-B14F-4D97-AF65-F5344CB8AC3E}">
        <p14:creationId xmlns:p14="http://schemas.microsoft.com/office/powerpoint/2010/main" val="189272226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matchingName="10_Title and Content">
  <p:cSld name="10_Title and Content">
    <p:spTree>
      <p:nvGrpSpPr>
        <p:cNvPr id="1" name="Shape 203"/>
        <p:cNvGrpSpPr/>
        <p:nvPr/>
      </p:nvGrpSpPr>
      <p:grpSpPr>
        <a:xfrm>
          <a:off x="0" y="0"/>
          <a:ext cx="0" cy="0"/>
          <a:chOff x="0" y="0"/>
          <a:chExt cx="0" cy="0"/>
        </a:xfrm>
      </p:grpSpPr>
      <p:sp>
        <p:nvSpPr>
          <p:cNvPr id="204" name="Shape 204"/>
          <p:cNvSpPr txBox="1">
            <a:spLocks noGrp="1"/>
          </p:cNvSpPr>
          <p:nvPr>
            <p:ph type="body" idx="1"/>
          </p:nvPr>
        </p:nvSpPr>
        <p:spPr>
          <a:xfrm>
            <a:off x="380999" y="1719071"/>
            <a:ext cx="8407893" cy="4407408"/>
          </a:xfrm>
          <a:prstGeom prst="rect">
            <a:avLst/>
          </a:prstGeom>
          <a:noFill/>
          <a:ln>
            <a:noFill/>
          </a:ln>
        </p:spPr>
        <p:txBody>
          <a:bodyPr spcFirstLastPara="1" wrap="square" lIns="91425" tIns="91425" rIns="91425" bIns="91425" anchor="t" anchorCtr="0"/>
          <a:lstStyle>
            <a:lvl1pPr marL="457200" marR="0" lvl="0" indent="-424180" algn="l" rtl="0">
              <a:lnSpc>
                <a:spcPct val="100000"/>
              </a:lnSpc>
              <a:spcBef>
                <a:spcPts val="560"/>
              </a:spcBef>
              <a:spcAft>
                <a:spcPts val="0"/>
              </a:spcAft>
              <a:buClr>
                <a:schemeClr val="accent1"/>
              </a:buClr>
              <a:buSzPts val="3080"/>
              <a:buFont typeface="Noto Sans Symbols"/>
              <a:buChar char="▪"/>
              <a:defRPr sz="2800" b="0" i="0" u="none" strike="noStrike" cap="none">
                <a:solidFill>
                  <a:srgbClr val="5C6670"/>
                </a:solidFill>
                <a:latin typeface="Calibri"/>
                <a:ea typeface="Calibri"/>
                <a:cs typeface="Calibri"/>
                <a:sym typeface="Calibri"/>
              </a:defRPr>
            </a:lvl1pPr>
            <a:lvl2pPr marL="914400" marR="0" lvl="1" indent="-396240" algn="l" rtl="0">
              <a:lnSpc>
                <a:spcPct val="100000"/>
              </a:lnSpc>
              <a:spcBef>
                <a:spcPts val="480"/>
              </a:spcBef>
              <a:spcAft>
                <a:spcPts val="0"/>
              </a:spcAft>
              <a:buClr>
                <a:schemeClr val="accent2"/>
              </a:buClr>
              <a:buSzPts val="2640"/>
              <a:buFont typeface="Noto Sans Symbols"/>
              <a:buChar char="▪"/>
              <a:defRPr sz="2400" b="0" i="0" u="none" strike="noStrike" cap="none">
                <a:solidFill>
                  <a:srgbClr val="5C6670"/>
                </a:solidFill>
                <a:latin typeface="Calibri"/>
                <a:ea typeface="Calibri"/>
                <a:cs typeface="Calibri"/>
                <a:sym typeface="Calibri"/>
              </a:defRPr>
            </a:lvl2pPr>
            <a:lvl3pPr marL="1371600" marR="0" lvl="2" indent="-368300" algn="l" rtl="0">
              <a:lnSpc>
                <a:spcPct val="100000"/>
              </a:lnSpc>
              <a:spcBef>
                <a:spcPts val="400"/>
              </a:spcBef>
              <a:spcAft>
                <a:spcPts val="0"/>
              </a:spcAft>
              <a:buClr>
                <a:schemeClr val="accent3"/>
              </a:buClr>
              <a:buSzPts val="2200"/>
              <a:buFont typeface="Noto Sans Symbols"/>
              <a:buChar char="▪"/>
              <a:defRPr sz="2000" b="0" i="0" u="none" strike="noStrike" cap="none">
                <a:solidFill>
                  <a:srgbClr val="5C6670"/>
                </a:solidFill>
                <a:latin typeface="Calibri"/>
                <a:ea typeface="Calibri"/>
                <a:cs typeface="Calibri"/>
                <a:sym typeface="Calibri"/>
              </a:defRPr>
            </a:lvl3pPr>
            <a:lvl4pPr marL="1828800" marR="0" lvl="3" indent="-354330" algn="l" rtl="0">
              <a:lnSpc>
                <a:spcPct val="100000"/>
              </a:lnSpc>
              <a:spcBef>
                <a:spcPts val="360"/>
              </a:spcBef>
              <a:spcAft>
                <a:spcPts val="0"/>
              </a:spcAft>
              <a:buClr>
                <a:schemeClr val="accent4"/>
              </a:buClr>
              <a:buSzPts val="1980"/>
              <a:buFont typeface="Noto Sans Symbols"/>
              <a:buChar char="▪"/>
              <a:defRPr sz="1800" b="0" i="0" u="none" strike="noStrike" cap="none">
                <a:solidFill>
                  <a:srgbClr val="5C6670"/>
                </a:solidFill>
                <a:latin typeface="Calibri"/>
                <a:ea typeface="Calibri"/>
                <a:cs typeface="Calibri"/>
                <a:sym typeface="Calibri"/>
              </a:defRPr>
            </a:lvl4pPr>
            <a:lvl5pPr marL="2286000" marR="0" lvl="4" indent="-340360" algn="l" rtl="0">
              <a:lnSpc>
                <a:spcPct val="100000"/>
              </a:lnSpc>
              <a:spcBef>
                <a:spcPts val="320"/>
              </a:spcBef>
              <a:spcAft>
                <a:spcPts val="0"/>
              </a:spcAft>
              <a:buClr>
                <a:schemeClr val="accent6"/>
              </a:buClr>
              <a:buSzPts val="1760"/>
              <a:buFont typeface="Noto Sans Symbols"/>
              <a:buChar char="▪"/>
              <a:defRPr sz="1600" b="0" i="0" u="none" strike="noStrike" cap="none">
                <a:solidFill>
                  <a:srgbClr val="5C6670"/>
                </a:solidFill>
                <a:latin typeface="Calibri"/>
                <a:ea typeface="Calibri"/>
                <a:cs typeface="Calibri"/>
                <a:sym typeface="Calibri"/>
              </a:defRPr>
            </a:lvl5pPr>
            <a:lvl6pPr marL="2743200" marR="0" lvl="5" indent="-304800" algn="l" rtl="0">
              <a:lnSpc>
                <a:spcPct val="100000"/>
              </a:lnSpc>
              <a:spcBef>
                <a:spcPts val="240"/>
              </a:spcBef>
              <a:spcAft>
                <a:spcPts val="0"/>
              </a:spcAft>
              <a:buClr>
                <a:schemeClr val="accent1"/>
              </a:buClr>
              <a:buSzPts val="1200"/>
              <a:buFont typeface="Noto Sans Symbols"/>
              <a:buChar char="▪"/>
              <a:defRPr sz="1200" b="0" i="0" u="none" strike="noStrike" cap="none">
                <a:solidFill>
                  <a:schemeClr val="dk2"/>
                </a:solidFill>
                <a:latin typeface="Calibri"/>
                <a:ea typeface="Calibri"/>
                <a:cs typeface="Calibri"/>
                <a:sym typeface="Calibri"/>
              </a:defRPr>
            </a:lvl6pPr>
            <a:lvl7pPr marL="3200400" marR="0" lvl="6" indent="-304800" algn="l" rtl="0">
              <a:lnSpc>
                <a:spcPct val="100000"/>
              </a:lnSpc>
              <a:spcBef>
                <a:spcPts val="240"/>
              </a:spcBef>
              <a:spcAft>
                <a:spcPts val="0"/>
              </a:spcAft>
              <a:buClr>
                <a:schemeClr val="accent2"/>
              </a:buClr>
              <a:buSzPts val="1200"/>
              <a:buFont typeface="Noto Sans Symbols"/>
              <a:buChar char="▪"/>
              <a:defRPr sz="1200" b="0" i="0" u="none" strike="noStrike" cap="none">
                <a:solidFill>
                  <a:schemeClr val="dk2"/>
                </a:solidFill>
                <a:latin typeface="Calibri"/>
                <a:ea typeface="Calibri"/>
                <a:cs typeface="Calibri"/>
                <a:sym typeface="Calibri"/>
              </a:defRPr>
            </a:lvl7pPr>
            <a:lvl8pPr marL="3657600" marR="0" lvl="7" indent="-304800" algn="l" rtl="0">
              <a:lnSpc>
                <a:spcPct val="100000"/>
              </a:lnSpc>
              <a:spcBef>
                <a:spcPts val="240"/>
              </a:spcBef>
              <a:spcAft>
                <a:spcPts val="0"/>
              </a:spcAft>
              <a:buClr>
                <a:schemeClr val="accent3"/>
              </a:buClr>
              <a:buSzPts val="1200"/>
              <a:buFont typeface="Noto Sans Symbols"/>
              <a:buChar char="▪"/>
              <a:defRPr sz="1200" b="0" i="0" u="none" strike="noStrike" cap="none">
                <a:solidFill>
                  <a:schemeClr val="dk2"/>
                </a:solidFill>
                <a:latin typeface="Calibri"/>
                <a:ea typeface="Calibri"/>
                <a:cs typeface="Calibri"/>
                <a:sym typeface="Calibri"/>
              </a:defRPr>
            </a:lvl8pPr>
            <a:lvl9pPr marL="4114800" marR="0" lvl="8" indent="-304800" algn="l" rtl="0">
              <a:lnSpc>
                <a:spcPct val="100000"/>
              </a:lnSpc>
              <a:spcBef>
                <a:spcPts val="240"/>
              </a:spcBef>
              <a:spcAft>
                <a:spcPts val="0"/>
              </a:spcAft>
              <a:buClr>
                <a:schemeClr val="accent5"/>
              </a:buClr>
              <a:buSzPts val="1200"/>
              <a:buFont typeface="Noto Sans Symbols"/>
              <a:buChar char="▪"/>
              <a:defRPr sz="1200" b="0" i="0" u="none" strike="noStrike" cap="none">
                <a:solidFill>
                  <a:schemeClr val="dk2"/>
                </a:solidFill>
                <a:latin typeface="Calibri"/>
                <a:ea typeface="Calibri"/>
                <a:cs typeface="Calibri"/>
                <a:sym typeface="Calibri"/>
              </a:defRPr>
            </a:lvl9pPr>
          </a:lstStyle>
          <a:p>
            <a:endParaRPr/>
          </a:p>
        </p:txBody>
      </p:sp>
      <p:sp>
        <p:nvSpPr>
          <p:cNvPr id="205" name="Shape 205"/>
          <p:cNvSpPr txBox="1">
            <a:spLocks noGrp="1"/>
          </p:cNvSpPr>
          <p:nvPr>
            <p:ph type="title"/>
          </p:nvPr>
        </p:nvSpPr>
        <p:spPr>
          <a:xfrm>
            <a:off x="381000" y="355847"/>
            <a:ext cx="8381260" cy="1054394"/>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06" name="Shape 206"/>
          <p:cNvSpPr txBox="1">
            <a:spLocks noGrp="1"/>
          </p:cNvSpPr>
          <p:nvPr>
            <p:ph type="sldNum" idx="12"/>
          </p:nvPr>
        </p:nvSpPr>
        <p:spPr>
          <a:xfrm>
            <a:off x="381000" y="6395524"/>
            <a:ext cx="2133600" cy="365125"/>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Clr>
                <a:srgbClr val="9A9EA3"/>
              </a:buClr>
              <a:buSzPts val="1200"/>
              <a:buFont typeface="Calibri"/>
              <a:buNone/>
              <a:defRPr sz="1200" b="0" i="0" u="none" strike="noStrike" cap="none">
                <a:solidFill>
                  <a:srgbClr val="9A9EA3"/>
                </a:solidFill>
                <a:latin typeface="Calibri"/>
                <a:ea typeface="Calibri"/>
                <a:cs typeface="Calibri"/>
                <a:sym typeface="Calibri"/>
              </a:defRPr>
            </a:lvl1pPr>
            <a:lvl2pPr marL="0" marR="0" lvl="1" indent="0" algn="l" rtl="0">
              <a:spcBef>
                <a:spcPts val="0"/>
              </a:spcBef>
              <a:buClr>
                <a:srgbClr val="9A9EA3"/>
              </a:buClr>
              <a:buSzPts val="1200"/>
              <a:buFont typeface="Calibri"/>
              <a:buNone/>
              <a:defRPr sz="1200" b="0" i="0" u="none" strike="noStrike" cap="none">
                <a:solidFill>
                  <a:srgbClr val="9A9EA3"/>
                </a:solidFill>
                <a:latin typeface="Calibri"/>
                <a:ea typeface="Calibri"/>
                <a:cs typeface="Calibri"/>
                <a:sym typeface="Calibri"/>
              </a:defRPr>
            </a:lvl2pPr>
            <a:lvl3pPr marL="0" marR="0" lvl="2" indent="0" algn="l" rtl="0">
              <a:spcBef>
                <a:spcPts val="0"/>
              </a:spcBef>
              <a:buClr>
                <a:srgbClr val="9A9EA3"/>
              </a:buClr>
              <a:buSzPts val="1200"/>
              <a:buFont typeface="Calibri"/>
              <a:buNone/>
              <a:defRPr sz="1200" b="0" i="0" u="none" strike="noStrike" cap="none">
                <a:solidFill>
                  <a:srgbClr val="9A9EA3"/>
                </a:solidFill>
                <a:latin typeface="Calibri"/>
                <a:ea typeface="Calibri"/>
                <a:cs typeface="Calibri"/>
                <a:sym typeface="Calibri"/>
              </a:defRPr>
            </a:lvl3pPr>
            <a:lvl4pPr marL="0" marR="0" lvl="3" indent="0" algn="l" rtl="0">
              <a:spcBef>
                <a:spcPts val="0"/>
              </a:spcBef>
              <a:buClr>
                <a:srgbClr val="9A9EA3"/>
              </a:buClr>
              <a:buSzPts val="1200"/>
              <a:buFont typeface="Calibri"/>
              <a:buNone/>
              <a:defRPr sz="1200" b="0" i="0" u="none" strike="noStrike" cap="none">
                <a:solidFill>
                  <a:srgbClr val="9A9EA3"/>
                </a:solidFill>
                <a:latin typeface="Calibri"/>
                <a:ea typeface="Calibri"/>
                <a:cs typeface="Calibri"/>
                <a:sym typeface="Calibri"/>
              </a:defRPr>
            </a:lvl4pPr>
            <a:lvl5pPr marL="0" marR="0" lvl="4" indent="0" algn="l" rtl="0">
              <a:spcBef>
                <a:spcPts val="0"/>
              </a:spcBef>
              <a:buClr>
                <a:srgbClr val="9A9EA3"/>
              </a:buClr>
              <a:buSzPts val="1200"/>
              <a:buFont typeface="Calibri"/>
              <a:buNone/>
              <a:defRPr sz="1200" b="0" i="0" u="none" strike="noStrike" cap="none">
                <a:solidFill>
                  <a:srgbClr val="9A9EA3"/>
                </a:solidFill>
                <a:latin typeface="Calibri"/>
                <a:ea typeface="Calibri"/>
                <a:cs typeface="Calibri"/>
                <a:sym typeface="Calibri"/>
              </a:defRPr>
            </a:lvl5pPr>
            <a:lvl6pPr marL="0" marR="0" lvl="5" indent="0" algn="l" rtl="0">
              <a:spcBef>
                <a:spcPts val="0"/>
              </a:spcBef>
              <a:buClr>
                <a:srgbClr val="9A9EA3"/>
              </a:buClr>
              <a:buSzPts val="1200"/>
              <a:buFont typeface="Calibri"/>
              <a:buNone/>
              <a:defRPr sz="1200" b="0" i="0" u="none" strike="noStrike" cap="none">
                <a:solidFill>
                  <a:srgbClr val="9A9EA3"/>
                </a:solidFill>
                <a:latin typeface="Calibri"/>
                <a:ea typeface="Calibri"/>
                <a:cs typeface="Calibri"/>
                <a:sym typeface="Calibri"/>
              </a:defRPr>
            </a:lvl6pPr>
            <a:lvl7pPr marL="0" marR="0" lvl="6" indent="0" algn="l" rtl="0">
              <a:spcBef>
                <a:spcPts val="0"/>
              </a:spcBef>
              <a:buClr>
                <a:srgbClr val="9A9EA3"/>
              </a:buClr>
              <a:buSzPts val="1200"/>
              <a:buFont typeface="Calibri"/>
              <a:buNone/>
              <a:defRPr sz="1200" b="0" i="0" u="none" strike="noStrike" cap="none">
                <a:solidFill>
                  <a:srgbClr val="9A9EA3"/>
                </a:solidFill>
                <a:latin typeface="Calibri"/>
                <a:ea typeface="Calibri"/>
                <a:cs typeface="Calibri"/>
                <a:sym typeface="Calibri"/>
              </a:defRPr>
            </a:lvl7pPr>
            <a:lvl8pPr marL="0" marR="0" lvl="7" indent="0" algn="l" rtl="0">
              <a:spcBef>
                <a:spcPts val="0"/>
              </a:spcBef>
              <a:buClr>
                <a:srgbClr val="9A9EA3"/>
              </a:buClr>
              <a:buSzPts val="1200"/>
              <a:buFont typeface="Calibri"/>
              <a:buNone/>
              <a:defRPr sz="1200" b="0" i="0" u="none" strike="noStrike" cap="none">
                <a:solidFill>
                  <a:srgbClr val="9A9EA3"/>
                </a:solidFill>
                <a:latin typeface="Calibri"/>
                <a:ea typeface="Calibri"/>
                <a:cs typeface="Calibri"/>
                <a:sym typeface="Calibri"/>
              </a:defRPr>
            </a:lvl8pPr>
            <a:lvl9pPr marL="0" marR="0" lvl="8" indent="0" algn="l" rtl="0">
              <a:spcBef>
                <a:spcPts val="0"/>
              </a:spcBef>
              <a:buClr>
                <a:srgbClr val="9A9EA3"/>
              </a:buClr>
              <a:buSzPts val="1200"/>
              <a:buFont typeface="Calibri"/>
              <a:buNone/>
              <a:defRPr sz="1200" b="0" i="0" u="none" strike="noStrike" cap="none">
                <a:solidFill>
                  <a:srgbClr val="9A9EA3"/>
                </a:solidFill>
                <a:latin typeface="Calibri"/>
                <a:ea typeface="Calibri"/>
                <a:cs typeface="Calibri"/>
                <a:sym typeface="Calibri"/>
              </a:defRPr>
            </a:lvl9pPr>
          </a:lstStyle>
          <a:p>
            <a:fld id="{00000000-1234-1234-1234-123412341234}" type="slidenum">
              <a:rPr lang="en-US"/>
              <a:pPr/>
              <a:t>‹#›</a:t>
            </a:fld>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Tree>
    <p:extLst>
      <p:ext uri="{BB962C8B-B14F-4D97-AF65-F5344CB8AC3E}">
        <p14:creationId xmlns:p14="http://schemas.microsoft.com/office/powerpoint/2010/main" val="3158019717"/>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matchingName="11_Title and Content">
  <p:cSld name="11_Title and Content">
    <p:spTree>
      <p:nvGrpSpPr>
        <p:cNvPr id="1" name="Shape 208"/>
        <p:cNvGrpSpPr/>
        <p:nvPr/>
      </p:nvGrpSpPr>
      <p:grpSpPr>
        <a:xfrm>
          <a:off x="0" y="0"/>
          <a:ext cx="0" cy="0"/>
          <a:chOff x="0" y="0"/>
          <a:chExt cx="0" cy="0"/>
        </a:xfrm>
      </p:grpSpPr>
      <p:sp>
        <p:nvSpPr>
          <p:cNvPr id="209" name="Shape 209"/>
          <p:cNvSpPr txBox="1">
            <a:spLocks noGrp="1"/>
          </p:cNvSpPr>
          <p:nvPr>
            <p:ph type="body" idx="1"/>
          </p:nvPr>
        </p:nvSpPr>
        <p:spPr>
          <a:xfrm>
            <a:off x="380999" y="1719071"/>
            <a:ext cx="8407893" cy="4407408"/>
          </a:xfrm>
          <a:prstGeom prst="rect">
            <a:avLst/>
          </a:prstGeom>
          <a:noFill/>
          <a:ln>
            <a:noFill/>
          </a:ln>
        </p:spPr>
        <p:txBody>
          <a:bodyPr spcFirstLastPara="1" wrap="square" lIns="91425" tIns="91425" rIns="91425" bIns="91425" anchor="t" anchorCtr="0"/>
          <a:lstStyle>
            <a:lvl1pPr marL="457200" marR="0" lvl="0" indent="-424180" algn="l" rtl="0">
              <a:lnSpc>
                <a:spcPct val="100000"/>
              </a:lnSpc>
              <a:spcBef>
                <a:spcPts val="560"/>
              </a:spcBef>
              <a:spcAft>
                <a:spcPts val="0"/>
              </a:spcAft>
              <a:buClr>
                <a:schemeClr val="accent1"/>
              </a:buClr>
              <a:buSzPts val="3080"/>
              <a:buFont typeface="Noto Sans Symbols"/>
              <a:buChar char="▪"/>
              <a:defRPr sz="2800" b="0" i="0" u="none" strike="noStrike" cap="none">
                <a:solidFill>
                  <a:srgbClr val="5C6670"/>
                </a:solidFill>
                <a:latin typeface="Calibri"/>
                <a:ea typeface="Calibri"/>
                <a:cs typeface="Calibri"/>
                <a:sym typeface="Calibri"/>
              </a:defRPr>
            </a:lvl1pPr>
            <a:lvl2pPr marL="914400" marR="0" lvl="1" indent="-396240" algn="l" rtl="0">
              <a:lnSpc>
                <a:spcPct val="100000"/>
              </a:lnSpc>
              <a:spcBef>
                <a:spcPts val="480"/>
              </a:spcBef>
              <a:spcAft>
                <a:spcPts val="0"/>
              </a:spcAft>
              <a:buClr>
                <a:schemeClr val="accent2"/>
              </a:buClr>
              <a:buSzPts val="2640"/>
              <a:buFont typeface="Noto Sans Symbols"/>
              <a:buChar char="▪"/>
              <a:defRPr sz="2400" b="0" i="0" u="none" strike="noStrike" cap="none">
                <a:solidFill>
                  <a:srgbClr val="5C6670"/>
                </a:solidFill>
                <a:latin typeface="Calibri"/>
                <a:ea typeface="Calibri"/>
                <a:cs typeface="Calibri"/>
                <a:sym typeface="Calibri"/>
              </a:defRPr>
            </a:lvl2pPr>
            <a:lvl3pPr marL="1371600" marR="0" lvl="2" indent="-368300" algn="l" rtl="0">
              <a:lnSpc>
                <a:spcPct val="100000"/>
              </a:lnSpc>
              <a:spcBef>
                <a:spcPts val="400"/>
              </a:spcBef>
              <a:spcAft>
                <a:spcPts val="0"/>
              </a:spcAft>
              <a:buClr>
                <a:schemeClr val="accent3"/>
              </a:buClr>
              <a:buSzPts val="2200"/>
              <a:buFont typeface="Noto Sans Symbols"/>
              <a:buChar char="▪"/>
              <a:defRPr sz="2000" b="0" i="0" u="none" strike="noStrike" cap="none">
                <a:solidFill>
                  <a:srgbClr val="5C6670"/>
                </a:solidFill>
                <a:latin typeface="Calibri"/>
                <a:ea typeface="Calibri"/>
                <a:cs typeface="Calibri"/>
                <a:sym typeface="Calibri"/>
              </a:defRPr>
            </a:lvl3pPr>
            <a:lvl4pPr marL="1828800" marR="0" lvl="3" indent="-354330" algn="l" rtl="0">
              <a:lnSpc>
                <a:spcPct val="100000"/>
              </a:lnSpc>
              <a:spcBef>
                <a:spcPts val="360"/>
              </a:spcBef>
              <a:spcAft>
                <a:spcPts val="0"/>
              </a:spcAft>
              <a:buClr>
                <a:schemeClr val="accent4"/>
              </a:buClr>
              <a:buSzPts val="1980"/>
              <a:buFont typeface="Noto Sans Symbols"/>
              <a:buChar char="▪"/>
              <a:defRPr sz="1800" b="0" i="0" u="none" strike="noStrike" cap="none">
                <a:solidFill>
                  <a:srgbClr val="5C6670"/>
                </a:solidFill>
                <a:latin typeface="Calibri"/>
                <a:ea typeface="Calibri"/>
                <a:cs typeface="Calibri"/>
                <a:sym typeface="Calibri"/>
              </a:defRPr>
            </a:lvl4pPr>
            <a:lvl5pPr marL="2286000" marR="0" lvl="4" indent="-340360" algn="l" rtl="0">
              <a:lnSpc>
                <a:spcPct val="100000"/>
              </a:lnSpc>
              <a:spcBef>
                <a:spcPts val="320"/>
              </a:spcBef>
              <a:spcAft>
                <a:spcPts val="0"/>
              </a:spcAft>
              <a:buClr>
                <a:schemeClr val="accent6"/>
              </a:buClr>
              <a:buSzPts val="1760"/>
              <a:buFont typeface="Noto Sans Symbols"/>
              <a:buChar char="▪"/>
              <a:defRPr sz="1600" b="0" i="0" u="none" strike="noStrike" cap="none">
                <a:solidFill>
                  <a:srgbClr val="5C6670"/>
                </a:solidFill>
                <a:latin typeface="Calibri"/>
                <a:ea typeface="Calibri"/>
                <a:cs typeface="Calibri"/>
                <a:sym typeface="Calibri"/>
              </a:defRPr>
            </a:lvl5pPr>
            <a:lvl6pPr marL="2743200" marR="0" lvl="5" indent="-304800" algn="l" rtl="0">
              <a:lnSpc>
                <a:spcPct val="100000"/>
              </a:lnSpc>
              <a:spcBef>
                <a:spcPts val="240"/>
              </a:spcBef>
              <a:spcAft>
                <a:spcPts val="0"/>
              </a:spcAft>
              <a:buClr>
                <a:schemeClr val="accent1"/>
              </a:buClr>
              <a:buSzPts val="1200"/>
              <a:buFont typeface="Noto Sans Symbols"/>
              <a:buChar char="▪"/>
              <a:defRPr sz="1200" b="0" i="0" u="none" strike="noStrike" cap="none">
                <a:solidFill>
                  <a:schemeClr val="dk2"/>
                </a:solidFill>
                <a:latin typeface="Calibri"/>
                <a:ea typeface="Calibri"/>
                <a:cs typeface="Calibri"/>
                <a:sym typeface="Calibri"/>
              </a:defRPr>
            </a:lvl6pPr>
            <a:lvl7pPr marL="3200400" marR="0" lvl="6" indent="-304800" algn="l" rtl="0">
              <a:lnSpc>
                <a:spcPct val="100000"/>
              </a:lnSpc>
              <a:spcBef>
                <a:spcPts val="240"/>
              </a:spcBef>
              <a:spcAft>
                <a:spcPts val="0"/>
              </a:spcAft>
              <a:buClr>
                <a:schemeClr val="accent2"/>
              </a:buClr>
              <a:buSzPts val="1200"/>
              <a:buFont typeface="Noto Sans Symbols"/>
              <a:buChar char="▪"/>
              <a:defRPr sz="1200" b="0" i="0" u="none" strike="noStrike" cap="none">
                <a:solidFill>
                  <a:schemeClr val="dk2"/>
                </a:solidFill>
                <a:latin typeface="Calibri"/>
                <a:ea typeface="Calibri"/>
                <a:cs typeface="Calibri"/>
                <a:sym typeface="Calibri"/>
              </a:defRPr>
            </a:lvl7pPr>
            <a:lvl8pPr marL="3657600" marR="0" lvl="7" indent="-304800" algn="l" rtl="0">
              <a:lnSpc>
                <a:spcPct val="100000"/>
              </a:lnSpc>
              <a:spcBef>
                <a:spcPts val="240"/>
              </a:spcBef>
              <a:spcAft>
                <a:spcPts val="0"/>
              </a:spcAft>
              <a:buClr>
                <a:schemeClr val="accent3"/>
              </a:buClr>
              <a:buSzPts val="1200"/>
              <a:buFont typeface="Noto Sans Symbols"/>
              <a:buChar char="▪"/>
              <a:defRPr sz="1200" b="0" i="0" u="none" strike="noStrike" cap="none">
                <a:solidFill>
                  <a:schemeClr val="dk2"/>
                </a:solidFill>
                <a:latin typeface="Calibri"/>
                <a:ea typeface="Calibri"/>
                <a:cs typeface="Calibri"/>
                <a:sym typeface="Calibri"/>
              </a:defRPr>
            </a:lvl8pPr>
            <a:lvl9pPr marL="4114800" marR="0" lvl="8" indent="-304800" algn="l" rtl="0">
              <a:lnSpc>
                <a:spcPct val="100000"/>
              </a:lnSpc>
              <a:spcBef>
                <a:spcPts val="240"/>
              </a:spcBef>
              <a:spcAft>
                <a:spcPts val="0"/>
              </a:spcAft>
              <a:buClr>
                <a:schemeClr val="accent5"/>
              </a:buClr>
              <a:buSzPts val="1200"/>
              <a:buFont typeface="Noto Sans Symbols"/>
              <a:buChar char="▪"/>
              <a:defRPr sz="1200" b="0" i="0" u="none" strike="noStrike" cap="none">
                <a:solidFill>
                  <a:schemeClr val="dk2"/>
                </a:solidFill>
                <a:latin typeface="Calibri"/>
                <a:ea typeface="Calibri"/>
                <a:cs typeface="Calibri"/>
                <a:sym typeface="Calibri"/>
              </a:defRPr>
            </a:lvl9pPr>
          </a:lstStyle>
          <a:p>
            <a:endParaRPr/>
          </a:p>
        </p:txBody>
      </p:sp>
      <p:sp>
        <p:nvSpPr>
          <p:cNvPr id="210" name="Shape 210"/>
          <p:cNvSpPr txBox="1">
            <a:spLocks noGrp="1"/>
          </p:cNvSpPr>
          <p:nvPr>
            <p:ph type="title"/>
          </p:nvPr>
        </p:nvSpPr>
        <p:spPr>
          <a:xfrm>
            <a:off x="381000" y="355847"/>
            <a:ext cx="8381260" cy="1054394"/>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11" name="Shape 211"/>
          <p:cNvSpPr txBox="1">
            <a:spLocks noGrp="1"/>
          </p:cNvSpPr>
          <p:nvPr>
            <p:ph type="sldNum" idx="12"/>
          </p:nvPr>
        </p:nvSpPr>
        <p:spPr>
          <a:xfrm>
            <a:off x="381000" y="6395524"/>
            <a:ext cx="2133600" cy="365125"/>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Clr>
                <a:srgbClr val="9A9EA3"/>
              </a:buClr>
              <a:buSzPts val="1200"/>
              <a:buFont typeface="Calibri"/>
              <a:buNone/>
              <a:defRPr sz="1200" b="0" i="0" u="none" strike="noStrike" cap="none">
                <a:solidFill>
                  <a:srgbClr val="9A9EA3"/>
                </a:solidFill>
                <a:latin typeface="Calibri"/>
                <a:ea typeface="Calibri"/>
                <a:cs typeface="Calibri"/>
                <a:sym typeface="Calibri"/>
              </a:defRPr>
            </a:lvl1pPr>
            <a:lvl2pPr marL="0" marR="0" lvl="1" indent="0" algn="l" rtl="0">
              <a:spcBef>
                <a:spcPts val="0"/>
              </a:spcBef>
              <a:buClr>
                <a:srgbClr val="9A9EA3"/>
              </a:buClr>
              <a:buSzPts val="1200"/>
              <a:buFont typeface="Calibri"/>
              <a:buNone/>
              <a:defRPr sz="1200" b="0" i="0" u="none" strike="noStrike" cap="none">
                <a:solidFill>
                  <a:srgbClr val="9A9EA3"/>
                </a:solidFill>
                <a:latin typeface="Calibri"/>
                <a:ea typeface="Calibri"/>
                <a:cs typeface="Calibri"/>
                <a:sym typeface="Calibri"/>
              </a:defRPr>
            </a:lvl2pPr>
            <a:lvl3pPr marL="0" marR="0" lvl="2" indent="0" algn="l" rtl="0">
              <a:spcBef>
                <a:spcPts val="0"/>
              </a:spcBef>
              <a:buClr>
                <a:srgbClr val="9A9EA3"/>
              </a:buClr>
              <a:buSzPts val="1200"/>
              <a:buFont typeface="Calibri"/>
              <a:buNone/>
              <a:defRPr sz="1200" b="0" i="0" u="none" strike="noStrike" cap="none">
                <a:solidFill>
                  <a:srgbClr val="9A9EA3"/>
                </a:solidFill>
                <a:latin typeface="Calibri"/>
                <a:ea typeface="Calibri"/>
                <a:cs typeface="Calibri"/>
                <a:sym typeface="Calibri"/>
              </a:defRPr>
            </a:lvl3pPr>
            <a:lvl4pPr marL="0" marR="0" lvl="3" indent="0" algn="l" rtl="0">
              <a:spcBef>
                <a:spcPts val="0"/>
              </a:spcBef>
              <a:buClr>
                <a:srgbClr val="9A9EA3"/>
              </a:buClr>
              <a:buSzPts val="1200"/>
              <a:buFont typeface="Calibri"/>
              <a:buNone/>
              <a:defRPr sz="1200" b="0" i="0" u="none" strike="noStrike" cap="none">
                <a:solidFill>
                  <a:srgbClr val="9A9EA3"/>
                </a:solidFill>
                <a:latin typeface="Calibri"/>
                <a:ea typeface="Calibri"/>
                <a:cs typeface="Calibri"/>
                <a:sym typeface="Calibri"/>
              </a:defRPr>
            </a:lvl4pPr>
            <a:lvl5pPr marL="0" marR="0" lvl="4" indent="0" algn="l" rtl="0">
              <a:spcBef>
                <a:spcPts val="0"/>
              </a:spcBef>
              <a:buClr>
                <a:srgbClr val="9A9EA3"/>
              </a:buClr>
              <a:buSzPts val="1200"/>
              <a:buFont typeface="Calibri"/>
              <a:buNone/>
              <a:defRPr sz="1200" b="0" i="0" u="none" strike="noStrike" cap="none">
                <a:solidFill>
                  <a:srgbClr val="9A9EA3"/>
                </a:solidFill>
                <a:latin typeface="Calibri"/>
                <a:ea typeface="Calibri"/>
                <a:cs typeface="Calibri"/>
                <a:sym typeface="Calibri"/>
              </a:defRPr>
            </a:lvl5pPr>
            <a:lvl6pPr marL="0" marR="0" lvl="5" indent="0" algn="l" rtl="0">
              <a:spcBef>
                <a:spcPts val="0"/>
              </a:spcBef>
              <a:buClr>
                <a:srgbClr val="9A9EA3"/>
              </a:buClr>
              <a:buSzPts val="1200"/>
              <a:buFont typeface="Calibri"/>
              <a:buNone/>
              <a:defRPr sz="1200" b="0" i="0" u="none" strike="noStrike" cap="none">
                <a:solidFill>
                  <a:srgbClr val="9A9EA3"/>
                </a:solidFill>
                <a:latin typeface="Calibri"/>
                <a:ea typeface="Calibri"/>
                <a:cs typeface="Calibri"/>
                <a:sym typeface="Calibri"/>
              </a:defRPr>
            </a:lvl6pPr>
            <a:lvl7pPr marL="0" marR="0" lvl="6" indent="0" algn="l" rtl="0">
              <a:spcBef>
                <a:spcPts val="0"/>
              </a:spcBef>
              <a:buClr>
                <a:srgbClr val="9A9EA3"/>
              </a:buClr>
              <a:buSzPts val="1200"/>
              <a:buFont typeface="Calibri"/>
              <a:buNone/>
              <a:defRPr sz="1200" b="0" i="0" u="none" strike="noStrike" cap="none">
                <a:solidFill>
                  <a:srgbClr val="9A9EA3"/>
                </a:solidFill>
                <a:latin typeface="Calibri"/>
                <a:ea typeface="Calibri"/>
                <a:cs typeface="Calibri"/>
                <a:sym typeface="Calibri"/>
              </a:defRPr>
            </a:lvl7pPr>
            <a:lvl8pPr marL="0" marR="0" lvl="7" indent="0" algn="l" rtl="0">
              <a:spcBef>
                <a:spcPts val="0"/>
              </a:spcBef>
              <a:buClr>
                <a:srgbClr val="9A9EA3"/>
              </a:buClr>
              <a:buSzPts val="1200"/>
              <a:buFont typeface="Calibri"/>
              <a:buNone/>
              <a:defRPr sz="1200" b="0" i="0" u="none" strike="noStrike" cap="none">
                <a:solidFill>
                  <a:srgbClr val="9A9EA3"/>
                </a:solidFill>
                <a:latin typeface="Calibri"/>
                <a:ea typeface="Calibri"/>
                <a:cs typeface="Calibri"/>
                <a:sym typeface="Calibri"/>
              </a:defRPr>
            </a:lvl8pPr>
            <a:lvl9pPr marL="0" marR="0" lvl="8" indent="0" algn="l" rtl="0">
              <a:spcBef>
                <a:spcPts val="0"/>
              </a:spcBef>
              <a:buClr>
                <a:srgbClr val="9A9EA3"/>
              </a:buClr>
              <a:buSzPts val="1200"/>
              <a:buFont typeface="Calibri"/>
              <a:buNone/>
              <a:defRPr sz="1200" b="0" i="0" u="none" strike="noStrike" cap="none">
                <a:solidFill>
                  <a:srgbClr val="9A9EA3"/>
                </a:solidFill>
                <a:latin typeface="Calibri"/>
                <a:ea typeface="Calibri"/>
                <a:cs typeface="Calibri"/>
                <a:sym typeface="Calibri"/>
              </a:defRPr>
            </a:lvl9pPr>
          </a:lstStyle>
          <a:p>
            <a:fld id="{00000000-1234-1234-1234-123412341234}" type="slidenum">
              <a:rPr lang="en-US"/>
              <a:pPr/>
              <a:t>‹#›</a:t>
            </a:fld>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Tree>
    <p:extLst>
      <p:ext uri="{BB962C8B-B14F-4D97-AF65-F5344CB8AC3E}">
        <p14:creationId xmlns:p14="http://schemas.microsoft.com/office/powerpoint/2010/main" val="325945072"/>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matchingName="Title and Vertical Text">
  <p:cSld name="Title and Vertical Text">
    <p:bg>
      <p:bgPr>
        <a:blipFill>
          <a:blip r:embed="rId2">
            <a:alphaModFix/>
          </a:blip>
          <a:stretch>
            <a:fillRect/>
          </a:stretch>
        </a:blipFill>
        <a:effectLst/>
      </p:bgPr>
    </p:bg>
    <p:spTree>
      <p:nvGrpSpPr>
        <p:cNvPr id="1" name="Shape 120"/>
        <p:cNvGrpSpPr/>
        <p:nvPr/>
      </p:nvGrpSpPr>
      <p:grpSpPr>
        <a:xfrm>
          <a:off x="0" y="0"/>
          <a:ext cx="0" cy="0"/>
          <a:chOff x="0" y="0"/>
          <a:chExt cx="0" cy="0"/>
        </a:xfrm>
      </p:grpSpPr>
      <p:sp>
        <p:nvSpPr>
          <p:cNvPr id="121" name="Google Shape;121;p25"/>
          <p:cNvSpPr txBox="1">
            <a:spLocks noGrp="1"/>
          </p:cNvSpPr>
          <p:nvPr>
            <p:ph type="body" idx="1"/>
          </p:nvPr>
        </p:nvSpPr>
        <p:spPr>
          <a:xfrm rot="5400000">
            <a:off x="2381242" y="-281171"/>
            <a:ext cx="4407408" cy="8407893"/>
          </a:xfrm>
          <a:prstGeom prst="rect">
            <a:avLst/>
          </a:prstGeom>
          <a:noFill/>
          <a:ln>
            <a:noFill/>
          </a:ln>
        </p:spPr>
        <p:txBody>
          <a:bodyPr spcFirstLastPara="1" wrap="square" lIns="91425" tIns="45700" rIns="91425" bIns="45700" anchor="t" anchorCtr="0"/>
          <a:lstStyle>
            <a:lvl1pPr marL="457200" marR="0" lvl="0" indent="-424180" algn="l" rtl="0">
              <a:spcBef>
                <a:spcPts val="560"/>
              </a:spcBef>
              <a:spcAft>
                <a:spcPts val="0"/>
              </a:spcAft>
              <a:buClr>
                <a:schemeClr val="accent1"/>
              </a:buClr>
              <a:buSzPts val="3080"/>
              <a:buFont typeface="Noto Sans Symbols"/>
              <a:buChar char="▪"/>
              <a:defRPr sz="2800" b="0" i="0" u="none" strike="noStrike" cap="none">
                <a:solidFill>
                  <a:srgbClr val="5C6670"/>
                </a:solidFill>
                <a:latin typeface="Calibri"/>
                <a:ea typeface="Calibri"/>
                <a:cs typeface="Calibri"/>
                <a:sym typeface="Calibri"/>
              </a:defRPr>
            </a:lvl1pPr>
            <a:lvl2pPr marL="914400" marR="0" lvl="1" indent="-396240" algn="l" rtl="0">
              <a:spcBef>
                <a:spcPts val="480"/>
              </a:spcBef>
              <a:spcAft>
                <a:spcPts val="0"/>
              </a:spcAft>
              <a:buClr>
                <a:schemeClr val="accent2"/>
              </a:buClr>
              <a:buSzPts val="2640"/>
              <a:buFont typeface="Noto Sans Symbols"/>
              <a:buChar char="▪"/>
              <a:defRPr sz="2400" b="0" i="0" u="none" strike="noStrike" cap="none">
                <a:solidFill>
                  <a:srgbClr val="5C6670"/>
                </a:solidFill>
                <a:latin typeface="Calibri"/>
                <a:ea typeface="Calibri"/>
                <a:cs typeface="Calibri"/>
                <a:sym typeface="Calibri"/>
              </a:defRPr>
            </a:lvl2pPr>
            <a:lvl3pPr marL="1371600" marR="0" lvl="2" indent="-368300" algn="l" rtl="0">
              <a:spcBef>
                <a:spcPts val="400"/>
              </a:spcBef>
              <a:spcAft>
                <a:spcPts val="0"/>
              </a:spcAft>
              <a:buClr>
                <a:schemeClr val="accent3"/>
              </a:buClr>
              <a:buSzPts val="2200"/>
              <a:buFont typeface="Noto Sans Symbols"/>
              <a:buChar char="▪"/>
              <a:defRPr sz="2000" b="0" i="0" u="none" strike="noStrike" cap="none">
                <a:solidFill>
                  <a:srgbClr val="5C6670"/>
                </a:solidFill>
                <a:latin typeface="Calibri"/>
                <a:ea typeface="Calibri"/>
                <a:cs typeface="Calibri"/>
                <a:sym typeface="Calibri"/>
              </a:defRPr>
            </a:lvl3pPr>
            <a:lvl4pPr marL="1828800" marR="0" lvl="3" indent="-354330" algn="l" rtl="0">
              <a:spcBef>
                <a:spcPts val="360"/>
              </a:spcBef>
              <a:spcAft>
                <a:spcPts val="0"/>
              </a:spcAft>
              <a:buClr>
                <a:schemeClr val="accent4"/>
              </a:buClr>
              <a:buSzPts val="1980"/>
              <a:buFont typeface="Noto Sans Symbols"/>
              <a:buChar char="▪"/>
              <a:defRPr sz="1800" b="0" i="0" u="none" strike="noStrike" cap="none">
                <a:solidFill>
                  <a:srgbClr val="5C6670"/>
                </a:solidFill>
                <a:latin typeface="Calibri"/>
                <a:ea typeface="Calibri"/>
                <a:cs typeface="Calibri"/>
                <a:sym typeface="Calibri"/>
              </a:defRPr>
            </a:lvl4pPr>
            <a:lvl5pPr marL="2286000" marR="0" lvl="4" indent="-340360" algn="l" rtl="0">
              <a:spcBef>
                <a:spcPts val="320"/>
              </a:spcBef>
              <a:spcAft>
                <a:spcPts val="0"/>
              </a:spcAft>
              <a:buClr>
                <a:schemeClr val="accent6"/>
              </a:buClr>
              <a:buSzPts val="1760"/>
              <a:buFont typeface="Noto Sans Symbols"/>
              <a:buChar char="▪"/>
              <a:defRPr sz="1600" b="0" i="0" u="none" strike="noStrike" cap="none">
                <a:solidFill>
                  <a:srgbClr val="5C6670"/>
                </a:solidFill>
                <a:latin typeface="Calibri"/>
                <a:ea typeface="Calibri"/>
                <a:cs typeface="Calibri"/>
                <a:sym typeface="Calibri"/>
              </a:defRPr>
            </a:lvl5pPr>
            <a:lvl6pPr marL="2743200" marR="0" lvl="5" indent="-304800" algn="l" rtl="0">
              <a:spcBef>
                <a:spcPts val="240"/>
              </a:spcBef>
              <a:spcAft>
                <a:spcPts val="0"/>
              </a:spcAft>
              <a:buClr>
                <a:schemeClr val="accent1"/>
              </a:buClr>
              <a:buSzPts val="1200"/>
              <a:buFont typeface="Noto Sans Symbols"/>
              <a:buChar char="▪"/>
              <a:defRPr sz="1200" b="0" i="0" u="none" strike="noStrike" cap="none">
                <a:solidFill>
                  <a:schemeClr val="dk2"/>
                </a:solidFill>
                <a:latin typeface="Calibri"/>
                <a:ea typeface="Calibri"/>
                <a:cs typeface="Calibri"/>
                <a:sym typeface="Calibri"/>
              </a:defRPr>
            </a:lvl6pPr>
            <a:lvl7pPr marL="3200400" marR="0" lvl="6" indent="-304800" algn="l" rtl="0">
              <a:spcBef>
                <a:spcPts val="240"/>
              </a:spcBef>
              <a:spcAft>
                <a:spcPts val="0"/>
              </a:spcAft>
              <a:buClr>
                <a:schemeClr val="accent2"/>
              </a:buClr>
              <a:buSzPts val="1200"/>
              <a:buFont typeface="Noto Sans Symbols"/>
              <a:buChar char="▪"/>
              <a:defRPr sz="1200" b="0" i="0" u="none" strike="noStrike" cap="none">
                <a:solidFill>
                  <a:schemeClr val="dk2"/>
                </a:solidFill>
                <a:latin typeface="Calibri"/>
                <a:ea typeface="Calibri"/>
                <a:cs typeface="Calibri"/>
                <a:sym typeface="Calibri"/>
              </a:defRPr>
            </a:lvl7pPr>
            <a:lvl8pPr marL="3657600" marR="0" lvl="7" indent="-304800" algn="l" rtl="0">
              <a:spcBef>
                <a:spcPts val="240"/>
              </a:spcBef>
              <a:spcAft>
                <a:spcPts val="0"/>
              </a:spcAft>
              <a:buClr>
                <a:schemeClr val="accent3"/>
              </a:buClr>
              <a:buSzPts val="1200"/>
              <a:buFont typeface="Noto Sans Symbols"/>
              <a:buChar char="▪"/>
              <a:defRPr sz="1200" b="0" i="0" u="none" strike="noStrike" cap="none">
                <a:solidFill>
                  <a:schemeClr val="dk2"/>
                </a:solidFill>
                <a:latin typeface="Calibri"/>
                <a:ea typeface="Calibri"/>
                <a:cs typeface="Calibri"/>
                <a:sym typeface="Calibri"/>
              </a:defRPr>
            </a:lvl8pPr>
            <a:lvl9pPr marL="4114800" marR="0" lvl="8" indent="-304800" algn="l" rtl="0">
              <a:spcBef>
                <a:spcPts val="240"/>
              </a:spcBef>
              <a:spcAft>
                <a:spcPts val="0"/>
              </a:spcAft>
              <a:buClr>
                <a:schemeClr val="accent5"/>
              </a:buClr>
              <a:buSzPts val="1200"/>
              <a:buFont typeface="Noto Sans Symbols"/>
              <a:buChar char="▪"/>
              <a:defRPr sz="1200" b="0" i="0" u="none" strike="noStrike" cap="none">
                <a:solidFill>
                  <a:schemeClr val="dk2"/>
                </a:solidFill>
                <a:latin typeface="Calibri"/>
                <a:ea typeface="Calibri"/>
                <a:cs typeface="Calibri"/>
                <a:sym typeface="Calibri"/>
              </a:defRPr>
            </a:lvl9pPr>
          </a:lstStyle>
          <a:p>
            <a:endParaRPr/>
          </a:p>
        </p:txBody>
      </p:sp>
      <p:sp>
        <p:nvSpPr>
          <p:cNvPr id="122" name="Google Shape;122;p25"/>
          <p:cNvSpPr txBox="1">
            <a:spLocks noGrp="1"/>
          </p:cNvSpPr>
          <p:nvPr>
            <p:ph type="title"/>
          </p:nvPr>
        </p:nvSpPr>
        <p:spPr>
          <a:xfrm>
            <a:off x="0" y="414867"/>
            <a:ext cx="5029200" cy="457200"/>
          </a:xfrm>
          <a:prstGeom prst="rect">
            <a:avLst/>
          </a:prstGeom>
          <a:solidFill>
            <a:srgbClr val="ABB2B8"/>
          </a:solidFill>
          <a:ln>
            <a:noFill/>
          </a:ln>
        </p:spPr>
        <p:txBody>
          <a:bodyPr spcFirstLastPara="1" wrap="square" lIns="91425" tIns="45700" rIns="91425" bIns="45700" anchor="ctr" anchorCtr="0"/>
          <a:lstStyle>
            <a:lvl1pPr marR="0" lvl="0" algn="l" rtl="0">
              <a:spcBef>
                <a:spcPts val="0"/>
              </a:spcBef>
              <a:spcAft>
                <a:spcPts val="0"/>
              </a:spcAft>
              <a:buClr>
                <a:schemeClr val="lt1"/>
              </a:buClr>
              <a:buSzPts val="2800"/>
              <a:buFont typeface="Calibri"/>
              <a:buNone/>
              <a:defRPr sz="2800" b="1"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3" name="Google Shape;123;p25"/>
          <p:cNvSpPr txBox="1"/>
          <p:nvPr/>
        </p:nvSpPr>
        <p:spPr>
          <a:xfrm>
            <a:off x="3675969" y="6344721"/>
            <a:ext cx="2133600" cy="365125"/>
          </a:xfrm>
          <a:prstGeom prst="rect">
            <a:avLst/>
          </a:prstGeom>
          <a:noFill/>
          <a:ln>
            <a:noFill/>
          </a:ln>
        </p:spPr>
        <p:txBody>
          <a:bodyPr spcFirstLastPara="1" wrap="square" lIns="91425" tIns="45700" rIns="91425" bIns="45700" anchor="ctr" anchorCtr="0">
            <a:noAutofit/>
          </a:bodyPr>
          <a:lstStyle/>
          <a:p>
            <a:pPr algn="ctr">
              <a:buClrTx/>
              <a:buFontTx/>
              <a:buNone/>
            </a:pPr>
            <a:fld id="{00000000-1234-1234-1234-123412341234}" type="slidenum">
              <a:rPr lang="en-US" kern="1200">
                <a:solidFill>
                  <a:prstClr val="black"/>
                </a:solidFill>
                <a:latin typeface="Calibri"/>
                <a:ea typeface="Calibri"/>
                <a:cs typeface="Calibri"/>
                <a:sym typeface="Calibri"/>
              </a:rPr>
              <a:pPr algn="ctr">
                <a:buClrTx/>
                <a:buFontTx/>
                <a:buNone/>
              </a:pPr>
              <a:t>‹#›</a:t>
            </a:fld>
            <a:endParaRPr kern="1200">
              <a:solidFill>
                <a:prstClr val="black"/>
              </a:solidFill>
              <a:latin typeface="Calibri"/>
              <a:ea typeface="Calibri"/>
              <a:cs typeface="Calibri"/>
              <a:sym typeface="Calibri"/>
            </a:endParaRPr>
          </a:p>
        </p:txBody>
      </p:sp>
    </p:spTree>
    <p:extLst>
      <p:ext uri="{BB962C8B-B14F-4D97-AF65-F5344CB8AC3E}">
        <p14:creationId xmlns:p14="http://schemas.microsoft.com/office/powerpoint/2010/main" val="164282634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matchingName="Title and Media, 1">
  <p:cSld name="Title and Media, 1">
    <p:spTree>
      <p:nvGrpSpPr>
        <p:cNvPr id="1" name="Shape 65"/>
        <p:cNvGrpSpPr/>
        <p:nvPr/>
      </p:nvGrpSpPr>
      <p:grpSpPr>
        <a:xfrm>
          <a:off x="0" y="0"/>
          <a:ext cx="0" cy="0"/>
          <a:chOff x="0" y="0"/>
          <a:chExt cx="0" cy="0"/>
        </a:xfrm>
      </p:grpSpPr>
      <p:sp>
        <p:nvSpPr>
          <p:cNvPr id="66" name="Google Shape;66;p15"/>
          <p:cNvSpPr txBox="1">
            <a:spLocks noGrp="1"/>
          </p:cNvSpPr>
          <p:nvPr>
            <p:ph type="title"/>
          </p:nvPr>
        </p:nvSpPr>
        <p:spPr>
          <a:xfrm>
            <a:off x="457200" y="274638"/>
            <a:ext cx="6324600" cy="11430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lt1"/>
              </a:buClr>
              <a:buSzPts val="3600"/>
              <a:buFont typeface="Arial"/>
              <a:buNone/>
              <a:defRPr sz="3600" b="1"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7" name="Google Shape;67;p15"/>
          <p:cNvSpPr>
            <a:spLocks noGrp="1"/>
          </p:cNvSpPr>
          <p:nvPr>
            <p:ph type="media" idx="2"/>
          </p:nvPr>
        </p:nvSpPr>
        <p:spPr>
          <a:xfrm>
            <a:off x="457200" y="1600202"/>
            <a:ext cx="8229600" cy="4525963"/>
          </a:xfrm>
          <a:prstGeom prst="rect">
            <a:avLst/>
          </a:prstGeom>
          <a:noFill/>
          <a:ln w="28575" cap="flat" cmpd="sng">
            <a:solidFill>
              <a:schemeClr val="dk1"/>
            </a:solidFill>
            <a:prstDash val="solid"/>
            <a:round/>
            <a:headEnd type="none" w="sm" len="sm"/>
            <a:tailEnd type="none" w="sm" len="sm"/>
          </a:ln>
        </p:spPr>
        <p:txBody>
          <a:bodyPr spcFirstLastPara="1" wrap="square" lIns="91425" tIns="45700" rIns="91425" bIns="45700" anchor="t" anchorCtr="0"/>
          <a:lstStyle>
            <a:lvl1pPr marR="0" lvl="0" algn="l" rtl="0">
              <a:spcBef>
                <a:spcPts val="560"/>
              </a:spcBef>
              <a:spcAft>
                <a:spcPts val="0"/>
              </a:spcAft>
              <a:buClr>
                <a:schemeClr val="accent1"/>
              </a:buClr>
              <a:buSzPts val="3080"/>
              <a:buFont typeface="Noto Sans Symbols"/>
              <a:buNone/>
              <a:defRPr sz="2800" b="0" i="0" u="none" strike="noStrike" cap="none">
                <a:solidFill>
                  <a:srgbClr val="5C6670"/>
                </a:solidFill>
                <a:latin typeface="Calibri"/>
                <a:ea typeface="Calibri"/>
                <a:cs typeface="Calibri"/>
                <a:sym typeface="Calibri"/>
              </a:defRPr>
            </a:lvl1pPr>
            <a:lvl2pPr marR="0" lvl="1" algn="l" rtl="0">
              <a:spcBef>
                <a:spcPts val="480"/>
              </a:spcBef>
              <a:spcAft>
                <a:spcPts val="0"/>
              </a:spcAft>
              <a:buClr>
                <a:schemeClr val="accent2"/>
              </a:buClr>
              <a:buSzPts val="2640"/>
              <a:buFont typeface="Noto Sans Symbols"/>
              <a:buChar char="▪"/>
              <a:defRPr sz="2400" b="0" i="0" u="none" strike="noStrike" cap="none">
                <a:solidFill>
                  <a:srgbClr val="5C6670"/>
                </a:solidFill>
                <a:latin typeface="Calibri"/>
                <a:ea typeface="Calibri"/>
                <a:cs typeface="Calibri"/>
                <a:sym typeface="Calibri"/>
              </a:defRPr>
            </a:lvl2pPr>
            <a:lvl3pPr marR="0" lvl="2" algn="l" rtl="0">
              <a:spcBef>
                <a:spcPts val="400"/>
              </a:spcBef>
              <a:spcAft>
                <a:spcPts val="0"/>
              </a:spcAft>
              <a:buClr>
                <a:schemeClr val="accent3"/>
              </a:buClr>
              <a:buSzPts val="2200"/>
              <a:buFont typeface="Noto Sans Symbols"/>
              <a:buChar char="▪"/>
              <a:defRPr sz="2000" b="0" i="0" u="none" strike="noStrike" cap="none">
                <a:solidFill>
                  <a:srgbClr val="5C6670"/>
                </a:solidFill>
                <a:latin typeface="Calibri"/>
                <a:ea typeface="Calibri"/>
                <a:cs typeface="Calibri"/>
                <a:sym typeface="Calibri"/>
              </a:defRPr>
            </a:lvl3pPr>
            <a:lvl4pPr marR="0" lvl="3" algn="l" rtl="0">
              <a:spcBef>
                <a:spcPts val="360"/>
              </a:spcBef>
              <a:spcAft>
                <a:spcPts val="0"/>
              </a:spcAft>
              <a:buClr>
                <a:schemeClr val="accent4"/>
              </a:buClr>
              <a:buSzPts val="1980"/>
              <a:buFont typeface="Noto Sans Symbols"/>
              <a:buChar char="▪"/>
              <a:defRPr sz="1800" b="0" i="0" u="none" strike="noStrike" cap="none">
                <a:solidFill>
                  <a:srgbClr val="5C6670"/>
                </a:solidFill>
                <a:latin typeface="Calibri"/>
                <a:ea typeface="Calibri"/>
                <a:cs typeface="Calibri"/>
                <a:sym typeface="Calibri"/>
              </a:defRPr>
            </a:lvl4pPr>
            <a:lvl5pPr marR="0" lvl="4" algn="l" rtl="0">
              <a:spcBef>
                <a:spcPts val="320"/>
              </a:spcBef>
              <a:spcAft>
                <a:spcPts val="0"/>
              </a:spcAft>
              <a:buClr>
                <a:schemeClr val="accent6"/>
              </a:buClr>
              <a:buSzPts val="1760"/>
              <a:buFont typeface="Noto Sans Symbols"/>
              <a:buChar char="▪"/>
              <a:defRPr sz="1600" b="0" i="0" u="none" strike="noStrike" cap="none">
                <a:solidFill>
                  <a:srgbClr val="5C6670"/>
                </a:solidFill>
                <a:latin typeface="Calibri"/>
                <a:ea typeface="Calibri"/>
                <a:cs typeface="Calibri"/>
                <a:sym typeface="Calibri"/>
              </a:defRPr>
            </a:lvl5pPr>
            <a:lvl6pPr marR="0" lvl="5" algn="l" rtl="0">
              <a:spcBef>
                <a:spcPts val="240"/>
              </a:spcBef>
              <a:spcAft>
                <a:spcPts val="0"/>
              </a:spcAft>
              <a:buClr>
                <a:schemeClr val="accent1"/>
              </a:buClr>
              <a:buSzPts val="1200"/>
              <a:buFont typeface="Noto Sans Symbols"/>
              <a:buChar char="▪"/>
              <a:defRPr sz="1200" b="0" i="0" u="none" strike="noStrike" cap="none">
                <a:solidFill>
                  <a:schemeClr val="dk2"/>
                </a:solidFill>
                <a:latin typeface="Calibri"/>
                <a:ea typeface="Calibri"/>
                <a:cs typeface="Calibri"/>
                <a:sym typeface="Calibri"/>
              </a:defRPr>
            </a:lvl6pPr>
            <a:lvl7pPr marR="0" lvl="6" algn="l" rtl="0">
              <a:spcBef>
                <a:spcPts val="240"/>
              </a:spcBef>
              <a:spcAft>
                <a:spcPts val="0"/>
              </a:spcAft>
              <a:buClr>
                <a:schemeClr val="accent2"/>
              </a:buClr>
              <a:buSzPts val="1200"/>
              <a:buFont typeface="Noto Sans Symbols"/>
              <a:buChar char="▪"/>
              <a:defRPr sz="1200" b="0" i="0" u="none" strike="noStrike" cap="none">
                <a:solidFill>
                  <a:schemeClr val="dk2"/>
                </a:solidFill>
                <a:latin typeface="Calibri"/>
                <a:ea typeface="Calibri"/>
                <a:cs typeface="Calibri"/>
                <a:sym typeface="Calibri"/>
              </a:defRPr>
            </a:lvl7pPr>
            <a:lvl8pPr marR="0" lvl="7" algn="l" rtl="0">
              <a:spcBef>
                <a:spcPts val="240"/>
              </a:spcBef>
              <a:spcAft>
                <a:spcPts val="0"/>
              </a:spcAft>
              <a:buClr>
                <a:schemeClr val="accent3"/>
              </a:buClr>
              <a:buSzPts val="1200"/>
              <a:buFont typeface="Noto Sans Symbols"/>
              <a:buChar char="▪"/>
              <a:defRPr sz="1200" b="0" i="0" u="none" strike="noStrike" cap="none">
                <a:solidFill>
                  <a:schemeClr val="dk2"/>
                </a:solidFill>
                <a:latin typeface="Calibri"/>
                <a:ea typeface="Calibri"/>
                <a:cs typeface="Calibri"/>
                <a:sym typeface="Calibri"/>
              </a:defRPr>
            </a:lvl8pPr>
            <a:lvl9pPr marR="0" lvl="8" algn="l" rtl="0">
              <a:spcBef>
                <a:spcPts val="240"/>
              </a:spcBef>
              <a:spcAft>
                <a:spcPts val="0"/>
              </a:spcAft>
              <a:buClr>
                <a:schemeClr val="accent5"/>
              </a:buClr>
              <a:buSzPts val="1200"/>
              <a:buFont typeface="Noto Sans Symbols"/>
              <a:buChar char="▪"/>
              <a:defRPr sz="1200" b="0" i="0" u="none" strike="noStrike" cap="none">
                <a:solidFill>
                  <a:schemeClr val="dk2"/>
                </a:solidFill>
                <a:latin typeface="Calibri"/>
                <a:ea typeface="Calibri"/>
                <a:cs typeface="Calibri"/>
                <a:sym typeface="Calibri"/>
              </a:defRPr>
            </a:lvl9pPr>
          </a:lstStyle>
          <a:p>
            <a:endParaRPr/>
          </a:p>
        </p:txBody>
      </p:sp>
      <p:sp>
        <p:nvSpPr>
          <p:cNvPr id="68" name="Google Shape;68;p15"/>
          <p:cNvSpPr txBox="1">
            <a:spLocks noGrp="1"/>
          </p:cNvSpPr>
          <p:nvPr>
            <p:ph type="body" idx="1"/>
          </p:nvPr>
        </p:nvSpPr>
        <p:spPr>
          <a:xfrm>
            <a:off x="6858001" y="304800"/>
            <a:ext cx="1655064" cy="533400"/>
          </a:xfrm>
          <a:prstGeom prst="rect">
            <a:avLst/>
          </a:prstGeom>
          <a:noFill/>
          <a:ln>
            <a:noFill/>
          </a:ln>
        </p:spPr>
        <p:txBody>
          <a:bodyPr spcFirstLastPara="1" wrap="square" lIns="91425" tIns="45700" rIns="91425" bIns="45700" anchor="b" anchorCtr="0"/>
          <a:lstStyle>
            <a:lvl1pPr marL="457200" marR="0" lvl="0" indent="-228600" algn="ctr" rtl="0">
              <a:spcBef>
                <a:spcPts val="480"/>
              </a:spcBef>
              <a:spcAft>
                <a:spcPts val="0"/>
              </a:spcAft>
              <a:buClr>
                <a:schemeClr val="accent1"/>
              </a:buClr>
              <a:buSzPts val="2640"/>
              <a:buFont typeface="Noto Sans Symbols"/>
              <a:buNone/>
              <a:defRPr sz="2400" b="1" i="0" u="none" strike="noStrike" cap="none">
                <a:solidFill>
                  <a:srgbClr val="5C6670"/>
                </a:solidFill>
                <a:latin typeface="Calibri"/>
                <a:ea typeface="Calibri"/>
                <a:cs typeface="Calibri"/>
                <a:sym typeface="Calibri"/>
              </a:defRPr>
            </a:lvl1pPr>
            <a:lvl2pPr marL="914400" marR="0" lvl="1" indent="-228600" algn="l" rtl="0">
              <a:spcBef>
                <a:spcPts val="640"/>
              </a:spcBef>
              <a:spcAft>
                <a:spcPts val="0"/>
              </a:spcAft>
              <a:buClr>
                <a:schemeClr val="accent2"/>
              </a:buClr>
              <a:buSzPts val="3520"/>
              <a:buFont typeface="Noto Sans Symbols"/>
              <a:buNone/>
              <a:defRPr sz="3200" b="1" i="0" u="none" strike="noStrike" cap="none">
                <a:solidFill>
                  <a:srgbClr val="5C6670"/>
                </a:solidFill>
                <a:latin typeface="Calibri"/>
                <a:ea typeface="Calibri"/>
                <a:cs typeface="Calibri"/>
                <a:sym typeface="Calibri"/>
              </a:defRPr>
            </a:lvl2pPr>
            <a:lvl3pPr marL="1371600" marR="0" lvl="2" indent="-228600" algn="l" rtl="0">
              <a:spcBef>
                <a:spcPts val="640"/>
              </a:spcBef>
              <a:spcAft>
                <a:spcPts val="0"/>
              </a:spcAft>
              <a:buClr>
                <a:schemeClr val="accent3"/>
              </a:buClr>
              <a:buSzPts val="3520"/>
              <a:buFont typeface="Noto Sans Symbols"/>
              <a:buNone/>
              <a:defRPr sz="3200" b="1" i="0" u="none" strike="noStrike" cap="none">
                <a:solidFill>
                  <a:srgbClr val="5C6670"/>
                </a:solidFill>
                <a:latin typeface="Calibri"/>
                <a:ea typeface="Calibri"/>
                <a:cs typeface="Calibri"/>
                <a:sym typeface="Calibri"/>
              </a:defRPr>
            </a:lvl3pPr>
            <a:lvl4pPr marL="1828800" marR="0" lvl="3" indent="-228600" algn="l" rtl="0">
              <a:spcBef>
                <a:spcPts val="640"/>
              </a:spcBef>
              <a:spcAft>
                <a:spcPts val="0"/>
              </a:spcAft>
              <a:buClr>
                <a:schemeClr val="accent4"/>
              </a:buClr>
              <a:buSzPts val="3520"/>
              <a:buFont typeface="Noto Sans Symbols"/>
              <a:buNone/>
              <a:defRPr sz="3200" b="1" i="0" u="none" strike="noStrike" cap="none">
                <a:solidFill>
                  <a:srgbClr val="5C6670"/>
                </a:solidFill>
                <a:latin typeface="Calibri"/>
                <a:ea typeface="Calibri"/>
                <a:cs typeface="Calibri"/>
                <a:sym typeface="Calibri"/>
              </a:defRPr>
            </a:lvl4pPr>
            <a:lvl5pPr marL="2286000" marR="0" lvl="4" indent="-228600" algn="l" rtl="0">
              <a:spcBef>
                <a:spcPts val="640"/>
              </a:spcBef>
              <a:spcAft>
                <a:spcPts val="0"/>
              </a:spcAft>
              <a:buClr>
                <a:schemeClr val="accent6"/>
              </a:buClr>
              <a:buSzPts val="3520"/>
              <a:buFont typeface="Noto Sans Symbols"/>
              <a:buNone/>
              <a:defRPr sz="3200" b="1" i="0" u="none" strike="noStrike" cap="none">
                <a:solidFill>
                  <a:srgbClr val="5C6670"/>
                </a:solidFill>
                <a:latin typeface="Calibri"/>
                <a:ea typeface="Calibri"/>
                <a:cs typeface="Calibri"/>
                <a:sym typeface="Calibri"/>
              </a:defRPr>
            </a:lvl5pPr>
            <a:lvl6pPr marL="2743200" marR="0" lvl="5" indent="-304800" algn="l" rtl="0">
              <a:spcBef>
                <a:spcPts val="240"/>
              </a:spcBef>
              <a:spcAft>
                <a:spcPts val="0"/>
              </a:spcAft>
              <a:buClr>
                <a:schemeClr val="accent1"/>
              </a:buClr>
              <a:buSzPts val="1200"/>
              <a:buFont typeface="Noto Sans Symbols"/>
              <a:buChar char="▪"/>
              <a:defRPr sz="1200" b="0" i="0" u="none" strike="noStrike" cap="none">
                <a:solidFill>
                  <a:schemeClr val="dk2"/>
                </a:solidFill>
                <a:latin typeface="Calibri"/>
                <a:ea typeface="Calibri"/>
                <a:cs typeface="Calibri"/>
                <a:sym typeface="Calibri"/>
              </a:defRPr>
            </a:lvl6pPr>
            <a:lvl7pPr marL="3200400" marR="0" lvl="6" indent="-304800" algn="l" rtl="0">
              <a:spcBef>
                <a:spcPts val="240"/>
              </a:spcBef>
              <a:spcAft>
                <a:spcPts val="0"/>
              </a:spcAft>
              <a:buClr>
                <a:schemeClr val="accent2"/>
              </a:buClr>
              <a:buSzPts val="1200"/>
              <a:buFont typeface="Noto Sans Symbols"/>
              <a:buChar char="▪"/>
              <a:defRPr sz="1200" b="0" i="0" u="none" strike="noStrike" cap="none">
                <a:solidFill>
                  <a:schemeClr val="dk2"/>
                </a:solidFill>
                <a:latin typeface="Calibri"/>
                <a:ea typeface="Calibri"/>
                <a:cs typeface="Calibri"/>
                <a:sym typeface="Calibri"/>
              </a:defRPr>
            </a:lvl7pPr>
            <a:lvl8pPr marL="3657600" marR="0" lvl="7" indent="-304800" algn="l" rtl="0">
              <a:spcBef>
                <a:spcPts val="240"/>
              </a:spcBef>
              <a:spcAft>
                <a:spcPts val="0"/>
              </a:spcAft>
              <a:buClr>
                <a:schemeClr val="accent3"/>
              </a:buClr>
              <a:buSzPts val="1200"/>
              <a:buFont typeface="Noto Sans Symbols"/>
              <a:buChar char="▪"/>
              <a:defRPr sz="1200" b="0" i="0" u="none" strike="noStrike" cap="none">
                <a:solidFill>
                  <a:schemeClr val="dk2"/>
                </a:solidFill>
                <a:latin typeface="Calibri"/>
                <a:ea typeface="Calibri"/>
                <a:cs typeface="Calibri"/>
                <a:sym typeface="Calibri"/>
              </a:defRPr>
            </a:lvl8pPr>
            <a:lvl9pPr marL="4114800" marR="0" lvl="8" indent="-304800" algn="l" rtl="0">
              <a:spcBef>
                <a:spcPts val="240"/>
              </a:spcBef>
              <a:spcAft>
                <a:spcPts val="0"/>
              </a:spcAft>
              <a:buClr>
                <a:schemeClr val="accent5"/>
              </a:buClr>
              <a:buSzPts val="1200"/>
              <a:buFont typeface="Noto Sans Symbols"/>
              <a:buChar char="▪"/>
              <a:defRPr sz="1200" b="0" i="0" u="none" strike="noStrike" cap="none">
                <a:solidFill>
                  <a:schemeClr val="dk2"/>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722318820"/>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16" y="2669749"/>
            <a:ext cx="2700533" cy="3681991"/>
          </a:xfrm>
          <a:prstGeom prst="rect">
            <a:avLst/>
          </a:prstGeom>
        </p:spPr>
      </p:pic>
      <p:sp>
        <p:nvSpPr>
          <p:cNvPr id="9" name="Content Placeholder 2"/>
          <p:cNvSpPr>
            <a:spLocks noGrp="1"/>
          </p:cNvSpPr>
          <p:nvPr>
            <p:ph idx="1"/>
          </p:nvPr>
        </p:nvSpPr>
        <p:spPr>
          <a:xfrm>
            <a:off x="628650" y="1202400"/>
            <a:ext cx="7886700" cy="5037025"/>
          </a:xfrm>
        </p:spPr>
        <p:txBody>
          <a:bodyPr/>
          <a:lstStyle>
            <a:lvl1pPr>
              <a:buClr>
                <a:srgbClr val="0D1E8E"/>
              </a:buClr>
              <a:defRPr sz="2400">
                <a:latin typeface="Trebuchet MS" panose="020B0603020202020204" pitchFamily="34" charset="0"/>
              </a:defRPr>
            </a:lvl1pPr>
            <a:lvl2pPr>
              <a:buClr>
                <a:srgbClr val="00953A"/>
              </a:buClr>
              <a:defRPr sz="2000">
                <a:latin typeface="Trebuchet MS" panose="020B0603020202020204" pitchFamily="34" charset="0"/>
              </a:defRPr>
            </a:lvl2pPr>
            <a:lvl3pPr>
              <a:buClr>
                <a:srgbClr val="EF7521"/>
              </a:buClr>
              <a:defRPr sz="1800">
                <a:latin typeface="Trebuchet MS" panose="020B0603020202020204" pitchFamily="34" charset="0"/>
              </a:defRPr>
            </a:lvl3pPr>
            <a:lvl4pPr>
              <a:buClr>
                <a:srgbClr val="82BC00"/>
              </a:buClr>
              <a:defRPr sz="1800">
                <a:latin typeface="Trebuchet MS" panose="020B0603020202020204" pitchFamily="34" charset="0"/>
              </a:defRPr>
            </a:lvl4pPr>
            <a:lvl5pPr>
              <a:buClr>
                <a:srgbClr val="8FC6E8"/>
              </a:buClr>
              <a:defRPr sz="1800">
                <a:latin typeface="Trebuchet MS" panose="020B0603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4"/>
          <p:cNvSpPr>
            <a:spLocks noGrp="1"/>
          </p:cNvSpPr>
          <p:nvPr>
            <p:ph type="ftr" sz="quarter" idx="11"/>
          </p:nvPr>
        </p:nvSpPr>
        <p:spPr>
          <a:xfrm>
            <a:off x="3028950" y="6508800"/>
            <a:ext cx="3086100" cy="212676"/>
          </a:xfrm>
          <a:prstGeom prst="rect">
            <a:avLst/>
          </a:prstGeom>
        </p:spPr>
        <p:txBody>
          <a:bodyPr/>
          <a:lstStyle/>
          <a:p>
            <a:pPr>
              <a:buClrTx/>
              <a:buFontTx/>
              <a:buNone/>
            </a:pPr>
            <a:endParaRPr lang="en-US" sz="1800" kern="1200" dirty="0">
              <a:solidFill>
                <a:prstClr val="black"/>
              </a:solidFill>
              <a:latin typeface="Calibri" panose="020F0502020204030204"/>
              <a:ea typeface="+mn-ea"/>
              <a:cs typeface="+mn-cs"/>
            </a:endParaRPr>
          </a:p>
        </p:txBody>
      </p:sp>
      <p:sp>
        <p:nvSpPr>
          <p:cNvPr id="11" name="Date Placeholder 2"/>
          <p:cNvSpPr txBox="1">
            <a:spLocks/>
          </p:cNvSpPr>
          <p:nvPr userDrawn="1"/>
        </p:nvSpPr>
        <p:spPr>
          <a:xfrm>
            <a:off x="628650" y="6508800"/>
            <a:ext cx="2057400" cy="21267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buClrTx/>
              <a:buFontTx/>
              <a:buNone/>
            </a:pPr>
            <a:fld id="{49B24EC9-D412-49F8-B26B-B7E454A540B6}" type="datetimeFigureOut">
              <a:rPr lang="en-US" smtClean="0">
                <a:solidFill>
                  <a:prstClr val="black">
                    <a:tint val="75000"/>
                  </a:prstClr>
                </a:solidFill>
              </a:rPr>
              <a:pPr>
                <a:buClrTx/>
                <a:buFontTx/>
                <a:buNone/>
              </a:pPr>
              <a:t>8/24/2022</a:t>
            </a:fld>
            <a:endParaRPr lang="en-US">
              <a:solidFill>
                <a:prstClr val="black">
                  <a:tint val="75000"/>
                </a:prstClr>
              </a:solidFill>
            </a:endParaRPr>
          </a:p>
        </p:txBody>
      </p:sp>
      <p:sp>
        <p:nvSpPr>
          <p:cNvPr id="12" name="Rectangle 11"/>
          <p:cNvSpPr/>
          <p:nvPr userDrawn="1"/>
        </p:nvSpPr>
        <p:spPr>
          <a:xfrm>
            <a:off x="0" y="0"/>
            <a:ext cx="9144000" cy="793462"/>
          </a:xfrm>
          <a:prstGeom prst="rect">
            <a:avLst/>
          </a:prstGeom>
          <a:gradFill flip="none" rotWithShape="1">
            <a:gsLst>
              <a:gs pos="0">
                <a:srgbClr val="6EC4E8"/>
              </a:gs>
              <a:gs pos="81000">
                <a:srgbClr val="5C667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800" kern="1200" dirty="0">
              <a:solidFill>
                <a:prstClr val="white"/>
              </a:solidFill>
            </a:endParaRPr>
          </a:p>
        </p:txBody>
      </p:sp>
      <p:sp>
        <p:nvSpPr>
          <p:cNvPr id="14" name="Rectangle 13"/>
          <p:cNvSpPr/>
          <p:nvPr userDrawn="1"/>
        </p:nvSpPr>
        <p:spPr>
          <a:xfrm>
            <a:off x="0" y="787381"/>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800" kern="1200">
              <a:solidFill>
                <a:prstClr val="white"/>
              </a:solidFill>
            </a:endParaRPr>
          </a:p>
        </p:txBody>
      </p:sp>
      <p:sp>
        <p:nvSpPr>
          <p:cNvPr id="18" name="Rectangle 17"/>
          <p:cNvSpPr/>
          <p:nvPr userDrawn="1"/>
        </p:nvSpPr>
        <p:spPr>
          <a:xfrm>
            <a:off x="0" y="6806227"/>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800" kern="1200">
              <a:solidFill>
                <a:prstClr val="white"/>
              </a:solidFill>
            </a:endParaRPr>
          </a:p>
        </p:txBody>
      </p:sp>
      <p:sp>
        <p:nvSpPr>
          <p:cNvPr id="21" name="Slide Number Placeholder 5"/>
          <p:cNvSpPr txBox="1">
            <a:spLocks/>
          </p:cNvSpPr>
          <p:nvPr userDrawn="1"/>
        </p:nvSpPr>
        <p:spPr>
          <a:xfrm>
            <a:off x="6457950" y="6508800"/>
            <a:ext cx="1257674" cy="212676"/>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buClrTx/>
              <a:buFontTx/>
              <a:buNone/>
            </a:pPr>
            <a:fld id="{34A3F748-31DA-4297-96EF-69DC737B5DDE}" type="slidenum">
              <a:rPr lang="en-US" smtClean="0">
                <a:solidFill>
                  <a:prstClr val="black">
                    <a:tint val="75000"/>
                  </a:prstClr>
                </a:solidFill>
              </a:rPr>
              <a:pPr>
                <a:buClrTx/>
                <a:buFontTx/>
                <a:buNone/>
              </a:pPr>
              <a:t>‹#›</a:t>
            </a:fld>
            <a:endParaRPr lang="en-US" dirty="0">
              <a:solidFill>
                <a:prstClr val="black">
                  <a:tint val="75000"/>
                </a:prstClr>
              </a:solidFill>
            </a:endParaRPr>
          </a:p>
        </p:txBody>
      </p:sp>
      <p:sp>
        <p:nvSpPr>
          <p:cNvPr id="13" name="Title Placeholder 1"/>
          <p:cNvSpPr>
            <a:spLocks noGrp="1"/>
          </p:cNvSpPr>
          <p:nvPr>
            <p:ph type="title"/>
          </p:nvPr>
        </p:nvSpPr>
        <p:spPr>
          <a:xfrm>
            <a:off x="192024" y="192024"/>
            <a:ext cx="7886700" cy="521208"/>
          </a:xfrm>
          <a:prstGeom prst="rect">
            <a:avLst/>
          </a:prstGeom>
        </p:spPr>
        <p:txBody>
          <a:bodyPr vert="horz" lIns="91440" tIns="45720" rIns="91440" bIns="45720" rtlCol="0" anchor="ctr">
            <a:normAutofit/>
          </a:bodyPr>
          <a:lstStyle>
            <a:lvl1pPr>
              <a:defRPr>
                <a:solidFill>
                  <a:schemeClr val="bg1"/>
                </a:solidFill>
              </a:defRPr>
            </a:lvl1pPr>
          </a:lstStyle>
          <a:p>
            <a:r>
              <a:rPr lang="en-US" dirty="0"/>
              <a:t>Click to edit master title style</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Tree>
    <p:extLst>
      <p:ext uri="{BB962C8B-B14F-4D97-AF65-F5344CB8AC3E}">
        <p14:creationId xmlns:p14="http://schemas.microsoft.com/office/powerpoint/2010/main" val="432417682"/>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 name="Rectangle 11"/>
          <p:cNvSpPr/>
          <p:nvPr userDrawn="1"/>
        </p:nvSpPr>
        <p:spPr>
          <a:xfrm>
            <a:off x="0" y="4675238"/>
            <a:ext cx="9144000" cy="2182761"/>
          </a:xfrm>
          <a:prstGeom prst="rect">
            <a:avLst/>
          </a:prstGeom>
          <a:gradFill>
            <a:gsLst>
              <a:gs pos="0">
                <a:schemeClr val="bg1"/>
              </a:gs>
              <a:gs pos="100000">
                <a:srgbClr val="488BC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800" kern="1200">
              <a:solidFill>
                <a:prstClr val="white"/>
              </a:solidFill>
            </a:endParaRPr>
          </a:p>
        </p:txBody>
      </p:sp>
      <p:sp>
        <p:nvSpPr>
          <p:cNvPr id="2" name="Title 1"/>
          <p:cNvSpPr>
            <a:spLocks noGrp="1"/>
          </p:cNvSpPr>
          <p:nvPr>
            <p:ph type="ctrTitle"/>
          </p:nvPr>
        </p:nvSpPr>
        <p:spPr>
          <a:xfrm>
            <a:off x="685800" y="3236239"/>
            <a:ext cx="7772400" cy="1216589"/>
          </a:xfrm>
        </p:spPr>
        <p:txBody>
          <a:bodyPr anchor="t" anchorCtr="0">
            <a:normAutofit/>
          </a:bodyPr>
          <a:lstStyle>
            <a:lvl1pPr algn="ctr">
              <a:defRPr sz="3600">
                <a:latin typeface="Museo Slab 500" panose="02000000000000000000" pitchFamily="50" charset="0"/>
              </a:defRPr>
            </a:lvl1pPr>
          </a:lstStyle>
          <a:p>
            <a:r>
              <a:rPr lang="en-US" dirty="0"/>
              <a:t>Click to edit Master title style</a:t>
            </a:r>
          </a:p>
        </p:txBody>
      </p:sp>
      <p:sp>
        <p:nvSpPr>
          <p:cNvPr id="3" name="Subtitle 2"/>
          <p:cNvSpPr>
            <a:spLocks noGrp="1"/>
          </p:cNvSpPr>
          <p:nvPr>
            <p:ph type="subTitle" idx="1"/>
          </p:nvPr>
        </p:nvSpPr>
        <p:spPr>
          <a:xfrm>
            <a:off x="685800" y="5073444"/>
            <a:ext cx="7772400" cy="1065925"/>
          </a:xfrm>
        </p:spPr>
        <p:txBody>
          <a:bodyPr>
            <a:normAutofit/>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65737" y="632706"/>
            <a:ext cx="2821173" cy="1762730"/>
          </a:xfrm>
          <a:prstGeom prst="rect">
            <a:avLst/>
          </a:prstGeom>
        </p:spPr>
      </p:pic>
      <p:cxnSp>
        <p:nvCxnSpPr>
          <p:cNvPr id="10" name="Straight Connector 9"/>
          <p:cNvCxnSpPr/>
          <p:nvPr userDrawn="1"/>
        </p:nvCxnSpPr>
        <p:spPr>
          <a:xfrm>
            <a:off x="685800" y="2772696"/>
            <a:ext cx="7801897" cy="0"/>
          </a:xfrm>
          <a:prstGeom prst="line">
            <a:avLst/>
          </a:prstGeom>
          <a:ln w="19050">
            <a:solidFill>
              <a:srgbClr val="488BC9"/>
            </a:solidFill>
          </a:ln>
        </p:spPr>
        <p:style>
          <a:lnRef idx="1">
            <a:schemeClr val="accent1"/>
          </a:lnRef>
          <a:fillRef idx="0">
            <a:schemeClr val="accent1"/>
          </a:fillRef>
          <a:effectRef idx="0">
            <a:schemeClr val="accent1"/>
          </a:effectRef>
          <a:fontRef idx="minor">
            <a:schemeClr val="tx1"/>
          </a:fontRef>
        </p:style>
      </p:cxnSp>
      <p:sp>
        <p:nvSpPr>
          <p:cNvPr id="13"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solidFill>
              </a:defRPr>
            </a:lvl1pPr>
          </a:lstStyle>
          <a:p>
            <a:fld id="{C479D5F6-EDCB-402A-AC08-4943A1820E8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286127096"/>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200"/>
          </a:xfrm>
          <a:prstGeom prst="rect">
            <a:avLst/>
          </a:prstGeom>
        </p:spPr>
      </p:pic>
      <p:sp>
        <p:nvSpPr>
          <p:cNvPr id="2" name="Title 1"/>
          <p:cNvSpPr>
            <a:spLocks noGrp="1"/>
          </p:cNvSpPr>
          <p:nvPr>
            <p:ph type="title"/>
          </p:nvPr>
        </p:nvSpPr>
        <p:spPr>
          <a:xfrm>
            <a:off x="245193" y="254514"/>
            <a:ext cx="6081865" cy="756418"/>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solidFill>
                  <a:prstClr val="white">
                    <a:lumMod val="50000"/>
                  </a:prstClr>
                </a:solidFill>
              </a:rPr>
              <a:pPr/>
              <a:t>‹#›</a:t>
            </a:fld>
            <a:endParaRPr lang="en-US" dirty="0">
              <a:solidFill>
                <a:prstClr val="white">
                  <a:lumMod val="50000"/>
                </a:prstClr>
              </a:solidFill>
            </a:endParaRPr>
          </a:p>
        </p:txBody>
      </p:sp>
    </p:spTree>
    <p:extLst>
      <p:ext uri="{BB962C8B-B14F-4D97-AF65-F5344CB8AC3E}">
        <p14:creationId xmlns:p14="http://schemas.microsoft.com/office/powerpoint/2010/main" val="1935056673"/>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200"/>
          </a:xfrm>
          <a:prstGeom prst="rect">
            <a:avLst/>
          </a:prstGeom>
        </p:spPr>
      </p:pic>
      <p:sp>
        <p:nvSpPr>
          <p:cNvPr id="2" name="Title 1"/>
          <p:cNvSpPr>
            <a:spLocks noGrp="1"/>
          </p:cNvSpPr>
          <p:nvPr>
            <p:ph type="title"/>
          </p:nvPr>
        </p:nvSpPr>
        <p:spPr>
          <a:xfrm>
            <a:off x="1168811" y="420328"/>
            <a:ext cx="5158247" cy="590603"/>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solidFill>
                  <a:prstClr val="white">
                    <a:lumMod val="50000"/>
                  </a:prstClr>
                </a:solidFill>
              </a:rPr>
              <a:pPr/>
              <a:t>‹#›</a:t>
            </a:fld>
            <a:endParaRPr lang="en-US" dirty="0">
              <a:solidFill>
                <a:prstClr val="white">
                  <a:lumMod val="50000"/>
                </a:prstClr>
              </a:solidFill>
            </a:endParaRPr>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7219" y="41458"/>
            <a:ext cx="934373" cy="1068472"/>
          </a:xfrm>
          <a:prstGeom prst="rect">
            <a:avLst/>
          </a:prstGeom>
        </p:spPr>
      </p:pic>
    </p:spTree>
    <p:extLst>
      <p:ext uri="{BB962C8B-B14F-4D97-AF65-F5344CB8AC3E}">
        <p14:creationId xmlns:p14="http://schemas.microsoft.com/office/powerpoint/2010/main" val="1166385634"/>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199"/>
          </a:xfrm>
          <a:prstGeom prst="rect">
            <a:avLst/>
          </a:prstGeom>
        </p:spPr>
      </p:pic>
      <p:sp>
        <p:nvSpPr>
          <p:cNvPr id="2" name="Title 1"/>
          <p:cNvSpPr>
            <a:spLocks noGrp="1"/>
          </p:cNvSpPr>
          <p:nvPr>
            <p:ph type="title"/>
          </p:nvPr>
        </p:nvSpPr>
        <p:spPr>
          <a:xfrm>
            <a:off x="1168811" y="420328"/>
            <a:ext cx="5158247" cy="590603"/>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solidFill>
                  <a:prstClr val="white">
                    <a:lumMod val="50000"/>
                  </a:prstClr>
                </a:solidFill>
              </a:rPr>
              <a:pPr/>
              <a:t>‹#›</a:t>
            </a:fld>
            <a:endParaRPr lang="en-US" dirty="0">
              <a:solidFill>
                <a:prstClr val="white">
                  <a:lumMod val="50000"/>
                </a:prstClr>
              </a:solidFill>
            </a:endParaRPr>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7219" y="41458"/>
            <a:ext cx="934373" cy="1068472"/>
          </a:xfrm>
          <a:prstGeom prst="rect">
            <a:avLst/>
          </a:prstGeom>
        </p:spPr>
      </p:pic>
    </p:spTree>
    <p:extLst>
      <p:ext uri="{BB962C8B-B14F-4D97-AF65-F5344CB8AC3E}">
        <p14:creationId xmlns:p14="http://schemas.microsoft.com/office/powerpoint/2010/main" val="499054606"/>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199"/>
          </a:xfrm>
          <a:prstGeom prst="rect">
            <a:avLst/>
          </a:prstGeom>
        </p:spPr>
      </p:pic>
      <p:sp>
        <p:nvSpPr>
          <p:cNvPr id="2" name="Title 1"/>
          <p:cNvSpPr>
            <a:spLocks noGrp="1"/>
          </p:cNvSpPr>
          <p:nvPr>
            <p:ph type="title"/>
          </p:nvPr>
        </p:nvSpPr>
        <p:spPr>
          <a:xfrm>
            <a:off x="1168811" y="420328"/>
            <a:ext cx="5158247" cy="590603"/>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solidFill>
                  <a:prstClr val="white">
                    <a:lumMod val="50000"/>
                  </a:prstClr>
                </a:solidFill>
              </a:rPr>
              <a:pPr/>
              <a:t>‹#›</a:t>
            </a:fld>
            <a:endParaRPr lang="en-US" dirty="0">
              <a:solidFill>
                <a:prstClr val="white">
                  <a:lumMod val="50000"/>
                </a:prstClr>
              </a:solidFill>
            </a:endParaRPr>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7219" y="41458"/>
            <a:ext cx="934373" cy="1068472"/>
          </a:xfrm>
          <a:prstGeom prst="rect">
            <a:avLst/>
          </a:prstGeom>
        </p:spPr>
      </p:pic>
    </p:spTree>
    <p:extLst>
      <p:ext uri="{BB962C8B-B14F-4D97-AF65-F5344CB8AC3E}">
        <p14:creationId xmlns:p14="http://schemas.microsoft.com/office/powerpoint/2010/main" val="25535955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Content with Caption">
  <p:cSld name="Content with Caption">
    <p:bg>
      <p:bgPr>
        <a:blipFill>
          <a:blip r:embed="rId2">
            <a:alphaModFix/>
          </a:blip>
          <a:stretch>
            <a:fillRect/>
          </a:stretch>
        </a:blipFill>
        <a:effectLst/>
      </p:bgPr>
    </p:bg>
    <p:spTree>
      <p:nvGrpSpPr>
        <p:cNvPr id="1" name="Shape 79"/>
        <p:cNvGrpSpPr/>
        <p:nvPr/>
      </p:nvGrpSpPr>
      <p:grpSpPr>
        <a:xfrm>
          <a:off x="0" y="0"/>
          <a:ext cx="0" cy="0"/>
          <a:chOff x="0" y="0"/>
          <a:chExt cx="0" cy="0"/>
        </a:xfrm>
      </p:grpSpPr>
      <p:sp>
        <p:nvSpPr>
          <p:cNvPr id="80" name="Google Shape;80;p18"/>
          <p:cNvSpPr txBox="1">
            <a:spLocks noGrp="1"/>
          </p:cNvSpPr>
          <p:nvPr>
            <p:ph type="body" idx="1"/>
          </p:nvPr>
        </p:nvSpPr>
        <p:spPr>
          <a:xfrm>
            <a:off x="380999" y="1188720"/>
            <a:ext cx="6096001" cy="4969193"/>
          </a:xfrm>
          <a:prstGeom prst="rect">
            <a:avLst/>
          </a:prstGeom>
          <a:noFill/>
          <a:ln>
            <a:noFill/>
          </a:ln>
        </p:spPr>
        <p:txBody>
          <a:bodyPr spcFirstLastPara="1" wrap="square" lIns="91425" tIns="45700" rIns="91425" bIns="45700" anchor="t" anchorCtr="0"/>
          <a:lstStyle>
            <a:lvl1pPr marL="457200" marR="0" lvl="0" indent="-396240" algn="l" rtl="0">
              <a:spcBef>
                <a:spcPts val="480"/>
              </a:spcBef>
              <a:spcAft>
                <a:spcPts val="0"/>
              </a:spcAft>
              <a:buClr>
                <a:schemeClr val="accent1"/>
              </a:buClr>
              <a:buSzPts val="2640"/>
              <a:buFont typeface="Noto Sans Symbols"/>
              <a:buChar char="▪"/>
              <a:defRPr sz="2400" b="0" i="0" u="none" strike="noStrike" cap="none">
                <a:solidFill>
                  <a:srgbClr val="5C6670"/>
                </a:solidFill>
                <a:latin typeface="Calibri"/>
                <a:ea typeface="Calibri"/>
                <a:cs typeface="Calibri"/>
                <a:sym typeface="Calibri"/>
              </a:defRPr>
            </a:lvl1pPr>
            <a:lvl2pPr marL="914400" marR="0" lvl="1" indent="-382269" algn="l" rtl="0">
              <a:spcBef>
                <a:spcPts val="440"/>
              </a:spcBef>
              <a:spcAft>
                <a:spcPts val="0"/>
              </a:spcAft>
              <a:buClr>
                <a:schemeClr val="accent2"/>
              </a:buClr>
              <a:buSzPts val="2420"/>
              <a:buFont typeface="Noto Sans Symbols"/>
              <a:buChar char="▪"/>
              <a:defRPr sz="2200" b="0" i="0" u="none" strike="noStrike" cap="none">
                <a:solidFill>
                  <a:srgbClr val="5C6670"/>
                </a:solidFill>
                <a:latin typeface="Calibri"/>
                <a:ea typeface="Calibri"/>
                <a:cs typeface="Calibri"/>
                <a:sym typeface="Calibri"/>
              </a:defRPr>
            </a:lvl2pPr>
            <a:lvl3pPr marL="1371600" marR="0" lvl="2" indent="-368300" algn="l" rtl="0">
              <a:spcBef>
                <a:spcPts val="400"/>
              </a:spcBef>
              <a:spcAft>
                <a:spcPts val="0"/>
              </a:spcAft>
              <a:buClr>
                <a:schemeClr val="accent3"/>
              </a:buClr>
              <a:buSzPts val="2200"/>
              <a:buFont typeface="Noto Sans Symbols"/>
              <a:buChar char="▪"/>
              <a:defRPr sz="2000" b="0" i="0" u="none" strike="noStrike" cap="none">
                <a:solidFill>
                  <a:srgbClr val="5C6670"/>
                </a:solidFill>
                <a:latin typeface="Calibri"/>
                <a:ea typeface="Calibri"/>
                <a:cs typeface="Calibri"/>
                <a:sym typeface="Calibri"/>
              </a:defRPr>
            </a:lvl3pPr>
            <a:lvl4pPr marL="1828800" marR="0" lvl="3" indent="-354330" algn="l" rtl="0">
              <a:spcBef>
                <a:spcPts val="360"/>
              </a:spcBef>
              <a:spcAft>
                <a:spcPts val="0"/>
              </a:spcAft>
              <a:buClr>
                <a:schemeClr val="accent4"/>
              </a:buClr>
              <a:buSzPts val="1980"/>
              <a:buFont typeface="Noto Sans Symbols"/>
              <a:buChar char="▪"/>
              <a:defRPr sz="1800" b="0" i="0" u="none" strike="noStrike" cap="none">
                <a:solidFill>
                  <a:srgbClr val="5C6670"/>
                </a:solidFill>
                <a:latin typeface="Calibri"/>
                <a:ea typeface="Calibri"/>
                <a:cs typeface="Calibri"/>
                <a:sym typeface="Calibri"/>
              </a:defRPr>
            </a:lvl4pPr>
            <a:lvl5pPr marL="2286000" marR="0" lvl="4" indent="-340360" algn="l" rtl="0">
              <a:spcBef>
                <a:spcPts val="320"/>
              </a:spcBef>
              <a:spcAft>
                <a:spcPts val="0"/>
              </a:spcAft>
              <a:buClr>
                <a:schemeClr val="accent6"/>
              </a:buClr>
              <a:buSzPts val="1760"/>
              <a:buFont typeface="Noto Sans Symbols"/>
              <a:buChar char="▪"/>
              <a:defRPr sz="1600" b="0" i="0" u="none" strike="noStrike" cap="none">
                <a:solidFill>
                  <a:srgbClr val="5C6670"/>
                </a:solidFill>
                <a:latin typeface="Calibri"/>
                <a:ea typeface="Calibri"/>
                <a:cs typeface="Calibri"/>
                <a:sym typeface="Calibri"/>
              </a:defRPr>
            </a:lvl5pPr>
            <a:lvl6pPr marL="2743200" marR="0" lvl="5" indent="-355600" algn="l" rtl="0">
              <a:spcBef>
                <a:spcPts val="400"/>
              </a:spcBef>
              <a:spcAft>
                <a:spcPts val="0"/>
              </a:spcAft>
              <a:buClr>
                <a:schemeClr val="accent1"/>
              </a:buClr>
              <a:buSzPts val="2000"/>
              <a:buFont typeface="Noto Sans Symbols"/>
              <a:buChar char="▪"/>
              <a:defRPr sz="2000" b="0" i="0" u="none" strike="noStrike" cap="none">
                <a:solidFill>
                  <a:schemeClr val="dk2"/>
                </a:solidFill>
                <a:latin typeface="Calibri"/>
                <a:ea typeface="Calibri"/>
                <a:cs typeface="Calibri"/>
                <a:sym typeface="Calibri"/>
              </a:defRPr>
            </a:lvl6pPr>
            <a:lvl7pPr marL="3200400" marR="0" lvl="6" indent="-355600" algn="l" rtl="0">
              <a:spcBef>
                <a:spcPts val="400"/>
              </a:spcBef>
              <a:spcAft>
                <a:spcPts val="0"/>
              </a:spcAft>
              <a:buClr>
                <a:schemeClr val="accent2"/>
              </a:buClr>
              <a:buSzPts val="2000"/>
              <a:buFont typeface="Noto Sans Symbols"/>
              <a:buChar char="▪"/>
              <a:defRPr sz="2000" b="0" i="0" u="none" strike="noStrike" cap="none">
                <a:solidFill>
                  <a:schemeClr val="dk2"/>
                </a:solidFill>
                <a:latin typeface="Calibri"/>
                <a:ea typeface="Calibri"/>
                <a:cs typeface="Calibri"/>
                <a:sym typeface="Calibri"/>
              </a:defRPr>
            </a:lvl7pPr>
            <a:lvl8pPr marL="3657600" marR="0" lvl="7" indent="-355600" algn="l" rtl="0">
              <a:spcBef>
                <a:spcPts val="400"/>
              </a:spcBef>
              <a:spcAft>
                <a:spcPts val="0"/>
              </a:spcAft>
              <a:buClr>
                <a:schemeClr val="accent3"/>
              </a:buClr>
              <a:buSzPts val="2000"/>
              <a:buFont typeface="Noto Sans Symbols"/>
              <a:buChar char="▪"/>
              <a:defRPr sz="2000" b="0" i="0" u="none" strike="noStrike" cap="none">
                <a:solidFill>
                  <a:schemeClr val="dk2"/>
                </a:solidFill>
                <a:latin typeface="Calibri"/>
                <a:ea typeface="Calibri"/>
                <a:cs typeface="Calibri"/>
                <a:sym typeface="Calibri"/>
              </a:defRPr>
            </a:lvl8pPr>
            <a:lvl9pPr marL="4114800" marR="0" lvl="8" indent="-355600" algn="l" rtl="0">
              <a:spcBef>
                <a:spcPts val="400"/>
              </a:spcBef>
              <a:spcAft>
                <a:spcPts val="0"/>
              </a:spcAft>
              <a:buClr>
                <a:schemeClr val="accent5"/>
              </a:buClr>
              <a:buSzPts val="2000"/>
              <a:buFont typeface="Noto Sans Symbols"/>
              <a:buChar char="▪"/>
              <a:defRPr sz="2000" b="0" i="0" u="none" strike="noStrike" cap="none">
                <a:solidFill>
                  <a:schemeClr val="dk2"/>
                </a:solidFill>
                <a:latin typeface="Calibri"/>
                <a:ea typeface="Calibri"/>
                <a:cs typeface="Calibri"/>
                <a:sym typeface="Calibri"/>
              </a:defRPr>
            </a:lvl9pPr>
          </a:lstStyle>
          <a:p>
            <a:endParaRPr/>
          </a:p>
        </p:txBody>
      </p:sp>
      <p:sp>
        <p:nvSpPr>
          <p:cNvPr id="81" name="Google Shape;81;p18"/>
          <p:cNvSpPr txBox="1">
            <a:spLocks noGrp="1"/>
          </p:cNvSpPr>
          <p:nvPr>
            <p:ph type="body" idx="2"/>
          </p:nvPr>
        </p:nvSpPr>
        <p:spPr>
          <a:xfrm>
            <a:off x="7040140" y="2232152"/>
            <a:ext cx="1910820" cy="2816352"/>
          </a:xfrm>
          <a:prstGeom prst="rect">
            <a:avLst/>
          </a:prstGeom>
          <a:noFill/>
          <a:ln>
            <a:noFill/>
          </a:ln>
        </p:spPr>
        <p:txBody>
          <a:bodyPr spcFirstLastPara="1" wrap="square" lIns="91425" tIns="0" rIns="91425" bIns="45700" anchor="t" anchorCtr="0"/>
          <a:lstStyle>
            <a:lvl1pPr marL="457200" marR="0" lvl="0" indent="-228600" algn="l" rtl="0">
              <a:spcBef>
                <a:spcPts val="360"/>
              </a:spcBef>
              <a:spcAft>
                <a:spcPts val="0"/>
              </a:spcAft>
              <a:buClr>
                <a:schemeClr val="accent1"/>
              </a:buClr>
              <a:buSzPts val="1980"/>
              <a:buFont typeface="Noto Sans Symbols"/>
              <a:buNone/>
              <a:defRPr sz="1800" b="0" i="0" u="none" strike="noStrike" cap="none">
                <a:solidFill>
                  <a:srgbClr val="FFFFFF"/>
                </a:solidFill>
                <a:latin typeface="Calibri"/>
                <a:ea typeface="Calibri"/>
                <a:cs typeface="Calibri"/>
                <a:sym typeface="Calibri"/>
              </a:defRPr>
            </a:lvl1pPr>
            <a:lvl2pPr marL="914400" marR="0" lvl="1" indent="-228600" algn="l" rtl="0">
              <a:spcBef>
                <a:spcPts val="240"/>
              </a:spcBef>
              <a:spcAft>
                <a:spcPts val="0"/>
              </a:spcAft>
              <a:buClr>
                <a:schemeClr val="accent2"/>
              </a:buClr>
              <a:buSzPts val="1320"/>
              <a:buFont typeface="Noto Sans Symbols"/>
              <a:buNone/>
              <a:defRPr sz="1200" b="0" i="0" u="none" strike="noStrike" cap="none">
                <a:solidFill>
                  <a:srgbClr val="5C6670"/>
                </a:solidFill>
                <a:latin typeface="Calibri"/>
                <a:ea typeface="Calibri"/>
                <a:cs typeface="Calibri"/>
                <a:sym typeface="Calibri"/>
              </a:defRPr>
            </a:lvl2pPr>
            <a:lvl3pPr marL="1371600" marR="0" lvl="2" indent="-228600" algn="l" rtl="0">
              <a:spcBef>
                <a:spcPts val="200"/>
              </a:spcBef>
              <a:spcAft>
                <a:spcPts val="0"/>
              </a:spcAft>
              <a:buClr>
                <a:schemeClr val="accent3"/>
              </a:buClr>
              <a:buSzPts val="1100"/>
              <a:buFont typeface="Noto Sans Symbols"/>
              <a:buNone/>
              <a:defRPr sz="1000" b="0" i="0" u="none" strike="noStrike" cap="none">
                <a:solidFill>
                  <a:srgbClr val="5C6670"/>
                </a:solidFill>
                <a:latin typeface="Calibri"/>
                <a:ea typeface="Calibri"/>
                <a:cs typeface="Calibri"/>
                <a:sym typeface="Calibri"/>
              </a:defRPr>
            </a:lvl3pPr>
            <a:lvl4pPr marL="1828800" marR="0" lvl="3" indent="-228600" algn="l" rtl="0">
              <a:spcBef>
                <a:spcPts val="180"/>
              </a:spcBef>
              <a:spcAft>
                <a:spcPts val="0"/>
              </a:spcAft>
              <a:buClr>
                <a:schemeClr val="accent4"/>
              </a:buClr>
              <a:buSzPts val="990"/>
              <a:buFont typeface="Noto Sans Symbols"/>
              <a:buNone/>
              <a:defRPr sz="900" b="0" i="0" u="none" strike="noStrike" cap="none">
                <a:solidFill>
                  <a:srgbClr val="5C6670"/>
                </a:solidFill>
                <a:latin typeface="Calibri"/>
                <a:ea typeface="Calibri"/>
                <a:cs typeface="Calibri"/>
                <a:sym typeface="Calibri"/>
              </a:defRPr>
            </a:lvl4pPr>
            <a:lvl5pPr marL="2286000" marR="0" lvl="4" indent="-228600" algn="l" rtl="0">
              <a:spcBef>
                <a:spcPts val="180"/>
              </a:spcBef>
              <a:spcAft>
                <a:spcPts val="0"/>
              </a:spcAft>
              <a:buClr>
                <a:schemeClr val="accent6"/>
              </a:buClr>
              <a:buSzPts val="990"/>
              <a:buFont typeface="Noto Sans Symbols"/>
              <a:buNone/>
              <a:defRPr sz="900" b="0" i="0" u="none" strike="noStrike" cap="none">
                <a:solidFill>
                  <a:srgbClr val="5C6670"/>
                </a:solidFill>
                <a:latin typeface="Calibri"/>
                <a:ea typeface="Calibri"/>
                <a:cs typeface="Calibri"/>
                <a:sym typeface="Calibri"/>
              </a:defRPr>
            </a:lvl5pPr>
            <a:lvl6pPr marL="2743200" marR="0" lvl="5" indent="-228600" algn="l" rtl="0">
              <a:spcBef>
                <a:spcPts val="180"/>
              </a:spcBef>
              <a:spcAft>
                <a:spcPts val="0"/>
              </a:spcAft>
              <a:buClr>
                <a:schemeClr val="accent1"/>
              </a:buClr>
              <a:buSzPts val="900"/>
              <a:buFont typeface="Noto Sans Symbols"/>
              <a:buNone/>
              <a:defRPr sz="900" b="0" i="0" u="none" strike="noStrike" cap="none">
                <a:solidFill>
                  <a:schemeClr val="dk2"/>
                </a:solidFill>
                <a:latin typeface="Calibri"/>
                <a:ea typeface="Calibri"/>
                <a:cs typeface="Calibri"/>
                <a:sym typeface="Calibri"/>
              </a:defRPr>
            </a:lvl6pPr>
            <a:lvl7pPr marL="3200400" marR="0" lvl="6" indent="-228600" algn="l" rtl="0">
              <a:spcBef>
                <a:spcPts val="180"/>
              </a:spcBef>
              <a:spcAft>
                <a:spcPts val="0"/>
              </a:spcAft>
              <a:buClr>
                <a:schemeClr val="accent2"/>
              </a:buClr>
              <a:buSzPts val="900"/>
              <a:buFont typeface="Noto Sans Symbols"/>
              <a:buNone/>
              <a:defRPr sz="900" b="0" i="0" u="none" strike="noStrike" cap="none">
                <a:solidFill>
                  <a:schemeClr val="dk2"/>
                </a:solidFill>
                <a:latin typeface="Calibri"/>
                <a:ea typeface="Calibri"/>
                <a:cs typeface="Calibri"/>
                <a:sym typeface="Calibri"/>
              </a:defRPr>
            </a:lvl7pPr>
            <a:lvl8pPr marL="3657600" marR="0" lvl="7" indent="-228600" algn="l" rtl="0">
              <a:spcBef>
                <a:spcPts val="180"/>
              </a:spcBef>
              <a:spcAft>
                <a:spcPts val="0"/>
              </a:spcAft>
              <a:buClr>
                <a:schemeClr val="accent3"/>
              </a:buClr>
              <a:buSzPts val="900"/>
              <a:buFont typeface="Noto Sans Symbols"/>
              <a:buNone/>
              <a:defRPr sz="900" b="0" i="0" u="none" strike="noStrike" cap="none">
                <a:solidFill>
                  <a:schemeClr val="dk2"/>
                </a:solidFill>
                <a:latin typeface="Calibri"/>
                <a:ea typeface="Calibri"/>
                <a:cs typeface="Calibri"/>
                <a:sym typeface="Calibri"/>
              </a:defRPr>
            </a:lvl8pPr>
            <a:lvl9pPr marL="4114800" marR="0" lvl="8" indent="-228600" algn="l" rtl="0">
              <a:spcBef>
                <a:spcPts val="180"/>
              </a:spcBef>
              <a:spcAft>
                <a:spcPts val="0"/>
              </a:spcAft>
              <a:buClr>
                <a:schemeClr val="accent5"/>
              </a:buClr>
              <a:buSzPts val="900"/>
              <a:buFont typeface="Noto Sans Symbols"/>
              <a:buNone/>
              <a:defRPr sz="900" b="0" i="0" u="none" strike="noStrike" cap="none">
                <a:solidFill>
                  <a:schemeClr val="dk2"/>
                </a:solidFill>
                <a:latin typeface="Calibri"/>
                <a:ea typeface="Calibri"/>
                <a:cs typeface="Calibri"/>
                <a:sym typeface="Calibri"/>
              </a:defRPr>
            </a:lvl9pPr>
          </a:lstStyle>
          <a:p>
            <a:endParaRPr/>
          </a:p>
        </p:txBody>
      </p:sp>
      <p:sp>
        <p:nvSpPr>
          <p:cNvPr id="82" name="Google Shape;82;p18"/>
          <p:cNvSpPr txBox="1">
            <a:spLocks noGrp="1"/>
          </p:cNvSpPr>
          <p:nvPr>
            <p:ph type="title"/>
          </p:nvPr>
        </p:nvSpPr>
        <p:spPr>
          <a:xfrm>
            <a:off x="7037832" y="1096962"/>
            <a:ext cx="1913456" cy="103359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3" name="Google Shape;83;p18"/>
          <p:cNvSpPr txBox="1">
            <a:spLocks noGrp="1"/>
          </p:cNvSpPr>
          <p:nvPr>
            <p:ph type="body" idx="3"/>
          </p:nvPr>
        </p:nvSpPr>
        <p:spPr>
          <a:xfrm>
            <a:off x="380998" y="457200"/>
            <a:ext cx="6096001" cy="639762"/>
          </a:xfrm>
          <a:prstGeom prst="rect">
            <a:avLst/>
          </a:prstGeom>
          <a:noFill/>
          <a:ln>
            <a:noFill/>
          </a:ln>
        </p:spPr>
        <p:txBody>
          <a:bodyPr spcFirstLastPara="1" wrap="square" lIns="91425" tIns="45700" rIns="91425" bIns="45700" anchor="ctr" anchorCtr="0"/>
          <a:lstStyle>
            <a:lvl1pPr marL="457200" marR="0" lvl="0" indent="-228600" algn="l" rtl="0">
              <a:spcBef>
                <a:spcPts val="560"/>
              </a:spcBef>
              <a:spcAft>
                <a:spcPts val="0"/>
              </a:spcAft>
              <a:buClr>
                <a:schemeClr val="accent1"/>
              </a:buClr>
              <a:buSzPts val="3080"/>
              <a:buFont typeface="Noto Sans Symbols"/>
              <a:buNone/>
              <a:defRPr sz="2800" b="0" i="0" u="none" strike="noStrike" cap="none">
                <a:solidFill>
                  <a:srgbClr val="45454C"/>
                </a:solidFill>
                <a:latin typeface="Arial"/>
                <a:ea typeface="Arial"/>
                <a:cs typeface="Arial"/>
                <a:sym typeface="Arial"/>
              </a:defRPr>
            </a:lvl1pPr>
            <a:lvl2pPr marL="914400" marR="0" lvl="1" indent="-228600" algn="l" rtl="0">
              <a:spcBef>
                <a:spcPts val="400"/>
              </a:spcBef>
              <a:spcAft>
                <a:spcPts val="0"/>
              </a:spcAft>
              <a:buClr>
                <a:schemeClr val="accent2"/>
              </a:buClr>
              <a:buSzPts val="2200"/>
              <a:buFont typeface="Noto Sans Symbols"/>
              <a:buNone/>
              <a:defRPr sz="2000" b="1" i="0" u="none" strike="noStrike" cap="none">
                <a:solidFill>
                  <a:srgbClr val="5C6670"/>
                </a:solidFill>
                <a:latin typeface="Calibri"/>
                <a:ea typeface="Calibri"/>
                <a:cs typeface="Calibri"/>
                <a:sym typeface="Calibri"/>
              </a:defRPr>
            </a:lvl2pPr>
            <a:lvl3pPr marL="1371600" marR="0" lvl="2" indent="-228600" algn="l" rtl="0">
              <a:spcBef>
                <a:spcPts val="360"/>
              </a:spcBef>
              <a:spcAft>
                <a:spcPts val="0"/>
              </a:spcAft>
              <a:buClr>
                <a:schemeClr val="accent3"/>
              </a:buClr>
              <a:buSzPts val="1980"/>
              <a:buFont typeface="Noto Sans Symbols"/>
              <a:buNone/>
              <a:defRPr sz="1800" b="1" i="0" u="none" strike="noStrike" cap="none">
                <a:solidFill>
                  <a:srgbClr val="5C6670"/>
                </a:solidFill>
                <a:latin typeface="Calibri"/>
                <a:ea typeface="Calibri"/>
                <a:cs typeface="Calibri"/>
                <a:sym typeface="Calibri"/>
              </a:defRPr>
            </a:lvl3pPr>
            <a:lvl4pPr marL="1828800" marR="0" lvl="3" indent="-228600" algn="l" rtl="0">
              <a:spcBef>
                <a:spcPts val="320"/>
              </a:spcBef>
              <a:spcAft>
                <a:spcPts val="0"/>
              </a:spcAft>
              <a:buClr>
                <a:schemeClr val="accent4"/>
              </a:buClr>
              <a:buSzPts val="1760"/>
              <a:buFont typeface="Noto Sans Symbols"/>
              <a:buNone/>
              <a:defRPr sz="1600" b="1" i="0" u="none" strike="noStrike" cap="none">
                <a:solidFill>
                  <a:srgbClr val="5C6670"/>
                </a:solidFill>
                <a:latin typeface="Calibri"/>
                <a:ea typeface="Calibri"/>
                <a:cs typeface="Calibri"/>
                <a:sym typeface="Calibri"/>
              </a:defRPr>
            </a:lvl4pPr>
            <a:lvl5pPr marL="2286000" marR="0" lvl="4" indent="-228600" algn="l" rtl="0">
              <a:spcBef>
                <a:spcPts val="320"/>
              </a:spcBef>
              <a:spcAft>
                <a:spcPts val="0"/>
              </a:spcAft>
              <a:buClr>
                <a:schemeClr val="accent6"/>
              </a:buClr>
              <a:buSzPts val="1760"/>
              <a:buFont typeface="Noto Sans Symbols"/>
              <a:buNone/>
              <a:defRPr sz="1600" b="1" i="0" u="none" strike="noStrike" cap="none">
                <a:solidFill>
                  <a:srgbClr val="5C6670"/>
                </a:solidFill>
                <a:latin typeface="Calibri"/>
                <a:ea typeface="Calibri"/>
                <a:cs typeface="Calibri"/>
                <a:sym typeface="Calibri"/>
              </a:defRPr>
            </a:lvl5pPr>
            <a:lvl6pPr marL="2743200" marR="0" lvl="5" indent="-228600" algn="l" rtl="0">
              <a:spcBef>
                <a:spcPts val="320"/>
              </a:spcBef>
              <a:spcAft>
                <a:spcPts val="0"/>
              </a:spcAft>
              <a:buClr>
                <a:schemeClr val="accent1"/>
              </a:buClr>
              <a:buSzPts val="1600"/>
              <a:buFont typeface="Noto Sans Symbols"/>
              <a:buNone/>
              <a:defRPr sz="1600" b="1" i="0" u="none" strike="noStrike" cap="none">
                <a:solidFill>
                  <a:schemeClr val="dk2"/>
                </a:solidFill>
                <a:latin typeface="Calibri"/>
                <a:ea typeface="Calibri"/>
                <a:cs typeface="Calibri"/>
                <a:sym typeface="Calibri"/>
              </a:defRPr>
            </a:lvl6pPr>
            <a:lvl7pPr marL="3200400" marR="0" lvl="6" indent="-228600" algn="l" rtl="0">
              <a:spcBef>
                <a:spcPts val="320"/>
              </a:spcBef>
              <a:spcAft>
                <a:spcPts val="0"/>
              </a:spcAft>
              <a:buClr>
                <a:schemeClr val="accent2"/>
              </a:buClr>
              <a:buSzPts val="1600"/>
              <a:buFont typeface="Noto Sans Symbols"/>
              <a:buNone/>
              <a:defRPr sz="1600" b="1" i="0" u="none" strike="noStrike" cap="none">
                <a:solidFill>
                  <a:schemeClr val="dk2"/>
                </a:solidFill>
                <a:latin typeface="Calibri"/>
                <a:ea typeface="Calibri"/>
                <a:cs typeface="Calibri"/>
                <a:sym typeface="Calibri"/>
              </a:defRPr>
            </a:lvl7pPr>
            <a:lvl8pPr marL="3657600" marR="0" lvl="7" indent="-228600" algn="l" rtl="0">
              <a:spcBef>
                <a:spcPts val="320"/>
              </a:spcBef>
              <a:spcAft>
                <a:spcPts val="0"/>
              </a:spcAft>
              <a:buClr>
                <a:schemeClr val="accent3"/>
              </a:buClr>
              <a:buSzPts val="1600"/>
              <a:buFont typeface="Noto Sans Symbols"/>
              <a:buNone/>
              <a:defRPr sz="1600" b="1" i="0" u="none" strike="noStrike" cap="none">
                <a:solidFill>
                  <a:schemeClr val="dk2"/>
                </a:solidFill>
                <a:latin typeface="Calibri"/>
                <a:ea typeface="Calibri"/>
                <a:cs typeface="Calibri"/>
                <a:sym typeface="Calibri"/>
              </a:defRPr>
            </a:lvl8pPr>
            <a:lvl9pPr marL="4114800" marR="0" lvl="8" indent="-228600" algn="l" rtl="0">
              <a:spcBef>
                <a:spcPts val="320"/>
              </a:spcBef>
              <a:spcAft>
                <a:spcPts val="0"/>
              </a:spcAft>
              <a:buClr>
                <a:schemeClr val="accent5"/>
              </a:buClr>
              <a:buSzPts val="1600"/>
              <a:buFont typeface="Noto Sans Symbols"/>
              <a:buNone/>
              <a:defRPr sz="1600" b="1" i="0" u="none" strike="noStrike" cap="none">
                <a:solidFill>
                  <a:schemeClr val="dk2"/>
                </a:solidFill>
                <a:latin typeface="Calibri"/>
                <a:ea typeface="Calibri"/>
                <a:cs typeface="Calibri"/>
                <a:sym typeface="Calibri"/>
              </a:defRPr>
            </a:lvl9pPr>
          </a:lstStyle>
          <a:p>
            <a:endParaRPr/>
          </a:p>
        </p:txBody>
      </p:sp>
      <p:sp>
        <p:nvSpPr>
          <p:cNvPr id="85" name="Google Shape;85;p18"/>
          <p:cNvSpPr txBox="1"/>
          <p:nvPr/>
        </p:nvSpPr>
        <p:spPr>
          <a:xfrm>
            <a:off x="3336143" y="6344721"/>
            <a:ext cx="2133600" cy="365125"/>
          </a:xfrm>
          <a:prstGeom prst="rect">
            <a:avLst/>
          </a:prstGeom>
          <a:noFill/>
          <a:ln>
            <a:noFill/>
          </a:ln>
        </p:spPr>
        <p:txBody>
          <a:bodyPr spcFirstLastPara="1" wrap="square" lIns="91425" tIns="45700" rIns="91425" bIns="45700" anchor="ctr" anchorCtr="0">
            <a:noAutofit/>
          </a:bodyPr>
          <a:lstStyle/>
          <a:p>
            <a:pPr algn="ctr">
              <a:buClr>
                <a:srgbClr val="000000"/>
              </a:buClr>
              <a:buFont typeface="Arial"/>
              <a:buNone/>
            </a:pPr>
            <a:fld id="{00000000-1234-1234-1234-123412341234}" type="slidenum">
              <a:rPr lang="en-US" sz="1400" kern="0">
                <a:solidFill>
                  <a:srgbClr val="5C6670"/>
                </a:solidFill>
                <a:latin typeface="Calibri"/>
                <a:ea typeface="Calibri"/>
                <a:cs typeface="Calibri"/>
                <a:sym typeface="Calibri"/>
              </a:rPr>
              <a:pPr algn="ctr">
                <a:buClr>
                  <a:srgbClr val="000000"/>
                </a:buClr>
                <a:buFont typeface="Arial"/>
                <a:buNone/>
              </a:pPr>
              <a:t>‹#›</a:t>
            </a:fld>
            <a:endParaRPr sz="1400" kern="0">
              <a:solidFill>
                <a:srgbClr val="5C6670"/>
              </a:solidFill>
              <a:latin typeface="Calibri"/>
              <a:ea typeface="Calibri"/>
              <a:cs typeface="Calibri"/>
              <a:sym typeface="Calibri"/>
            </a:endParaRP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Tree>
    <p:extLst>
      <p:ext uri="{BB962C8B-B14F-4D97-AF65-F5344CB8AC3E}">
        <p14:creationId xmlns:p14="http://schemas.microsoft.com/office/powerpoint/2010/main" val="2421803963"/>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199"/>
          </a:xfrm>
          <a:prstGeom prst="rect">
            <a:avLst/>
          </a:prstGeom>
        </p:spPr>
      </p:pic>
      <p:sp>
        <p:nvSpPr>
          <p:cNvPr id="2" name="Title 1"/>
          <p:cNvSpPr>
            <a:spLocks noGrp="1"/>
          </p:cNvSpPr>
          <p:nvPr>
            <p:ph type="title"/>
          </p:nvPr>
        </p:nvSpPr>
        <p:spPr>
          <a:xfrm>
            <a:off x="1168811" y="420328"/>
            <a:ext cx="5158247" cy="590603"/>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solidFill>
                  <a:prstClr val="white">
                    <a:lumMod val="50000"/>
                  </a:prstClr>
                </a:solidFill>
              </a:rPr>
              <a:pPr/>
              <a:t>‹#›</a:t>
            </a:fld>
            <a:endParaRPr lang="en-US" dirty="0">
              <a:solidFill>
                <a:prstClr val="white">
                  <a:lumMod val="50000"/>
                </a:prstClr>
              </a:solidFill>
            </a:endParaRPr>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7219" y="41458"/>
            <a:ext cx="934373" cy="1068472"/>
          </a:xfrm>
          <a:prstGeom prst="rect">
            <a:avLst/>
          </a:prstGeom>
        </p:spPr>
      </p:pic>
    </p:spTree>
    <p:extLst>
      <p:ext uri="{BB962C8B-B14F-4D97-AF65-F5344CB8AC3E}">
        <p14:creationId xmlns:p14="http://schemas.microsoft.com/office/powerpoint/2010/main" val="3148722084"/>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199"/>
          </a:xfrm>
          <a:prstGeom prst="rect">
            <a:avLst/>
          </a:prstGeom>
        </p:spPr>
      </p:pic>
      <p:sp>
        <p:nvSpPr>
          <p:cNvPr id="2" name="Title 1"/>
          <p:cNvSpPr>
            <a:spLocks noGrp="1"/>
          </p:cNvSpPr>
          <p:nvPr>
            <p:ph type="title"/>
          </p:nvPr>
        </p:nvSpPr>
        <p:spPr>
          <a:xfrm>
            <a:off x="1168811" y="420328"/>
            <a:ext cx="5158247" cy="590603"/>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solidFill>
                  <a:prstClr val="white">
                    <a:lumMod val="50000"/>
                  </a:prstClr>
                </a:solidFill>
              </a:rPr>
              <a:pPr/>
              <a:t>‹#›</a:t>
            </a:fld>
            <a:endParaRPr lang="en-US" dirty="0">
              <a:solidFill>
                <a:prstClr val="white">
                  <a:lumMod val="50000"/>
                </a:prstClr>
              </a:solidFill>
            </a:endParaRPr>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7219" y="41458"/>
            <a:ext cx="934373" cy="1068472"/>
          </a:xfrm>
          <a:prstGeom prst="rect">
            <a:avLst/>
          </a:prstGeom>
        </p:spPr>
      </p:pic>
    </p:spTree>
    <p:extLst>
      <p:ext uri="{BB962C8B-B14F-4D97-AF65-F5344CB8AC3E}">
        <p14:creationId xmlns:p14="http://schemas.microsoft.com/office/powerpoint/2010/main" val="3857482280"/>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199"/>
          </a:xfrm>
          <a:prstGeom prst="rect">
            <a:avLst/>
          </a:prstGeom>
        </p:spPr>
      </p:pic>
      <p:sp>
        <p:nvSpPr>
          <p:cNvPr id="2" name="Title 1"/>
          <p:cNvSpPr>
            <a:spLocks noGrp="1"/>
          </p:cNvSpPr>
          <p:nvPr>
            <p:ph type="title"/>
          </p:nvPr>
        </p:nvSpPr>
        <p:spPr>
          <a:xfrm>
            <a:off x="1168811" y="420328"/>
            <a:ext cx="5158247" cy="590603"/>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solidFill>
                  <a:prstClr val="white">
                    <a:lumMod val="50000"/>
                  </a:prstClr>
                </a:solidFill>
              </a:rPr>
              <a:pPr/>
              <a:t>‹#›</a:t>
            </a:fld>
            <a:endParaRPr lang="en-US" dirty="0">
              <a:solidFill>
                <a:prstClr val="white">
                  <a:lumMod val="50000"/>
                </a:prstClr>
              </a:solidFill>
            </a:endParaRPr>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7219" y="41458"/>
            <a:ext cx="934373" cy="1068472"/>
          </a:xfrm>
          <a:prstGeom prst="rect">
            <a:avLst/>
          </a:prstGeom>
        </p:spPr>
      </p:pic>
    </p:spTree>
    <p:extLst>
      <p:ext uri="{BB962C8B-B14F-4D97-AF65-F5344CB8AC3E}">
        <p14:creationId xmlns:p14="http://schemas.microsoft.com/office/powerpoint/2010/main" val="7451208"/>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463040"/>
            <a:ext cx="3886200" cy="4583799"/>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4629150" y="1463040"/>
            <a:ext cx="3886200" cy="4583799"/>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200"/>
          </a:xfrm>
          <a:prstGeom prst="rect">
            <a:avLst/>
          </a:prstGeom>
        </p:spPr>
      </p:pic>
      <p:sp>
        <p:nvSpPr>
          <p:cNvPr id="9" name="Title 1"/>
          <p:cNvSpPr>
            <a:spLocks noGrp="1"/>
          </p:cNvSpPr>
          <p:nvPr>
            <p:ph type="title"/>
          </p:nvPr>
        </p:nvSpPr>
        <p:spPr>
          <a:xfrm>
            <a:off x="245193" y="254514"/>
            <a:ext cx="6081865" cy="756418"/>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12"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solidFill>
                  <a:prstClr val="white">
                    <a:lumMod val="50000"/>
                  </a:prstClr>
                </a:solidFill>
              </a:rPr>
              <a:pPr/>
              <a:t>‹#›</a:t>
            </a:fld>
            <a:endParaRPr lang="en-US" dirty="0">
              <a:solidFill>
                <a:prstClr val="white">
                  <a:lumMod val="50000"/>
                </a:prstClr>
              </a:solidFill>
            </a:endParaRPr>
          </a:p>
        </p:txBody>
      </p:sp>
    </p:spTree>
    <p:extLst>
      <p:ext uri="{BB962C8B-B14F-4D97-AF65-F5344CB8AC3E}">
        <p14:creationId xmlns:p14="http://schemas.microsoft.com/office/powerpoint/2010/main" val="3096922185"/>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solidFill>
                  <a:prstClr val="white">
                    <a:lumMod val="50000"/>
                  </a:prstClr>
                </a:solidFill>
              </a:rPr>
              <a:pPr/>
              <a:t>‹#›</a:t>
            </a:fld>
            <a:endParaRPr lang="en-US" dirty="0">
              <a:solidFill>
                <a:prstClr val="white">
                  <a:lumMod val="50000"/>
                </a:prstClr>
              </a:solidFill>
            </a:endParaRPr>
          </a:p>
        </p:txBody>
      </p:sp>
      <p:sp>
        <p:nvSpPr>
          <p:cNvPr id="3" name="Title 1"/>
          <p:cNvSpPr>
            <a:spLocks noGrp="1"/>
          </p:cNvSpPr>
          <p:nvPr>
            <p:ph type="title"/>
          </p:nvPr>
        </p:nvSpPr>
        <p:spPr>
          <a:xfrm>
            <a:off x="245193" y="254514"/>
            <a:ext cx="6081865" cy="756418"/>
          </a:xfrm>
        </p:spPr>
        <p:txBody>
          <a:bodyPr lIns="0" tIns="0" rIns="0" bIns="0" anchor="t" anchorCtr="0">
            <a:normAutofit/>
          </a:bodyPr>
          <a:lstStyle>
            <a:lvl1pPr>
              <a:defRPr sz="2400">
                <a:solidFill>
                  <a:schemeClr val="tx1"/>
                </a:solidFill>
                <a:latin typeface="Museo Slab 500" panose="02000000000000000000" pitchFamily="50" charset="0"/>
              </a:defRPr>
            </a:lvl1pPr>
          </a:lstStyle>
          <a:p>
            <a:r>
              <a:rPr lang="en-US" dirty="0"/>
              <a:t>Click to edit Master title style</a:t>
            </a:r>
          </a:p>
        </p:txBody>
      </p:sp>
    </p:spTree>
    <p:extLst>
      <p:ext uri="{BB962C8B-B14F-4D97-AF65-F5344CB8AC3E}">
        <p14:creationId xmlns:p14="http://schemas.microsoft.com/office/powerpoint/2010/main" val="335978011"/>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p:cNvSpPr>
            <a:spLocks noGrp="1"/>
          </p:cNvSpPr>
          <p:nvPr>
            <p:ph type="title"/>
          </p:nvPr>
        </p:nvSpPr>
        <p:spPr>
          <a:xfrm>
            <a:off x="245193" y="254514"/>
            <a:ext cx="6081865" cy="756418"/>
          </a:xfrm>
        </p:spPr>
        <p:txBody>
          <a:bodyPr lIns="0" tIns="0" rIns="0" bIns="0" anchor="t" anchorCtr="0">
            <a:normAutofit/>
          </a:bodyPr>
          <a:lstStyle>
            <a:lvl1pPr>
              <a:defRPr sz="2400">
                <a:solidFill>
                  <a:schemeClr val="tx1"/>
                </a:solidFill>
                <a:latin typeface="Museo Slab 500" panose="02000000000000000000" pitchFamily="50" charset="0"/>
              </a:defRPr>
            </a:lvl1pPr>
          </a:lstStyle>
          <a:p>
            <a:r>
              <a:rPr lang="en-US" dirty="0"/>
              <a:t>Click to edit Master title style</a:t>
            </a:r>
          </a:p>
        </p:txBody>
      </p:sp>
    </p:spTree>
    <p:extLst>
      <p:ext uri="{BB962C8B-B14F-4D97-AF65-F5344CB8AC3E}">
        <p14:creationId xmlns:p14="http://schemas.microsoft.com/office/powerpoint/2010/main" val="338678398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3" name="Title 1"/>
          <p:cNvSpPr>
            <a:spLocks noGrp="1"/>
          </p:cNvSpPr>
          <p:nvPr>
            <p:ph type="ctrTitle"/>
          </p:nvPr>
        </p:nvSpPr>
        <p:spPr>
          <a:xfrm>
            <a:off x="685800" y="2595716"/>
            <a:ext cx="7772400" cy="2337620"/>
          </a:xfrm>
        </p:spPr>
        <p:txBody>
          <a:bodyPr anchor="t" anchorCtr="0">
            <a:normAutofit/>
          </a:bodyPr>
          <a:lstStyle>
            <a:lvl1pPr algn="ctr">
              <a:defRPr sz="4000">
                <a:solidFill>
                  <a:schemeClr val="bg1"/>
                </a:solidFill>
                <a:latin typeface="Museo Slab 500" panose="02000000000000000000" pitchFamily="50" charset="0"/>
              </a:defRPr>
            </a:lvl1pPr>
          </a:lstStyle>
          <a:p>
            <a:r>
              <a:rPr lang="en-US" dirty="0"/>
              <a:t>Click to edit Master title style</a:t>
            </a:r>
          </a:p>
        </p:txBody>
      </p:sp>
      <p:sp>
        <p:nvSpPr>
          <p:cNvPr id="4" name="Slide Number Placeholder 5"/>
          <p:cNvSpPr>
            <a:spLocks noGrp="1"/>
          </p:cNvSpPr>
          <p:nvPr>
            <p:ph type="sldNum" sz="quarter" idx="12"/>
          </p:nvPr>
        </p:nvSpPr>
        <p:spPr>
          <a:xfrm>
            <a:off x="215697" y="6427018"/>
            <a:ext cx="2057400" cy="365125"/>
          </a:xfrm>
          <a:prstGeom prst="rect">
            <a:avLst/>
          </a:prstGeom>
        </p:spPr>
        <p:txBody>
          <a:bodyPr/>
          <a:lstStyle>
            <a:lvl1pPr algn="l">
              <a:defRPr sz="1600">
                <a:solidFill>
                  <a:schemeClr val="bg1"/>
                </a:solidFill>
              </a:defRPr>
            </a:lvl1pPr>
          </a:lstStyle>
          <a:p>
            <a:fld id="{C479D5F6-EDCB-402A-AC08-4943A1820E8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74189533"/>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9" cy="6857999"/>
          </a:xfrm>
          <a:prstGeom prst="rect">
            <a:avLst/>
          </a:prstGeom>
        </p:spPr>
      </p:pic>
      <p:sp>
        <p:nvSpPr>
          <p:cNvPr id="3" name="Title 1"/>
          <p:cNvSpPr>
            <a:spLocks noGrp="1"/>
          </p:cNvSpPr>
          <p:nvPr>
            <p:ph type="ctrTitle"/>
          </p:nvPr>
        </p:nvSpPr>
        <p:spPr>
          <a:xfrm>
            <a:off x="685800" y="2595716"/>
            <a:ext cx="7772400" cy="2337620"/>
          </a:xfrm>
        </p:spPr>
        <p:txBody>
          <a:bodyPr anchor="t" anchorCtr="0">
            <a:normAutofit/>
          </a:bodyPr>
          <a:lstStyle>
            <a:lvl1pPr algn="ctr">
              <a:defRPr sz="4000">
                <a:solidFill>
                  <a:schemeClr val="bg1"/>
                </a:solidFill>
                <a:latin typeface="Museo Slab 500" panose="02000000000000000000" pitchFamily="50" charset="0"/>
              </a:defRPr>
            </a:lvl1pPr>
          </a:lstStyle>
          <a:p>
            <a:r>
              <a:rPr lang="en-US" dirty="0"/>
              <a:t>Click to edit Master title style</a:t>
            </a:r>
          </a:p>
        </p:txBody>
      </p:sp>
      <p:sp>
        <p:nvSpPr>
          <p:cNvPr id="4"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solidFill>
              </a:defRPr>
            </a:lvl1pPr>
          </a:lstStyle>
          <a:p>
            <a:fld id="{C479D5F6-EDCB-402A-AC08-4943A1820E8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297008148"/>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matchingName="Blank with Caption Left">
  <p:cSld name="Blank with Caption Left">
    <p:bg>
      <p:bgPr>
        <a:blipFill>
          <a:blip r:embed="rId2">
            <a:alphaModFix/>
          </a:blip>
          <a:stretch>
            <a:fillRect/>
          </a:stretch>
        </a:blipFill>
        <a:effectLst/>
      </p:bgPr>
    </p:bg>
    <p:spTree>
      <p:nvGrpSpPr>
        <p:cNvPr id="1" name="Shape 19"/>
        <p:cNvGrpSpPr/>
        <p:nvPr/>
      </p:nvGrpSpPr>
      <p:grpSpPr>
        <a:xfrm>
          <a:off x="0" y="0"/>
          <a:ext cx="0" cy="0"/>
          <a:chOff x="0" y="0"/>
          <a:chExt cx="0" cy="0"/>
        </a:xfrm>
      </p:grpSpPr>
      <p:sp>
        <p:nvSpPr>
          <p:cNvPr id="20" name="Google Shape;20;p3"/>
          <p:cNvSpPr txBox="1">
            <a:spLocks noGrp="1"/>
          </p:cNvSpPr>
          <p:nvPr>
            <p:ph type="body" idx="1"/>
          </p:nvPr>
        </p:nvSpPr>
        <p:spPr>
          <a:xfrm>
            <a:off x="60220" y="2232152"/>
            <a:ext cx="1910820" cy="2816352"/>
          </a:xfrm>
          <a:prstGeom prst="rect">
            <a:avLst/>
          </a:prstGeom>
          <a:noFill/>
          <a:ln>
            <a:noFill/>
          </a:ln>
        </p:spPr>
        <p:txBody>
          <a:bodyPr spcFirstLastPara="1" wrap="square" lIns="91425" tIns="0" rIns="91425" bIns="45700" anchor="t" anchorCtr="0"/>
          <a:lstStyle>
            <a:lvl1pPr marL="457200" marR="0" lvl="0" indent="-228600" algn="l" rtl="0">
              <a:spcBef>
                <a:spcPts val="360"/>
              </a:spcBef>
              <a:spcAft>
                <a:spcPts val="0"/>
              </a:spcAft>
              <a:buClr>
                <a:schemeClr val="accent1"/>
              </a:buClr>
              <a:buSzPts val="1980"/>
              <a:buFont typeface="Noto Sans Symbols"/>
              <a:buNone/>
              <a:defRPr sz="1800" b="0" i="0" u="none" strike="noStrike" cap="none">
                <a:solidFill>
                  <a:srgbClr val="FFFFFF"/>
                </a:solidFill>
                <a:latin typeface="Calibri"/>
                <a:ea typeface="Calibri"/>
                <a:cs typeface="Calibri"/>
                <a:sym typeface="Calibri"/>
              </a:defRPr>
            </a:lvl1pPr>
            <a:lvl2pPr marL="914400" marR="0" lvl="1" indent="-228600" algn="l" rtl="0">
              <a:spcBef>
                <a:spcPts val="240"/>
              </a:spcBef>
              <a:spcAft>
                <a:spcPts val="0"/>
              </a:spcAft>
              <a:buClr>
                <a:schemeClr val="accent2"/>
              </a:buClr>
              <a:buSzPts val="1320"/>
              <a:buFont typeface="Noto Sans Symbols"/>
              <a:buNone/>
              <a:defRPr sz="1200" b="0" i="0" u="none" strike="noStrike" cap="none">
                <a:solidFill>
                  <a:srgbClr val="5C6670"/>
                </a:solidFill>
                <a:latin typeface="Calibri"/>
                <a:ea typeface="Calibri"/>
                <a:cs typeface="Calibri"/>
                <a:sym typeface="Calibri"/>
              </a:defRPr>
            </a:lvl2pPr>
            <a:lvl3pPr marL="1371600" marR="0" lvl="2" indent="-228600" algn="l" rtl="0">
              <a:spcBef>
                <a:spcPts val="200"/>
              </a:spcBef>
              <a:spcAft>
                <a:spcPts val="0"/>
              </a:spcAft>
              <a:buClr>
                <a:schemeClr val="accent3"/>
              </a:buClr>
              <a:buSzPts val="1100"/>
              <a:buFont typeface="Noto Sans Symbols"/>
              <a:buNone/>
              <a:defRPr sz="1000" b="0" i="0" u="none" strike="noStrike" cap="none">
                <a:solidFill>
                  <a:srgbClr val="5C6670"/>
                </a:solidFill>
                <a:latin typeface="Calibri"/>
                <a:ea typeface="Calibri"/>
                <a:cs typeface="Calibri"/>
                <a:sym typeface="Calibri"/>
              </a:defRPr>
            </a:lvl3pPr>
            <a:lvl4pPr marL="1828800" marR="0" lvl="3" indent="-228600" algn="l" rtl="0">
              <a:spcBef>
                <a:spcPts val="180"/>
              </a:spcBef>
              <a:spcAft>
                <a:spcPts val="0"/>
              </a:spcAft>
              <a:buClr>
                <a:schemeClr val="accent4"/>
              </a:buClr>
              <a:buSzPts val="990"/>
              <a:buFont typeface="Noto Sans Symbols"/>
              <a:buNone/>
              <a:defRPr sz="900" b="0" i="0" u="none" strike="noStrike" cap="none">
                <a:solidFill>
                  <a:srgbClr val="5C6670"/>
                </a:solidFill>
                <a:latin typeface="Calibri"/>
                <a:ea typeface="Calibri"/>
                <a:cs typeface="Calibri"/>
                <a:sym typeface="Calibri"/>
              </a:defRPr>
            </a:lvl4pPr>
            <a:lvl5pPr marL="2286000" marR="0" lvl="4" indent="-228600" algn="l" rtl="0">
              <a:spcBef>
                <a:spcPts val="180"/>
              </a:spcBef>
              <a:spcAft>
                <a:spcPts val="0"/>
              </a:spcAft>
              <a:buClr>
                <a:schemeClr val="accent6"/>
              </a:buClr>
              <a:buSzPts val="990"/>
              <a:buFont typeface="Noto Sans Symbols"/>
              <a:buNone/>
              <a:defRPr sz="900" b="0" i="0" u="none" strike="noStrike" cap="none">
                <a:solidFill>
                  <a:srgbClr val="5C6670"/>
                </a:solidFill>
                <a:latin typeface="Calibri"/>
                <a:ea typeface="Calibri"/>
                <a:cs typeface="Calibri"/>
                <a:sym typeface="Calibri"/>
              </a:defRPr>
            </a:lvl5pPr>
            <a:lvl6pPr marL="2743200" marR="0" lvl="5" indent="-228600" algn="l" rtl="0">
              <a:spcBef>
                <a:spcPts val="180"/>
              </a:spcBef>
              <a:spcAft>
                <a:spcPts val="0"/>
              </a:spcAft>
              <a:buClr>
                <a:schemeClr val="accent1"/>
              </a:buClr>
              <a:buSzPts val="900"/>
              <a:buFont typeface="Noto Sans Symbols"/>
              <a:buNone/>
              <a:defRPr sz="900" b="0" i="0" u="none" strike="noStrike" cap="none">
                <a:solidFill>
                  <a:schemeClr val="dk2"/>
                </a:solidFill>
                <a:latin typeface="Calibri"/>
                <a:ea typeface="Calibri"/>
                <a:cs typeface="Calibri"/>
                <a:sym typeface="Calibri"/>
              </a:defRPr>
            </a:lvl6pPr>
            <a:lvl7pPr marL="3200400" marR="0" lvl="6" indent="-228600" algn="l" rtl="0">
              <a:spcBef>
                <a:spcPts val="180"/>
              </a:spcBef>
              <a:spcAft>
                <a:spcPts val="0"/>
              </a:spcAft>
              <a:buClr>
                <a:schemeClr val="accent2"/>
              </a:buClr>
              <a:buSzPts val="900"/>
              <a:buFont typeface="Noto Sans Symbols"/>
              <a:buNone/>
              <a:defRPr sz="900" b="0" i="0" u="none" strike="noStrike" cap="none">
                <a:solidFill>
                  <a:schemeClr val="dk2"/>
                </a:solidFill>
                <a:latin typeface="Calibri"/>
                <a:ea typeface="Calibri"/>
                <a:cs typeface="Calibri"/>
                <a:sym typeface="Calibri"/>
              </a:defRPr>
            </a:lvl7pPr>
            <a:lvl8pPr marL="3657600" marR="0" lvl="7" indent="-228600" algn="l" rtl="0">
              <a:spcBef>
                <a:spcPts val="180"/>
              </a:spcBef>
              <a:spcAft>
                <a:spcPts val="0"/>
              </a:spcAft>
              <a:buClr>
                <a:schemeClr val="accent3"/>
              </a:buClr>
              <a:buSzPts val="900"/>
              <a:buFont typeface="Noto Sans Symbols"/>
              <a:buNone/>
              <a:defRPr sz="900" b="0" i="0" u="none" strike="noStrike" cap="none">
                <a:solidFill>
                  <a:schemeClr val="dk2"/>
                </a:solidFill>
                <a:latin typeface="Calibri"/>
                <a:ea typeface="Calibri"/>
                <a:cs typeface="Calibri"/>
                <a:sym typeface="Calibri"/>
              </a:defRPr>
            </a:lvl8pPr>
            <a:lvl9pPr marL="4114800" marR="0" lvl="8" indent="-228600" algn="l" rtl="0">
              <a:spcBef>
                <a:spcPts val="180"/>
              </a:spcBef>
              <a:spcAft>
                <a:spcPts val="0"/>
              </a:spcAft>
              <a:buClr>
                <a:schemeClr val="accent5"/>
              </a:buClr>
              <a:buSzPts val="900"/>
              <a:buFont typeface="Noto Sans Symbols"/>
              <a:buNone/>
              <a:defRPr sz="900" b="0" i="0" u="none" strike="noStrike" cap="none">
                <a:solidFill>
                  <a:schemeClr val="dk2"/>
                </a:solidFill>
                <a:latin typeface="Calibri"/>
                <a:ea typeface="Calibri"/>
                <a:cs typeface="Calibri"/>
                <a:sym typeface="Calibri"/>
              </a:defRPr>
            </a:lvl9pPr>
          </a:lstStyle>
          <a:p>
            <a:endParaRPr/>
          </a:p>
        </p:txBody>
      </p:sp>
      <p:sp>
        <p:nvSpPr>
          <p:cNvPr id="21" name="Google Shape;21;p3"/>
          <p:cNvSpPr txBox="1">
            <a:spLocks noGrp="1"/>
          </p:cNvSpPr>
          <p:nvPr>
            <p:ph type="title"/>
          </p:nvPr>
        </p:nvSpPr>
        <p:spPr>
          <a:xfrm>
            <a:off x="57912" y="1096962"/>
            <a:ext cx="1913456" cy="103359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3" name="Google Shape;23;p3"/>
          <p:cNvSpPr txBox="1"/>
          <p:nvPr/>
        </p:nvSpPr>
        <p:spPr>
          <a:xfrm>
            <a:off x="3872711" y="6344721"/>
            <a:ext cx="2133600" cy="365125"/>
          </a:xfrm>
          <a:prstGeom prst="rect">
            <a:avLst/>
          </a:prstGeom>
          <a:noFill/>
          <a:ln>
            <a:noFill/>
          </a:ln>
        </p:spPr>
        <p:txBody>
          <a:bodyPr spcFirstLastPara="1" wrap="square" lIns="91425" tIns="45700" rIns="91425" bIns="45700" anchor="ctr" anchorCtr="0">
            <a:noAutofit/>
          </a:bodyPr>
          <a:lstStyle/>
          <a:p>
            <a:pPr algn="ctr">
              <a:buClrTx/>
              <a:buFontTx/>
              <a:buNone/>
            </a:pPr>
            <a:fld id="{00000000-1234-1234-1234-123412341234}" type="slidenum">
              <a:rPr lang="en-US" kern="1200">
                <a:solidFill>
                  <a:prstClr val="black"/>
                </a:solidFill>
                <a:latin typeface="Calibri"/>
                <a:ea typeface="Calibri"/>
                <a:cs typeface="Calibri"/>
                <a:sym typeface="Calibri"/>
              </a:rPr>
              <a:pPr algn="ctr">
                <a:buClrTx/>
                <a:buFontTx/>
                <a:buNone/>
              </a:pPr>
              <a:t>‹#›</a:t>
            </a:fld>
            <a:endParaRPr kern="1200">
              <a:solidFill>
                <a:prstClr val="black"/>
              </a:solidFill>
              <a:latin typeface="Calibri"/>
              <a:ea typeface="Calibri"/>
              <a:cs typeface="Calibri"/>
              <a:sym typeface="Calibri"/>
            </a:endParaRP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Tree>
    <p:extLst>
      <p:ext uri="{BB962C8B-B14F-4D97-AF65-F5344CB8AC3E}">
        <p14:creationId xmlns:p14="http://schemas.microsoft.com/office/powerpoint/2010/main" val="3680427967"/>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24"/>
        <p:cNvGrpSpPr/>
        <p:nvPr/>
      </p:nvGrpSpPr>
      <p:grpSpPr>
        <a:xfrm>
          <a:off x="0" y="0"/>
          <a:ext cx="0" cy="0"/>
          <a:chOff x="0" y="0"/>
          <a:chExt cx="0" cy="0"/>
        </a:xfrm>
      </p:grpSpPr>
      <p:sp>
        <p:nvSpPr>
          <p:cNvPr id="25" name="Google Shape;25;p4"/>
          <p:cNvSpPr txBox="1">
            <a:spLocks noGrp="1"/>
          </p:cNvSpPr>
          <p:nvPr>
            <p:ph type="title"/>
          </p:nvPr>
        </p:nvSpPr>
        <p:spPr>
          <a:xfrm>
            <a:off x="381000" y="355847"/>
            <a:ext cx="8381260" cy="1054394"/>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26864577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Picture with Caption Left">
  <p:cSld name="Picture with Caption Left">
    <p:bg>
      <p:bgPr>
        <a:blipFill>
          <a:blip r:embed="rId2">
            <a:alphaModFix/>
          </a:blip>
          <a:stretch>
            <a:fillRect/>
          </a:stretch>
        </a:blipFill>
        <a:effectLst/>
      </p:bgPr>
    </p:bg>
    <p:spTree>
      <p:nvGrpSpPr>
        <p:cNvPr id="1" name="Shape 92"/>
        <p:cNvGrpSpPr/>
        <p:nvPr/>
      </p:nvGrpSpPr>
      <p:grpSpPr>
        <a:xfrm>
          <a:off x="0" y="0"/>
          <a:ext cx="0" cy="0"/>
          <a:chOff x="0" y="0"/>
          <a:chExt cx="0" cy="0"/>
        </a:xfrm>
      </p:grpSpPr>
      <p:sp>
        <p:nvSpPr>
          <p:cNvPr id="93" name="Google Shape;93;p20"/>
          <p:cNvSpPr>
            <a:spLocks noGrp="1"/>
          </p:cNvSpPr>
          <p:nvPr>
            <p:ph type="pic" idx="2"/>
          </p:nvPr>
        </p:nvSpPr>
        <p:spPr>
          <a:xfrm>
            <a:off x="2213286" y="304800"/>
            <a:ext cx="6625914" cy="5773732"/>
          </a:xfrm>
          <a:prstGeom prst="rect">
            <a:avLst/>
          </a:prstGeom>
          <a:noFill/>
          <a:ln>
            <a:noFill/>
          </a:ln>
        </p:spPr>
        <p:txBody>
          <a:bodyPr spcFirstLastPara="1" wrap="square" lIns="91425" tIns="45700" rIns="91425" bIns="45700" anchor="ctr" anchorCtr="0"/>
          <a:lstStyle>
            <a:lvl1pPr marR="0" lvl="0" algn="ctr" rtl="0">
              <a:spcBef>
                <a:spcPts val="640"/>
              </a:spcBef>
              <a:spcAft>
                <a:spcPts val="0"/>
              </a:spcAft>
              <a:buClr>
                <a:schemeClr val="accent1"/>
              </a:buClr>
              <a:buSzPts val="3520"/>
              <a:buFont typeface="Noto Sans Symbols"/>
              <a:buNone/>
              <a:defRPr sz="3200" b="0" i="0" u="none" strike="noStrike" cap="none">
                <a:solidFill>
                  <a:srgbClr val="5C6670"/>
                </a:solidFill>
                <a:latin typeface="Calibri"/>
                <a:ea typeface="Calibri"/>
                <a:cs typeface="Calibri"/>
                <a:sym typeface="Calibri"/>
              </a:defRPr>
            </a:lvl1pPr>
            <a:lvl2pPr marR="0" lvl="1" algn="l" rtl="0">
              <a:spcBef>
                <a:spcPts val="560"/>
              </a:spcBef>
              <a:spcAft>
                <a:spcPts val="0"/>
              </a:spcAft>
              <a:buClr>
                <a:schemeClr val="accent2"/>
              </a:buClr>
              <a:buSzPts val="3080"/>
              <a:buFont typeface="Noto Sans Symbols"/>
              <a:buNone/>
              <a:defRPr sz="2800" b="0" i="0" u="none" strike="noStrike" cap="none">
                <a:solidFill>
                  <a:srgbClr val="5C6670"/>
                </a:solidFill>
                <a:latin typeface="Calibri"/>
                <a:ea typeface="Calibri"/>
                <a:cs typeface="Calibri"/>
                <a:sym typeface="Calibri"/>
              </a:defRPr>
            </a:lvl2pPr>
            <a:lvl3pPr marR="0" lvl="2" algn="l" rtl="0">
              <a:spcBef>
                <a:spcPts val="480"/>
              </a:spcBef>
              <a:spcAft>
                <a:spcPts val="0"/>
              </a:spcAft>
              <a:buClr>
                <a:schemeClr val="accent3"/>
              </a:buClr>
              <a:buSzPts val="2640"/>
              <a:buFont typeface="Noto Sans Symbols"/>
              <a:buNone/>
              <a:defRPr sz="2400" b="0" i="0" u="none" strike="noStrike" cap="none">
                <a:solidFill>
                  <a:srgbClr val="5C6670"/>
                </a:solidFill>
                <a:latin typeface="Calibri"/>
                <a:ea typeface="Calibri"/>
                <a:cs typeface="Calibri"/>
                <a:sym typeface="Calibri"/>
              </a:defRPr>
            </a:lvl3pPr>
            <a:lvl4pPr marR="0" lvl="3" algn="l" rtl="0">
              <a:spcBef>
                <a:spcPts val="400"/>
              </a:spcBef>
              <a:spcAft>
                <a:spcPts val="0"/>
              </a:spcAft>
              <a:buClr>
                <a:schemeClr val="accent4"/>
              </a:buClr>
              <a:buSzPts val="2200"/>
              <a:buFont typeface="Noto Sans Symbols"/>
              <a:buNone/>
              <a:defRPr sz="2000" b="0" i="0" u="none" strike="noStrike" cap="none">
                <a:solidFill>
                  <a:srgbClr val="5C6670"/>
                </a:solidFill>
                <a:latin typeface="Calibri"/>
                <a:ea typeface="Calibri"/>
                <a:cs typeface="Calibri"/>
                <a:sym typeface="Calibri"/>
              </a:defRPr>
            </a:lvl4pPr>
            <a:lvl5pPr marR="0" lvl="4" algn="l" rtl="0">
              <a:spcBef>
                <a:spcPts val="400"/>
              </a:spcBef>
              <a:spcAft>
                <a:spcPts val="0"/>
              </a:spcAft>
              <a:buClr>
                <a:schemeClr val="accent6"/>
              </a:buClr>
              <a:buSzPts val="2200"/>
              <a:buFont typeface="Noto Sans Symbols"/>
              <a:buNone/>
              <a:defRPr sz="2000" b="0" i="0" u="none" strike="noStrike" cap="none">
                <a:solidFill>
                  <a:srgbClr val="5C6670"/>
                </a:solidFill>
                <a:latin typeface="Calibri"/>
                <a:ea typeface="Calibri"/>
                <a:cs typeface="Calibri"/>
                <a:sym typeface="Calibri"/>
              </a:defRPr>
            </a:lvl5pPr>
            <a:lvl6pPr marR="0" lvl="5" algn="l" rtl="0">
              <a:spcBef>
                <a:spcPts val="400"/>
              </a:spcBef>
              <a:spcAft>
                <a:spcPts val="0"/>
              </a:spcAft>
              <a:buClr>
                <a:schemeClr val="accent1"/>
              </a:buClr>
              <a:buSzPts val="2000"/>
              <a:buFont typeface="Noto Sans Symbols"/>
              <a:buNone/>
              <a:defRPr sz="2000" b="0" i="0" u="none" strike="noStrike" cap="none">
                <a:solidFill>
                  <a:schemeClr val="dk2"/>
                </a:solidFill>
                <a:latin typeface="Calibri"/>
                <a:ea typeface="Calibri"/>
                <a:cs typeface="Calibri"/>
                <a:sym typeface="Calibri"/>
              </a:defRPr>
            </a:lvl6pPr>
            <a:lvl7pPr marR="0" lvl="6" algn="l" rtl="0">
              <a:spcBef>
                <a:spcPts val="400"/>
              </a:spcBef>
              <a:spcAft>
                <a:spcPts val="0"/>
              </a:spcAft>
              <a:buClr>
                <a:schemeClr val="accent2"/>
              </a:buClr>
              <a:buSzPts val="2000"/>
              <a:buFont typeface="Noto Sans Symbols"/>
              <a:buNone/>
              <a:defRPr sz="2000" b="0" i="0" u="none" strike="noStrike" cap="none">
                <a:solidFill>
                  <a:schemeClr val="dk2"/>
                </a:solidFill>
                <a:latin typeface="Calibri"/>
                <a:ea typeface="Calibri"/>
                <a:cs typeface="Calibri"/>
                <a:sym typeface="Calibri"/>
              </a:defRPr>
            </a:lvl7pPr>
            <a:lvl8pPr marR="0" lvl="7" algn="l" rtl="0">
              <a:spcBef>
                <a:spcPts val="400"/>
              </a:spcBef>
              <a:spcAft>
                <a:spcPts val="0"/>
              </a:spcAft>
              <a:buClr>
                <a:schemeClr val="accent3"/>
              </a:buClr>
              <a:buSzPts val="2000"/>
              <a:buFont typeface="Noto Sans Symbols"/>
              <a:buNone/>
              <a:defRPr sz="2000" b="0" i="0" u="none" strike="noStrike" cap="none">
                <a:solidFill>
                  <a:schemeClr val="dk2"/>
                </a:solidFill>
                <a:latin typeface="Calibri"/>
                <a:ea typeface="Calibri"/>
                <a:cs typeface="Calibri"/>
                <a:sym typeface="Calibri"/>
              </a:defRPr>
            </a:lvl8pPr>
            <a:lvl9pPr marR="0" lvl="8" algn="l" rtl="0">
              <a:spcBef>
                <a:spcPts val="400"/>
              </a:spcBef>
              <a:spcAft>
                <a:spcPts val="0"/>
              </a:spcAft>
              <a:buClr>
                <a:schemeClr val="accent5"/>
              </a:buClr>
              <a:buSzPts val="2000"/>
              <a:buFont typeface="Noto Sans Symbols"/>
              <a:buNone/>
              <a:defRPr sz="2000" b="0" i="0" u="none" strike="noStrike" cap="none">
                <a:solidFill>
                  <a:schemeClr val="dk2"/>
                </a:solidFill>
                <a:latin typeface="Calibri"/>
                <a:ea typeface="Calibri"/>
                <a:cs typeface="Calibri"/>
                <a:sym typeface="Calibri"/>
              </a:defRPr>
            </a:lvl9pPr>
          </a:lstStyle>
          <a:p>
            <a:endParaRPr/>
          </a:p>
        </p:txBody>
      </p:sp>
      <p:sp>
        <p:nvSpPr>
          <p:cNvPr id="94" name="Google Shape;94;p20"/>
          <p:cNvSpPr txBox="1">
            <a:spLocks noGrp="1"/>
          </p:cNvSpPr>
          <p:nvPr>
            <p:ph type="body" idx="1"/>
          </p:nvPr>
        </p:nvSpPr>
        <p:spPr>
          <a:xfrm>
            <a:off x="53108" y="2232152"/>
            <a:ext cx="1910820" cy="2816352"/>
          </a:xfrm>
          <a:prstGeom prst="rect">
            <a:avLst/>
          </a:prstGeom>
          <a:noFill/>
          <a:ln>
            <a:noFill/>
          </a:ln>
        </p:spPr>
        <p:txBody>
          <a:bodyPr spcFirstLastPara="1" wrap="square" lIns="91425" tIns="0" rIns="91425" bIns="45700" anchor="t" anchorCtr="0"/>
          <a:lstStyle>
            <a:lvl1pPr marL="457200" marR="0" lvl="0" indent="-228600" algn="l" rtl="0">
              <a:spcBef>
                <a:spcPts val="360"/>
              </a:spcBef>
              <a:spcAft>
                <a:spcPts val="0"/>
              </a:spcAft>
              <a:buClr>
                <a:schemeClr val="accent1"/>
              </a:buClr>
              <a:buSzPts val="1980"/>
              <a:buFont typeface="Noto Sans Symbols"/>
              <a:buNone/>
              <a:defRPr sz="1800" b="0" i="0" u="none" strike="noStrike" cap="none">
                <a:solidFill>
                  <a:srgbClr val="5C6670"/>
                </a:solidFill>
                <a:latin typeface="Calibri"/>
                <a:ea typeface="Calibri"/>
                <a:cs typeface="Calibri"/>
                <a:sym typeface="Calibri"/>
              </a:defRPr>
            </a:lvl1pPr>
            <a:lvl2pPr marL="914400" marR="0" lvl="1" indent="-228600" algn="l" rtl="0">
              <a:spcBef>
                <a:spcPts val="240"/>
              </a:spcBef>
              <a:spcAft>
                <a:spcPts val="0"/>
              </a:spcAft>
              <a:buClr>
                <a:schemeClr val="accent2"/>
              </a:buClr>
              <a:buSzPts val="1320"/>
              <a:buFont typeface="Noto Sans Symbols"/>
              <a:buNone/>
              <a:defRPr sz="1200" b="0" i="0" u="none" strike="noStrike" cap="none">
                <a:solidFill>
                  <a:srgbClr val="5C6670"/>
                </a:solidFill>
                <a:latin typeface="Calibri"/>
                <a:ea typeface="Calibri"/>
                <a:cs typeface="Calibri"/>
                <a:sym typeface="Calibri"/>
              </a:defRPr>
            </a:lvl2pPr>
            <a:lvl3pPr marL="1371600" marR="0" lvl="2" indent="-228600" algn="l" rtl="0">
              <a:spcBef>
                <a:spcPts val="200"/>
              </a:spcBef>
              <a:spcAft>
                <a:spcPts val="0"/>
              </a:spcAft>
              <a:buClr>
                <a:schemeClr val="accent3"/>
              </a:buClr>
              <a:buSzPts val="1100"/>
              <a:buFont typeface="Noto Sans Symbols"/>
              <a:buNone/>
              <a:defRPr sz="1000" b="0" i="0" u="none" strike="noStrike" cap="none">
                <a:solidFill>
                  <a:srgbClr val="5C6670"/>
                </a:solidFill>
                <a:latin typeface="Calibri"/>
                <a:ea typeface="Calibri"/>
                <a:cs typeface="Calibri"/>
                <a:sym typeface="Calibri"/>
              </a:defRPr>
            </a:lvl3pPr>
            <a:lvl4pPr marL="1828800" marR="0" lvl="3" indent="-228600" algn="l" rtl="0">
              <a:spcBef>
                <a:spcPts val="180"/>
              </a:spcBef>
              <a:spcAft>
                <a:spcPts val="0"/>
              </a:spcAft>
              <a:buClr>
                <a:schemeClr val="accent4"/>
              </a:buClr>
              <a:buSzPts val="990"/>
              <a:buFont typeface="Noto Sans Symbols"/>
              <a:buNone/>
              <a:defRPr sz="900" b="0" i="0" u="none" strike="noStrike" cap="none">
                <a:solidFill>
                  <a:srgbClr val="5C6670"/>
                </a:solidFill>
                <a:latin typeface="Calibri"/>
                <a:ea typeface="Calibri"/>
                <a:cs typeface="Calibri"/>
                <a:sym typeface="Calibri"/>
              </a:defRPr>
            </a:lvl4pPr>
            <a:lvl5pPr marL="2286000" marR="0" lvl="4" indent="-228600" algn="l" rtl="0">
              <a:spcBef>
                <a:spcPts val="180"/>
              </a:spcBef>
              <a:spcAft>
                <a:spcPts val="0"/>
              </a:spcAft>
              <a:buClr>
                <a:schemeClr val="accent6"/>
              </a:buClr>
              <a:buSzPts val="990"/>
              <a:buFont typeface="Noto Sans Symbols"/>
              <a:buNone/>
              <a:defRPr sz="900" b="0" i="0" u="none" strike="noStrike" cap="none">
                <a:solidFill>
                  <a:srgbClr val="5C6670"/>
                </a:solidFill>
                <a:latin typeface="Calibri"/>
                <a:ea typeface="Calibri"/>
                <a:cs typeface="Calibri"/>
                <a:sym typeface="Calibri"/>
              </a:defRPr>
            </a:lvl5pPr>
            <a:lvl6pPr marL="2743200" marR="0" lvl="5" indent="-228600" algn="l" rtl="0">
              <a:spcBef>
                <a:spcPts val="180"/>
              </a:spcBef>
              <a:spcAft>
                <a:spcPts val="0"/>
              </a:spcAft>
              <a:buClr>
                <a:schemeClr val="accent1"/>
              </a:buClr>
              <a:buSzPts val="900"/>
              <a:buFont typeface="Noto Sans Symbols"/>
              <a:buNone/>
              <a:defRPr sz="900" b="0" i="0" u="none" strike="noStrike" cap="none">
                <a:solidFill>
                  <a:schemeClr val="dk2"/>
                </a:solidFill>
                <a:latin typeface="Calibri"/>
                <a:ea typeface="Calibri"/>
                <a:cs typeface="Calibri"/>
                <a:sym typeface="Calibri"/>
              </a:defRPr>
            </a:lvl6pPr>
            <a:lvl7pPr marL="3200400" marR="0" lvl="6" indent="-228600" algn="l" rtl="0">
              <a:spcBef>
                <a:spcPts val="180"/>
              </a:spcBef>
              <a:spcAft>
                <a:spcPts val="0"/>
              </a:spcAft>
              <a:buClr>
                <a:schemeClr val="accent2"/>
              </a:buClr>
              <a:buSzPts val="900"/>
              <a:buFont typeface="Noto Sans Symbols"/>
              <a:buNone/>
              <a:defRPr sz="900" b="0" i="0" u="none" strike="noStrike" cap="none">
                <a:solidFill>
                  <a:schemeClr val="dk2"/>
                </a:solidFill>
                <a:latin typeface="Calibri"/>
                <a:ea typeface="Calibri"/>
                <a:cs typeface="Calibri"/>
                <a:sym typeface="Calibri"/>
              </a:defRPr>
            </a:lvl7pPr>
            <a:lvl8pPr marL="3657600" marR="0" lvl="7" indent="-228600" algn="l" rtl="0">
              <a:spcBef>
                <a:spcPts val="180"/>
              </a:spcBef>
              <a:spcAft>
                <a:spcPts val="0"/>
              </a:spcAft>
              <a:buClr>
                <a:schemeClr val="accent3"/>
              </a:buClr>
              <a:buSzPts val="900"/>
              <a:buFont typeface="Noto Sans Symbols"/>
              <a:buNone/>
              <a:defRPr sz="900" b="0" i="0" u="none" strike="noStrike" cap="none">
                <a:solidFill>
                  <a:schemeClr val="dk2"/>
                </a:solidFill>
                <a:latin typeface="Calibri"/>
                <a:ea typeface="Calibri"/>
                <a:cs typeface="Calibri"/>
                <a:sym typeface="Calibri"/>
              </a:defRPr>
            </a:lvl8pPr>
            <a:lvl9pPr marL="4114800" marR="0" lvl="8" indent="-228600" algn="l" rtl="0">
              <a:spcBef>
                <a:spcPts val="180"/>
              </a:spcBef>
              <a:spcAft>
                <a:spcPts val="0"/>
              </a:spcAft>
              <a:buClr>
                <a:schemeClr val="accent5"/>
              </a:buClr>
              <a:buSzPts val="900"/>
              <a:buFont typeface="Noto Sans Symbols"/>
              <a:buNone/>
              <a:defRPr sz="900" b="0" i="0" u="none" strike="noStrike" cap="none">
                <a:solidFill>
                  <a:schemeClr val="dk2"/>
                </a:solidFill>
                <a:latin typeface="Calibri"/>
                <a:ea typeface="Calibri"/>
                <a:cs typeface="Calibri"/>
                <a:sym typeface="Calibri"/>
              </a:defRPr>
            </a:lvl9pPr>
          </a:lstStyle>
          <a:p>
            <a:endParaRPr/>
          </a:p>
        </p:txBody>
      </p:sp>
      <p:sp>
        <p:nvSpPr>
          <p:cNvPr id="95" name="Google Shape;95;p20"/>
          <p:cNvSpPr txBox="1">
            <a:spLocks noGrp="1"/>
          </p:cNvSpPr>
          <p:nvPr>
            <p:ph type="title"/>
          </p:nvPr>
        </p:nvSpPr>
        <p:spPr>
          <a:xfrm>
            <a:off x="50800" y="1096962"/>
            <a:ext cx="1913456" cy="103359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rgbClr val="5C6670"/>
              </a:buClr>
              <a:buSzPts val="2000"/>
              <a:buFont typeface="Arial"/>
              <a:buNone/>
              <a:defRPr sz="2000" b="0" i="0" u="none" strike="noStrike" cap="none">
                <a:solidFill>
                  <a:srgbClr val="5C6670"/>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7" name="Google Shape;97;p20"/>
          <p:cNvSpPr txBox="1"/>
          <p:nvPr/>
        </p:nvSpPr>
        <p:spPr>
          <a:xfrm>
            <a:off x="4087343" y="6339028"/>
            <a:ext cx="2133600" cy="365125"/>
          </a:xfrm>
          <a:prstGeom prst="rect">
            <a:avLst/>
          </a:prstGeom>
          <a:noFill/>
          <a:ln>
            <a:noFill/>
          </a:ln>
        </p:spPr>
        <p:txBody>
          <a:bodyPr spcFirstLastPara="1" wrap="square" lIns="91425" tIns="45700" rIns="91425" bIns="45700" anchor="ctr" anchorCtr="0">
            <a:noAutofit/>
          </a:bodyPr>
          <a:lstStyle/>
          <a:p>
            <a:pPr algn="ctr">
              <a:buClr>
                <a:srgbClr val="000000"/>
              </a:buClr>
              <a:buFont typeface="Arial"/>
              <a:buNone/>
            </a:pPr>
            <a:fld id="{00000000-1234-1234-1234-123412341234}" type="slidenum">
              <a:rPr lang="en-US" sz="1400" kern="0">
                <a:solidFill>
                  <a:srgbClr val="5C6670"/>
                </a:solidFill>
                <a:latin typeface="Calibri"/>
                <a:ea typeface="Calibri"/>
                <a:cs typeface="Calibri"/>
                <a:sym typeface="Calibri"/>
              </a:rPr>
              <a:pPr algn="ctr">
                <a:buClr>
                  <a:srgbClr val="000000"/>
                </a:buClr>
                <a:buFont typeface="Arial"/>
                <a:buNone/>
              </a:pPr>
              <a:t>‹#›</a:t>
            </a:fld>
            <a:endParaRPr sz="1400" kern="0">
              <a:solidFill>
                <a:srgbClr val="5C6670"/>
              </a:solidFill>
              <a:latin typeface="Calibri"/>
              <a:ea typeface="Calibri"/>
              <a:cs typeface="Calibri"/>
              <a:sym typeface="Calibri"/>
            </a:endParaRP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Tree>
    <p:extLst>
      <p:ext uri="{BB962C8B-B14F-4D97-AF65-F5344CB8AC3E}">
        <p14:creationId xmlns:p14="http://schemas.microsoft.com/office/powerpoint/2010/main" val="3269760355"/>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matchingName="Blank" type="blank">
  <p:cSld name="3_Blank">
    <p:bg>
      <p:bgPr>
        <a:blipFill>
          <a:blip r:embed="rId2">
            <a:alphaModFix/>
          </a:blip>
          <a:stretch>
            <a:fillRect/>
          </a:stretch>
        </a:blipFill>
        <a:effectLst/>
      </p:bgPr>
    </p:bg>
    <p:spTree>
      <p:nvGrpSpPr>
        <p:cNvPr id="1" name="Shape 26"/>
        <p:cNvGrpSpPr/>
        <p:nvPr/>
      </p:nvGrpSpPr>
      <p:grpSpPr>
        <a:xfrm>
          <a:off x="0" y="0"/>
          <a:ext cx="0" cy="0"/>
          <a:chOff x="0" y="0"/>
          <a:chExt cx="0" cy="0"/>
        </a:xfrm>
      </p:grpSpPr>
      <p:sp>
        <p:nvSpPr>
          <p:cNvPr id="28" name="Google Shape;28;p5"/>
          <p:cNvSpPr txBox="1"/>
          <p:nvPr/>
        </p:nvSpPr>
        <p:spPr>
          <a:xfrm>
            <a:off x="3533629" y="6327537"/>
            <a:ext cx="2133600" cy="365125"/>
          </a:xfrm>
          <a:prstGeom prst="rect">
            <a:avLst/>
          </a:prstGeom>
          <a:noFill/>
          <a:ln>
            <a:noFill/>
          </a:ln>
        </p:spPr>
        <p:txBody>
          <a:bodyPr spcFirstLastPara="1" wrap="square" lIns="91425" tIns="45700" rIns="91425" bIns="45700" anchor="ctr" anchorCtr="0">
            <a:noAutofit/>
          </a:bodyPr>
          <a:lstStyle/>
          <a:p>
            <a:pPr algn="ctr">
              <a:buClrTx/>
              <a:buFontTx/>
              <a:buNone/>
            </a:pPr>
            <a:fld id="{00000000-1234-1234-1234-123412341234}" type="slidenum">
              <a:rPr lang="en-US" kern="1200">
                <a:solidFill>
                  <a:prstClr val="black"/>
                </a:solidFill>
                <a:latin typeface="Calibri"/>
                <a:ea typeface="Calibri"/>
                <a:cs typeface="Calibri"/>
                <a:sym typeface="Calibri"/>
              </a:rPr>
              <a:pPr algn="ctr">
                <a:buClrTx/>
                <a:buFontTx/>
                <a:buNone/>
              </a:pPr>
              <a:t>‹#›</a:t>
            </a:fld>
            <a:endParaRPr kern="1200">
              <a:solidFill>
                <a:prstClr val="black"/>
              </a:solidFill>
              <a:latin typeface="Calibri"/>
              <a:ea typeface="Calibri"/>
              <a:cs typeface="Calibri"/>
              <a:sym typeface="Calibri"/>
            </a:endParaRP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Tree>
    <p:extLst>
      <p:ext uri="{BB962C8B-B14F-4D97-AF65-F5344CB8AC3E}">
        <p14:creationId xmlns:p14="http://schemas.microsoft.com/office/powerpoint/2010/main" val="1748027574"/>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matchingName="1_Two Content" type="twoObj">
  <p:cSld name="1_Two Content">
    <p:bg>
      <p:bgPr>
        <a:blipFill>
          <a:blip r:embed="rId2">
            <a:alphaModFix/>
          </a:blip>
          <a:stretch>
            <a:fillRect/>
          </a:stretch>
        </a:blipFill>
        <a:effectLst/>
      </p:bgPr>
    </p:bg>
    <p:spTree>
      <p:nvGrpSpPr>
        <p:cNvPr id="1" name="Shape 29"/>
        <p:cNvGrpSpPr/>
        <p:nvPr/>
      </p:nvGrpSpPr>
      <p:grpSpPr>
        <a:xfrm>
          <a:off x="0" y="0"/>
          <a:ext cx="0" cy="0"/>
          <a:chOff x="0" y="0"/>
          <a:chExt cx="0" cy="0"/>
        </a:xfrm>
      </p:grpSpPr>
      <p:sp>
        <p:nvSpPr>
          <p:cNvPr id="30" name="Google Shape;30;p6"/>
          <p:cNvSpPr txBox="1">
            <a:spLocks noGrp="1"/>
          </p:cNvSpPr>
          <p:nvPr>
            <p:ph type="body" idx="1"/>
          </p:nvPr>
        </p:nvSpPr>
        <p:spPr>
          <a:xfrm>
            <a:off x="391159" y="1719072"/>
            <a:ext cx="4038600" cy="4407408"/>
          </a:xfrm>
          <a:prstGeom prst="rect">
            <a:avLst/>
          </a:prstGeom>
          <a:noFill/>
          <a:ln>
            <a:noFill/>
          </a:ln>
        </p:spPr>
        <p:txBody>
          <a:bodyPr spcFirstLastPara="1" wrap="square" lIns="91425" tIns="45700" rIns="91425" bIns="45700" anchor="t" anchorCtr="0"/>
          <a:lstStyle>
            <a:lvl1pPr marL="457200" marR="0" lvl="0" indent="-396240" algn="l" rtl="0">
              <a:spcBef>
                <a:spcPts val="480"/>
              </a:spcBef>
              <a:spcAft>
                <a:spcPts val="0"/>
              </a:spcAft>
              <a:buClr>
                <a:schemeClr val="accent1"/>
              </a:buClr>
              <a:buSzPts val="2640"/>
              <a:buFont typeface="Noto Sans Symbols"/>
              <a:buChar char="▪"/>
              <a:defRPr sz="2400" b="0" i="0" u="none" strike="noStrike" cap="none">
                <a:solidFill>
                  <a:srgbClr val="5C6670"/>
                </a:solidFill>
                <a:latin typeface="Calibri"/>
                <a:ea typeface="Calibri"/>
                <a:cs typeface="Calibri"/>
                <a:sym typeface="Calibri"/>
              </a:defRPr>
            </a:lvl1pPr>
            <a:lvl2pPr marL="914400" marR="0" lvl="1" indent="-382269" algn="l" rtl="0">
              <a:spcBef>
                <a:spcPts val="440"/>
              </a:spcBef>
              <a:spcAft>
                <a:spcPts val="0"/>
              </a:spcAft>
              <a:buClr>
                <a:schemeClr val="accent2"/>
              </a:buClr>
              <a:buSzPts val="2420"/>
              <a:buFont typeface="Noto Sans Symbols"/>
              <a:buChar char="▪"/>
              <a:defRPr sz="2200" b="0" i="0" u="none" strike="noStrike" cap="none">
                <a:solidFill>
                  <a:srgbClr val="5C6670"/>
                </a:solidFill>
                <a:latin typeface="Calibri"/>
                <a:ea typeface="Calibri"/>
                <a:cs typeface="Calibri"/>
                <a:sym typeface="Calibri"/>
              </a:defRPr>
            </a:lvl2pPr>
            <a:lvl3pPr marL="1371600" marR="0" lvl="2" indent="-368300" algn="l" rtl="0">
              <a:spcBef>
                <a:spcPts val="400"/>
              </a:spcBef>
              <a:spcAft>
                <a:spcPts val="0"/>
              </a:spcAft>
              <a:buClr>
                <a:schemeClr val="accent3"/>
              </a:buClr>
              <a:buSzPts val="2200"/>
              <a:buFont typeface="Noto Sans Symbols"/>
              <a:buChar char="▪"/>
              <a:defRPr sz="2000" b="0" i="0" u="none" strike="noStrike" cap="none">
                <a:solidFill>
                  <a:srgbClr val="5C6670"/>
                </a:solidFill>
                <a:latin typeface="Calibri"/>
                <a:ea typeface="Calibri"/>
                <a:cs typeface="Calibri"/>
                <a:sym typeface="Calibri"/>
              </a:defRPr>
            </a:lvl3pPr>
            <a:lvl4pPr marL="1828800" marR="0" lvl="3" indent="-354330" algn="l" rtl="0">
              <a:spcBef>
                <a:spcPts val="360"/>
              </a:spcBef>
              <a:spcAft>
                <a:spcPts val="0"/>
              </a:spcAft>
              <a:buClr>
                <a:schemeClr val="accent4"/>
              </a:buClr>
              <a:buSzPts val="1980"/>
              <a:buFont typeface="Noto Sans Symbols"/>
              <a:buChar char="▪"/>
              <a:defRPr sz="1800" b="0" i="0" u="none" strike="noStrike" cap="none">
                <a:solidFill>
                  <a:srgbClr val="5C6670"/>
                </a:solidFill>
                <a:latin typeface="Calibri"/>
                <a:ea typeface="Calibri"/>
                <a:cs typeface="Calibri"/>
                <a:sym typeface="Calibri"/>
              </a:defRPr>
            </a:lvl4pPr>
            <a:lvl5pPr marL="2286000" marR="0" lvl="4" indent="-340360" algn="l" rtl="0">
              <a:spcBef>
                <a:spcPts val="320"/>
              </a:spcBef>
              <a:spcAft>
                <a:spcPts val="0"/>
              </a:spcAft>
              <a:buClr>
                <a:schemeClr val="accent6"/>
              </a:buClr>
              <a:buSzPts val="1760"/>
              <a:buFont typeface="Noto Sans Symbols"/>
              <a:buChar char="▪"/>
              <a:defRPr sz="1600" b="0" i="0" u="none" strike="noStrike" cap="none">
                <a:solidFill>
                  <a:srgbClr val="5C6670"/>
                </a:solidFill>
                <a:latin typeface="Calibri"/>
                <a:ea typeface="Calibri"/>
                <a:cs typeface="Calibri"/>
                <a:sym typeface="Calibri"/>
              </a:defRPr>
            </a:lvl5pPr>
            <a:lvl6pPr marL="2743200" marR="0" lvl="5" indent="-342900" algn="l" rtl="0">
              <a:spcBef>
                <a:spcPts val="360"/>
              </a:spcBef>
              <a:spcAft>
                <a:spcPts val="0"/>
              </a:spcAft>
              <a:buClr>
                <a:schemeClr val="accent1"/>
              </a:buClr>
              <a:buSzPts val="1800"/>
              <a:buFont typeface="Noto Sans Symbols"/>
              <a:buChar char="▪"/>
              <a:defRPr sz="1800" b="0" i="0" u="none" strike="noStrike" cap="none">
                <a:solidFill>
                  <a:schemeClr val="dk2"/>
                </a:solidFill>
                <a:latin typeface="Calibri"/>
                <a:ea typeface="Calibri"/>
                <a:cs typeface="Calibri"/>
                <a:sym typeface="Calibri"/>
              </a:defRPr>
            </a:lvl6pPr>
            <a:lvl7pPr marL="3200400" marR="0" lvl="6" indent="-342900" algn="l" rtl="0">
              <a:spcBef>
                <a:spcPts val="360"/>
              </a:spcBef>
              <a:spcAft>
                <a:spcPts val="0"/>
              </a:spcAft>
              <a:buClr>
                <a:schemeClr val="accent2"/>
              </a:buClr>
              <a:buSzPts val="1800"/>
              <a:buFont typeface="Noto Sans Symbols"/>
              <a:buChar char="▪"/>
              <a:defRPr sz="1800" b="0" i="0" u="none" strike="noStrike" cap="none">
                <a:solidFill>
                  <a:schemeClr val="dk2"/>
                </a:solidFill>
                <a:latin typeface="Calibri"/>
                <a:ea typeface="Calibri"/>
                <a:cs typeface="Calibri"/>
                <a:sym typeface="Calibri"/>
              </a:defRPr>
            </a:lvl7pPr>
            <a:lvl8pPr marL="3657600" marR="0" lvl="7" indent="-342900" algn="l" rtl="0">
              <a:spcBef>
                <a:spcPts val="360"/>
              </a:spcBef>
              <a:spcAft>
                <a:spcPts val="0"/>
              </a:spcAft>
              <a:buClr>
                <a:schemeClr val="accent3"/>
              </a:buClr>
              <a:buSzPts val="1800"/>
              <a:buFont typeface="Noto Sans Symbols"/>
              <a:buChar char="▪"/>
              <a:defRPr sz="1800" b="0" i="0" u="none" strike="noStrike" cap="none">
                <a:solidFill>
                  <a:schemeClr val="dk2"/>
                </a:solidFill>
                <a:latin typeface="Calibri"/>
                <a:ea typeface="Calibri"/>
                <a:cs typeface="Calibri"/>
                <a:sym typeface="Calibri"/>
              </a:defRPr>
            </a:lvl8pPr>
            <a:lvl9pPr marL="4114800" marR="0" lvl="8" indent="-342900" algn="l" rtl="0">
              <a:spcBef>
                <a:spcPts val="360"/>
              </a:spcBef>
              <a:spcAft>
                <a:spcPts val="0"/>
              </a:spcAft>
              <a:buClr>
                <a:schemeClr val="accent5"/>
              </a:buClr>
              <a:buSzPts val="1800"/>
              <a:buFont typeface="Noto Sans Symbols"/>
              <a:buChar char="▪"/>
              <a:defRPr sz="1800" b="0" i="0" u="none" strike="noStrike" cap="none">
                <a:solidFill>
                  <a:schemeClr val="dk2"/>
                </a:solidFill>
                <a:latin typeface="Calibri"/>
                <a:ea typeface="Calibri"/>
                <a:cs typeface="Calibri"/>
                <a:sym typeface="Calibri"/>
              </a:defRPr>
            </a:lvl9pPr>
          </a:lstStyle>
          <a:p>
            <a:endParaRPr/>
          </a:p>
        </p:txBody>
      </p:sp>
      <p:sp>
        <p:nvSpPr>
          <p:cNvPr id="31" name="Google Shape;31;p6"/>
          <p:cNvSpPr txBox="1">
            <a:spLocks noGrp="1"/>
          </p:cNvSpPr>
          <p:nvPr>
            <p:ph type="body" idx="2"/>
          </p:nvPr>
        </p:nvSpPr>
        <p:spPr>
          <a:xfrm>
            <a:off x="4723660" y="1719072"/>
            <a:ext cx="4038600" cy="4407408"/>
          </a:xfrm>
          <a:prstGeom prst="rect">
            <a:avLst/>
          </a:prstGeom>
          <a:noFill/>
          <a:ln>
            <a:noFill/>
          </a:ln>
        </p:spPr>
        <p:txBody>
          <a:bodyPr spcFirstLastPara="1" wrap="square" lIns="91425" tIns="45700" rIns="91425" bIns="45700" anchor="t" anchorCtr="0"/>
          <a:lstStyle>
            <a:lvl1pPr marL="457200" marR="0" lvl="0" indent="-396240" algn="l" rtl="0">
              <a:spcBef>
                <a:spcPts val="480"/>
              </a:spcBef>
              <a:spcAft>
                <a:spcPts val="0"/>
              </a:spcAft>
              <a:buClr>
                <a:schemeClr val="accent1"/>
              </a:buClr>
              <a:buSzPts val="2640"/>
              <a:buFont typeface="Noto Sans Symbols"/>
              <a:buChar char="▪"/>
              <a:defRPr sz="2400" b="1" i="0" u="none" strike="noStrike" cap="none">
                <a:solidFill>
                  <a:srgbClr val="5C6670"/>
                </a:solidFill>
                <a:latin typeface="Calibri"/>
                <a:ea typeface="Calibri"/>
                <a:cs typeface="Calibri"/>
                <a:sym typeface="Calibri"/>
              </a:defRPr>
            </a:lvl1pPr>
            <a:lvl2pPr marL="914400" marR="0" lvl="1" indent="-382269" algn="l" rtl="0">
              <a:spcBef>
                <a:spcPts val="440"/>
              </a:spcBef>
              <a:spcAft>
                <a:spcPts val="0"/>
              </a:spcAft>
              <a:buClr>
                <a:schemeClr val="accent2"/>
              </a:buClr>
              <a:buSzPts val="2420"/>
              <a:buFont typeface="Noto Sans Symbols"/>
              <a:buChar char="▪"/>
              <a:defRPr sz="2200" b="0" i="0" u="none" strike="noStrike" cap="none">
                <a:solidFill>
                  <a:srgbClr val="5C6670"/>
                </a:solidFill>
                <a:latin typeface="Calibri"/>
                <a:ea typeface="Calibri"/>
                <a:cs typeface="Calibri"/>
                <a:sym typeface="Calibri"/>
              </a:defRPr>
            </a:lvl2pPr>
            <a:lvl3pPr marL="1371600" marR="0" lvl="2" indent="-368300" algn="l" rtl="0">
              <a:spcBef>
                <a:spcPts val="400"/>
              </a:spcBef>
              <a:spcAft>
                <a:spcPts val="0"/>
              </a:spcAft>
              <a:buClr>
                <a:schemeClr val="accent3"/>
              </a:buClr>
              <a:buSzPts val="2200"/>
              <a:buFont typeface="Noto Sans Symbols"/>
              <a:buChar char="▪"/>
              <a:defRPr sz="2000" b="0" i="0" u="none" strike="noStrike" cap="none">
                <a:solidFill>
                  <a:srgbClr val="5C6670"/>
                </a:solidFill>
                <a:latin typeface="Calibri"/>
                <a:ea typeface="Calibri"/>
                <a:cs typeface="Calibri"/>
                <a:sym typeface="Calibri"/>
              </a:defRPr>
            </a:lvl3pPr>
            <a:lvl4pPr marL="1828800" marR="0" lvl="3" indent="-354330" algn="l" rtl="0">
              <a:spcBef>
                <a:spcPts val="360"/>
              </a:spcBef>
              <a:spcAft>
                <a:spcPts val="0"/>
              </a:spcAft>
              <a:buClr>
                <a:schemeClr val="accent4"/>
              </a:buClr>
              <a:buSzPts val="1980"/>
              <a:buFont typeface="Noto Sans Symbols"/>
              <a:buChar char="▪"/>
              <a:defRPr sz="1800" b="0" i="0" u="none" strike="noStrike" cap="none">
                <a:solidFill>
                  <a:srgbClr val="5C6670"/>
                </a:solidFill>
                <a:latin typeface="Calibri"/>
                <a:ea typeface="Calibri"/>
                <a:cs typeface="Calibri"/>
                <a:sym typeface="Calibri"/>
              </a:defRPr>
            </a:lvl4pPr>
            <a:lvl5pPr marL="2286000" marR="0" lvl="4" indent="-340360" algn="l" rtl="0">
              <a:spcBef>
                <a:spcPts val="320"/>
              </a:spcBef>
              <a:spcAft>
                <a:spcPts val="0"/>
              </a:spcAft>
              <a:buClr>
                <a:schemeClr val="accent6"/>
              </a:buClr>
              <a:buSzPts val="1760"/>
              <a:buFont typeface="Noto Sans Symbols"/>
              <a:buChar char="▪"/>
              <a:defRPr sz="1600" b="0" i="0" u="none" strike="noStrike" cap="none">
                <a:solidFill>
                  <a:srgbClr val="5C6670"/>
                </a:solidFill>
                <a:latin typeface="Calibri"/>
                <a:ea typeface="Calibri"/>
                <a:cs typeface="Calibri"/>
                <a:sym typeface="Calibri"/>
              </a:defRPr>
            </a:lvl5pPr>
            <a:lvl6pPr marL="2743200" marR="0" lvl="5" indent="-342900" algn="l" rtl="0">
              <a:spcBef>
                <a:spcPts val="360"/>
              </a:spcBef>
              <a:spcAft>
                <a:spcPts val="0"/>
              </a:spcAft>
              <a:buClr>
                <a:schemeClr val="accent1"/>
              </a:buClr>
              <a:buSzPts val="1800"/>
              <a:buFont typeface="Noto Sans Symbols"/>
              <a:buChar char="▪"/>
              <a:defRPr sz="1800" b="0" i="0" u="none" strike="noStrike" cap="none">
                <a:solidFill>
                  <a:schemeClr val="dk2"/>
                </a:solidFill>
                <a:latin typeface="Calibri"/>
                <a:ea typeface="Calibri"/>
                <a:cs typeface="Calibri"/>
                <a:sym typeface="Calibri"/>
              </a:defRPr>
            </a:lvl6pPr>
            <a:lvl7pPr marL="3200400" marR="0" lvl="6" indent="-342900" algn="l" rtl="0">
              <a:spcBef>
                <a:spcPts val="360"/>
              </a:spcBef>
              <a:spcAft>
                <a:spcPts val="0"/>
              </a:spcAft>
              <a:buClr>
                <a:schemeClr val="accent2"/>
              </a:buClr>
              <a:buSzPts val="1800"/>
              <a:buFont typeface="Noto Sans Symbols"/>
              <a:buChar char="▪"/>
              <a:defRPr sz="1800" b="0" i="0" u="none" strike="noStrike" cap="none">
                <a:solidFill>
                  <a:schemeClr val="dk2"/>
                </a:solidFill>
                <a:latin typeface="Calibri"/>
                <a:ea typeface="Calibri"/>
                <a:cs typeface="Calibri"/>
                <a:sym typeface="Calibri"/>
              </a:defRPr>
            </a:lvl7pPr>
            <a:lvl8pPr marL="3657600" marR="0" lvl="7" indent="-342900" algn="l" rtl="0">
              <a:spcBef>
                <a:spcPts val="360"/>
              </a:spcBef>
              <a:spcAft>
                <a:spcPts val="0"/>
              </a:spcAft>
              <a:buClr>
                <a:schemeClr val="accent3"/>
              </a:buClr>
              <a:buSzPts val="1800"/>
              <a:buFont typeface="Noto Sans Symbols"/>
              <a:buChar char="▪"/>
              <a:defRPr sz="1800" b="0" i="0" u="none" strike="noStrike" cap="none">
                <a:solidFill>
                  <a:schemeClr val="dk2"/>
                </a:solidFill>
                <a:latin typeface="Calibri"/>
                <a:ea typeface="Calibri"/>
                <a:cs typeface="Calibri"/>
                <a:sym typeface="Calibri"/>
              </a:defRPr>
            </a:lvl8pPr>
            <a:lvl9pPr marL="4114800" marR="0" lvl="8" indent="-342900" algn="l" rtl="0">
              <a:spcBef>
                <a:spcPts val="360"/>
              </a:spcBef>
              <a:spcAft>
                <a:spcPts val="0"/>
              </a:spcAft>
              <a:buClr>
                <a:schemeClr val="accent5"/>
              </a:buClr>
              <a:buSzPts val="1800"/>
              <a:buFont typeface="Noto Sans Symbols"/>
              <a:buChar char="▪"/>
              <a:defRPr sz="1800" b="0" i="0" u="none" strike="noStrike" cap="none">
                <a:solidFill>
                  <a:schemeClr val="dk2"/>
                </a:solidFill>
                <a:latin typeface="Calibri"/>
                <a:ea typeface="Calibri"/>
                <a:cs typeface="Calibri"/>
                <a:sym typeface="Calibri"/>
              </a:defRPr>
            </a:lvl9pPr>
          </a:lstStyle>
          <a:p>
            <a:endParaRPr/>
          </a:p>
        </p:txBody>
      </p:sp>
      <p:sp>
        <p:nvSpPr>
          <p:cNvPr id="32" name="Google Shape;32;p6"/>
          <p:cNvSpPr txBox="1">
            <a:spLocks noGrp="1"/>
          </p:cNvSpPr>
          <p:nvPr>
            <p:ph type="title"/>
          </p:nvPr>
        </p:nvSpPr>
        <p:spPr>
          <a:xfrm>
            <a:off x="381000" y="355847"/>
            <a:ext cx="8381260" cy="1054394"/>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2902522477"/>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matchingName="Statement with Two-Level Tag, 2">
  <p:cSld name="Statement with Two-Level Tag, 2">
    <p:spTree>
      <p:nvGrpSpPr>
        <p:cNvPr id="1" name="Shape 33"/>
        <p:cNvGrpSpPr/>
        <p:nvPr/>
      </p:nvGrpSpPr>
      <p:grpSpPr>
        <a:xfrm>
          <a:off x="0" y="0"/>
          <a:ext cx="0" cy="0"/>
          <a:chOff x="0" y="0"/>
          <a:chExt cx="0" cy="0"/>
        </a:xfrm>
      </p:grpSpPr>
      <p:sp>
        <p:nvSpPr>
          <p:cNvPr id="34" name="Google Shape;34;p7"/>
          <p:cNvSpPr txBox="1">
            <a:spLocks noGrp="1"/>
          </p:cNvSpPr>
          <p:nvPr>
            <p:ph type="title"/>
          </p:nvPr>
        </p:nvSpPr>
        <p:spPr>
          <a:xfrm>
            <a:off x="533400" y="1676400"/>
            <a:ext cx="8077200" cy="20574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lt1"/>
              </a:buClr>
              <a:buSzPts val="6600"/>
              <a:buFont typeface="Arial"/>
              <a:buNone/>
              <a:defRPr sz="6600" b="1"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5" name="Google Shape;35;p7"/>
          <p:cNvSpPr txBox="1">
            <a:spLocks noGrp="1"/>
          </p:cNvSpPr>
          <p:nvPr>
            <p:ph type="body" idx="1"/>
          </p:nvPr>
        </p:nvSpPr>
        <p:spPr>
          <a:xfrm>
            <a:off x="533400" y="3733802"/>
            <a:ext cx="8077200" cy="1500188"/>
          </a:xfrm>
          <a:prstGeom prst="rect">
            <a:avLst/>
          </a:prstGeom>
          <a:noFill/>
          <a:ln>
            <a:noFill/>
          </a:ln>
        </p:spPr>
        <p:txBody>
          <a:bodyPr spcFirstLastPara="1" wrap="square" lIns="91425" tIns="45700" rIns="91425" bIns="45700" anchor="t" anchorCtr="0"/>
          <a:lstStyle>
            <a:lvl1pPr marL="457200" marR="0" lvl="0" indent="-228600" algn="l" rtl="0">
              <a:spcBef>
                <a:spcPts val="640"/>
              </a:spcBef>
              <a:spcAft>
                <a:spcPts val="0"/>
              </a:spcAft>
              <a:buClr>
                <a:schemeClr val="accent1"/>
              </a:buClr>
              <a:buSzPts val="3520"/>
              <a:buFont typeface="Noto Sans Symbols"/>
              <a:buNone/>
              <a:defRPr sz="3200" b="1" i="0" u="none" strike="noStrike" cap="none">
                <a:solidFill>
                  <a:schemeClr val="accent2"/>
                </a:solidFill>
                <a:latin typeface="Calibri"/>
                <a:ea typeface="Calibri"/>
                <a:cs typeface="Calibri"/>
                <a:sym typeface="Calibri"/>
              </a:defRPr>
            </a:lvl1pPr>
            <a:lvl2pPr marL="914400" marR="0" lvl="1" indent="-228600" algn="l" rtl="0">
              <a:spcBef>
                <a:spcPts val="360"/>
              </a:spcBef>
              <a:spcAft>
                <a:spcPts val="0"/>
              </a:spcAft>
              <a:buClr>
                <a:schemeClr val="accent2"/>
              </a:buClr>
              <a:buSzPts val="1980"/>
              <a:buFont typeface="Noto Sans Symbols"/>
              <a:buNone/>
              <a:defRPr sz="1800" b="0" i="0" u="none" strike="noStrike" cap="none">
                <a:solidFill>
                  <a:srgbClr val="9A9EA3"/>
                </a:solidFill>
                <a:latin typeface="Calibri"/>
                <a:ea typeface="Calibri"/>
                <a:cs typeface="Calibri"/>
                <a:sym typeface="Calibri"/>
              </a:defRPr>
            </a:lvl2pPr>
            <a:lvl3pPr marL="1371600" marR="0" lvl="2" indent="-228600" algn="l" rtl="0">
              <a:spcBef>
                <a:spcPts val="320"/>
              </a:spcBef>
              <a:spcAft>
                <a:spcPts val="0"/>
              </a:spcAft>
              <a:buClr>
                <a:schemeClr val="accent3"/>
              </a:buClr>
              <a:buSzPts val="1760"/>
              <a:buFont typeface="Noto Sans Symbols"/>
              <a:buNone/>
              <a:defRPr sz="1600" b="0" i="0" u="none" strike="noStrike" cap="none">
                <a:solidFill>
                  <a:srgbClr val="9A9EA3"/>
                </a:solidFill>
                <a:latin typeface="Calibri"/>
                <a:ea typeface="Calibri"/>
                <a:cs typeface="Calibri"/>
                <a:sym typeface="Calibri"/>
              </a:defRPr>
            </a:lvl3pPr>
            <a:lvl4pPr marL="1828800" marR="0" lvl="3" indent="-228600" algn="l" rtl="0">
              <a:spcBef>
                <a:spcPts val="280"/>
              </a:spcBef>
              <a:spcAft>
                <a:spcPts val="0"/>
              </a:spcAft>
              <a:buClr>
                <a:schemeClr val="accent4"/>
              </a:buClr>
              <a:buSzPts val="1540"/>
              <a:buFont typeface="Noto Sans Symbols"/>
              <a:buNone/>
              <a:defRPr sz="1400" b="0" i="0" u="none" strike="noStrike" cap="none">
                <a:solidFill>
                  <a:srgbClr val="9A9EA3"/>
                </a:solidFill>
                <a:latin typeface="Calibri"/>
                <a:ea typeface="Calibri"/>
                <a:cs typeface="Calibri"/>
                <a:sym typeface="Calibri"/>
              </a:defRPr>
            </a:lvl4pPr>
            <a:lvl5pPr marL="2286000" marR="0" lvl="4" indent="-228600" algn="l" rtl="0">
              <a:spcBef>
                <a:spcPts val="280"/>
              </a:spcBef>
              <a:spcAft>
                <a:spcPts val="0"/>
              </a:spcAft>
              <a:buClr>
                <a:schemeClr val="accent6"/>
              </a:buClr>
              <a:buSzPts val="1540"/>
              <a:buFont typeface="Noto Sans Symbols"/>
              <a:buNone/>
              <a:defRPr sz="1400" b="0" i="0" u="none" strike="noStrike" cap="none">
                <a:solidFill>
                  <a:srgbClr val="9A9EA3"/>
                </a:solidFill>
                <a:latin typeface="Calibri"/>
                <a:ea typeface="Calibri"/>
                <a:cs typeface="Calibri"/>
                <a:sym typeface="Calibri"/>
              </a:defRPr>
            </a:lvl5pPr>
            <a:lvl6pPr marL="2743200" marR="0" lvl="5" indent="-228600" algn="l" rtl="0">
              <a:spcBef>
                <a:spcPts val="280"/>
              </a:spcBef>
              <a:spcAft>
                <a:spcPts val="0"/>
              </a:spcAft>
              <a:buClr>
                <a:schemeClr val="accent1"/>
              </a:buClr>
              <a:buSzPts val="1400"/>
              <a:buFont typeface="Noto Sans Symbols"/>
              <a:buNone/>
              <a:defRPr sz="1400" b="0" i="0" u="none" strike="noStrike" cap="none">
                <a:solidFill>
                  <a:srgbClr val="9A9EA3"/>
                </a:solidFill>
                <a:latin typeface="Calibri"/>
                <a:ea typeface="Calibri"/>
                <a:cs typeface="Calibri"/>
                <a:sym typeface="Calibri"/>
              </a:defRPr>
            </a:lvl6pPr>
            <a:lvl7pPr marL="3200400" marR="0" lvl="6" indent="-228600" algn="l" rtl="0">
              <a:spcBef>
                <a:spcPts val="280"/>
              </a:spcBef>
              <a:spcAft>
                <a:spcPts val="0"/>
              </a:spcAft>
              <a:buClr>
                <a:schemeClr val="accent2"/>
              </a:buClr>
              <a:buSzPts val="1400"/>
              <a:buFont typeface="Noto Sans Symbols"/>
              <a:buNone/>
              <a:defRPr sz="1400" b="0" i="0" u="none" strike="noStrike" cap="none">
                <a:solidFill>
                  <a:srgbClr val="9A9EA3"/>
                </a:solidFill>
                <a:latin typeface="Calibri"/>
                <a:ea typeface="Calibri"/>
                <a:cs typeface="Calibri"/>
                <a:sym typeface="Calibri"/>
              </a:defRPr>
            </a:lvl7pPr>
            <a:lvl8pPr marL="3657600" marR="0" lvl="7" indent="-228600" algn="l" rtl="0">
              <a:spcBef>
                <a:spcPts val="280"/>
              </a:spcBef>
              <a:spcAft>
                <a:spcPts val="0"/>
              </a:spcAft>
              <a:buClr>
                <a:schemeClr val="accent3"/>
              </a:buClr>
              <a:buSzPts val="1400"/>
              <a:buFont typeface="Noto Sans Symbols"/>
              <a:buNone/>
              <a:defRPr sz="1400" b="0" i="0" u="none" strike="noStrike" cap="none">
                <a:solidFill>
                  <a:srgbClr val="9A9EA3"/>
                </a:solidFill>
                <a:latin typeface="Calibri"/>
                <a:ea typeface="Calibri"/>
                <a:cs typeface="Calibri"/>
                <a:sym typeface="Calibri"/>
              </a:defRPr>
            </a:lvl8pPr>
            <a:lvl9pPr marL="4114800" marR="0" lvl="8" indent="-228600" algn="l" rtl="0">
              <a:spcBef>
                <a:spcPts val="280"/>
              </a:spcBef>
              <a:spcAft>
                <a:spcPts val="0"/>
              </a:spcAft>
              <a:buClr>
                <a:schemeClr val="accent5"/>
              </a:buClr>
              <a:buSzPts val="1400"/>
              <a:buFont typeface="Noto Sans Symbols"/>
              <a:buNone/>
              <a:defRPr sz="1400" b="0" i="0" u="none" strike="noStrike" cap="none">
                <a:solidFill>
                  <a:srgbClr val="9A9EA3"/>
                </a:solidFill>
                <a:latin typeface="Calibri"/>
                <a:ea typeface="Calibri"/>
                <a:cs typeface="Calibri"/>
                <a:sym typeface="Calibri"/>
              </a:defRPr>
            </a:lvl9pPr>
          </a:lstStyle>
          <a:p>
            <a:endParaRPr/>
          </a:p>
        </p:txBody>
      </p:sp>
      <p:sp>
        <p:nvSpPr>
          <p:cNvPr id="36" name="Google Shape;36;p7"/>
          <p:cNvSpPr txBox="1">
            <a:spLocks noGrp="1"/>
          </p:cNvSpPr>
          <p:nvPr>
            <p:ph type="body" idx="2"/>
          </p:nvPr>
        </p:nvSpPr>
        <p:spPr>
          <a:xfrm>
            <a:off x="6053143" y="304800"/>
            <a:ext cx="2505075" cy="533400"/>
          </a:xfrm>
          <a:prstGeom prst="rect">
            <a:avLst/>
          </a:prstGeom>
          <a:noFill/>
          <a:ln>
            <a:noFill/>
          </a:ln>
        </p:spPr>
        <p:txBody>
          <a:bodyPr spcFirstLastPara="1" wrap="square" lIns="91425" tIns="45700" rIns="91425" bIns="45700" anchor="b" anchorCtr="0"/>
          <a:lstStyle>
            <a:lvl1pPr marL="457200" marR="0" lvl="0" indent="-228600" algn="ctr" rtl="0">
              <a:spcBef>
                <a:spcPts val="640"/>
              </a:spcBef>
              <a:spcAft>
                <a:spcPts val="0"/>
              </a:spcAft>
              <a:buClr>
                <a:schemeClr val="accent1"/>
              </a:buClr>
              <a:buSzPts val="3520"/>
              <a:buFont typeface="Noto Sans Symbols"/>
              <a:buNone/>
              <a:defRPr sz="3200" b="1" i="0" u="none" strike="noStrike" cap="none">
                <a:solidFill>
                  <a:srgbClr val="5C6670"/>
                </a:solidFill>
                <a:latin typeface="Calibri"/>
                <a:ea typeface="Calibri"/>
                <a:cs typeface="Calibri"/>
                <a:sym typeface="Calibri"/>
              </a:defRPr>
            </a:lvl1pPr>
            <a:lvl2pPr marL="914400" marR="0" lvl="1" indent="-228600" algn="l" rtl="0">
              <a:spcBef>
                <a:spcPts val="640"/>
              </a:spcBef>
              <a:spcAft>
                <a:spcPts val="0"/>
              </a:spcAft>
              <a:buClr>
                <a:schemeClr val="accent2"/>
              </a:buClr>
              <a:buSzPts val="3520"/>
              <a:buFont typeface="Noto Sans Symbols"/>
              <a:buNone/>
              <a:defRPr sz="3200" b="1" i="0" u="none" strike="noStrike" cap="none">
                <a:solidFill>
                  <a:srgbClr val="5C6670"/>
                </a:solidFill>
                <a:latin typeface="Calibri"/>
                <a:ea typeface="Calibri"/>
                <a:cs typeface="Calibri"/>
                <a:sym typeface="Calibri"/>
              </a:defRPr>
            </a:lvl2pPr>
            <a:lvl3pPr marL="1371600" marR="0" lvl="2" indent="-228600" algn="l" rtl="0">
              <a:spcBef>
                <a:spcPts val="640"/>
              </a:spcBef>
              <a:spcAft>
                <a:spcPts val="0"/>
              </a:spcAft>
              <a:buClr>
                <a:schemeClr val="accent3"/>
              </a:buClr>
              <a:buSzPts val="3520"/>
              <a:buFont typeface="Noto Sans Symbols"/>
              <a:buNone/>
              <a:defRPr sz="3200" b="1" i="0" u="none" strike="noStrike" cap="none">
                <a:solidFill>
                  <a:srgbClr val="5C6670"/>
                </a:solidFill>
                <a:latin typeface="Calibri"/>
                <a:ea typeface="Calibri"/>
                <a:cs typeface="Calibri"/>
                <a:sym typeface="Calibri"/>
              </a:defRPr>
            </a:lvl3pPr>
            <a:lvl4pPr marL="1828800" marR="0" lvl="3" indent="-228600" algn="l" rtl="0">
              <a:spcBef>
                <a:spcPts val="640"/>
              </a:spcBef>
              <a:spcAft>
                <a:spcPts val="0"/>
              </a:spcAft>
              <a:buClr>
                <a:schemeClr val="accent4"/>
              </a:buClr>
              <a:buSzPts val="3520"/>
              <a:buFont typeface="Noto Sans Symbols"/>
              <a:buNone/>
              <a:defRPr sz="3200" b="1" i="0" u="none" strike="noStrike" cap="none">
                <a:solidFill>
                  <a:srgbClr val="5C6670"/>
                </a:solidFill>
                <a:latin typeface="Calibri"/>
                <a:ea typeface="Calibri"/>
                <a:cs typeface="Calibri"/>
                <a:sym typeface="Calibri"/>
              </a:defRPr>
            </a:lvl4pPr>
            <a:lvl5pPr marL="2286000" marR="0" lvl="4" indent="-228600" algn="l" rtl="0">
              <a:spcBef>
                <a:spcPts val="640"/>
              </a:spcBef>
              <a:spcAft>
                <a:spcPts val="0"/>
              </a:spcAft>
              <a:buClr>
                <a:schemeClr val="accent6"/>
              </a:buClr>
              <a:buSzPts val="3520"/>
              <a:buFont typeface="Noto Sans Symbols"/>
              <a:buNone/>
              <a:defRPr sz="3200" b="1" i="0" u="none" strike="noStrike" cap="none">
                <a:solidFill>
                  <a:srgbClr val="5C6670"/>
                </a:solidFill>
                <a:latin typeface="Calibri"/>
                <a:ea typeface="Calibri"/>
                <a:cs typeface="Calibri"/>
                <a:sym typeface="Calibri"/>
              </a:defRPr>
            </a:lvl5pPr>
            <a:lvl6pPr marL="2743200" marR="0" lvl="5" indent="-304800" algn="l" rtl="0">
              <a:spcBef>
                <a:spcPts val="240"/>
              </a:spcBef>
              <a:spcAft>
                <a:spcPts val="0"/>
              </a:spcAft>
              <a:buClr>
                <a:schemeClr val="accent1"/>
              </a:buClr>
              <a:buSzPts val="1200"/>
              <a:buFont typeface="Noto Sans Symbols"/>
              <a:buChar char="▪"/>
              <a:defRPr sz="1200" b="0" i="0" u="none" strike="noStrike" cap="none">
                <a:solidFill>
                  <a:schemeClr val="dk2"/>
                </a:solidFill>
                <a:latin typeface="Calibri"/>
                <a:ea typeface="Calibri"/>
                <a:cs typeface="Calibri"/>
                <a:sym typeface="Calibri"/>
              </a:defRPr>
            </a:lvl6pPr>
            <a:lvl7pPr marL="3200400" marR="0" lvl="6" indent="-304800" algn="l" rtl="0">
              <a:spcBef>
                <a:spcPts val="240"/>
              </a:spcBef>
              <a:spcAft>
                <a:spcPts val="0"/>
              </a:spcAft>
              <a:buClr>
                <a:schemeClr val="accent2"/>
              </a:buClr>
              <a:buSzPts val="1200"/>
              <a:buFont typeface="Noto Sans Symbols"/>
              <a:buChar char="▪"/>
              <a:defRPr sz="1200" b="0" i="0" u="none" strike="noStrike" cap="none">
                <a:solidFill>
                  <a:schemeClr val="dk2"/>
                </a:solidFill>
                <a:latin typeface="Calibri"/>
                <a:ea typeface="Calibri"/>
                <a:cs typeface="Calibri"/>
                <a:sym typeface="Calibri"/>
              </a:defRPr>
            </a:lvl7pPr>
            <a:lvl8pPr marL="3657600" marR="0" lvl="7" indent="-304800" algn="l" rtl="0">
              <a:spcBef>
                <a:spcPts val="240"/>
              </a:spcBef>
              <a:spcAft>
                <a:spcPts val="0"/>
              </a:spcAft>
              <a:buClr>
                <a:schemeClr val="accent3"/>
              </a:buClr>
              <a:buSzPts val="1200"/>
              <a:buFont typeface="Noto Sans Symbols"/>
              <a:buChar char="▪"/>
              <a:defRPr sz="1200" b="0" i="0" u="none" strike="noStrike" cap="none">
                <a:solidFill>
                  <a:schemeClr val="dk2"/>
                </a:solidFill>
                <a:latin typeface="Calibri"/>
                <a:ea typeface="Calibri"/>
                <a:cs typeface="Calibri"/>
                <a:sym typeface="Calibri"/>
              </a:defRPr>
            </a:lvl8pPr>
            <a:lvl9pPr marL="4114800" marR="0" lvl="8" indent="-304800" algn="l" rtl="0">
              <a:spcBef>
                <a:spcPts val="240"/>
              </a:spcBef>
              <a:spcAft>
                <a:spcPts val="0"/>
              </a:spcAft>
              <a:buClr>
                <a:schemeClr val="accent5"/>
              </a:buClr>
              <a:buSzPts val="1200"/>
              <a:buFont typeface="Noto Sans Symbols"/>
              <a:buChar char="▪"/>
              <a:defRPr sz="1200" b="0" i="0" u="none" strike="noStrike" cap="none">
                <a:solidFill>
                  <a:schemeClr val="dk2"/>
                </a:solidFill>
                <a:latin typeface="Calibri"/>
                <a:ea typeface="Calibri"/>
                <a:cs typeface="Calibri"/>
                <a:sym typeface="Calibri"/>
              </a:defRPr>
            </a:lvl9pPr>
          </a:lstStyle>
          <a:p>
            <a:endParaRPr/>
          </a:p>
        </p:txBody>
      </p:sp>
      <p:sp>
        <p:nvSpPr>
          <p:cNvPr id="37" name="Google Shape;37;p7"/>
          <p:cNvSpPr txBox="1">
            <a:spLocks noGrp="1"/>
          </p:cNvSpPr>
          <p:nvPr>
            <p:ph type="body" idx="3"/>
          </p:nvPr>
        </p:nvSpPr>
        <p:spPr>
          <a:xfrm>
            <a:off x="6053143" y="838200"/>
            <a:ext cx="2505075" cy="533400"/>
          </a:xfrm>
          <a:prstGeom prst="rect">
            <a:avLst/>
          </a:prstGeom>
          <a:noFill/>
          <a:ln>
            <a:noFill/>
          </a:ln>
        </p:spPr>
        <p:txBody>
          <a:bodyPr spcFirstLastPara="1" wrap="square" lIns="91425" tIns="45700" rIns="91425" bIns="45700" anchor="t" anchorCtr="0"/>
          <a:lstStyle>
            <a:lvl1pPr marL="457200" marR="0" lvl="0" indent="-228600" algn="ctr" rtl="0">
              <a:spcBef>
                <a:spcPts val="400"/>
              </a:spcBef>
              <a:spcAft>
                <a:spcPts val="0"/>
              </a:spcAft>
              <a:buClr>
                <a:schemeClr val="accent1"/>
              </a:buClr>
              <a:buSzPts val="2200"/>
              <a:buFont typeface="Noto Sans Symbols"/>
              <a:buNone/>
              <a:defRPr sz="2000" b="0" i="0" u="none" strike="noStrike" cap="none">
                <a:solidFill>
                  <a:srgbClr val="5C6670"/>
                </a:solidFill>
                <a:latin typeface="Calibri"/>
                <a:ea typeface="Calibri"/>
                <a:cs typeface="Calibri"/>
                <a:sym typeface="Calibri"/>
              </a:defRPr>
            </a:lvl1pPr>
            <a:lvl2pPr marL="914400" marR="0" lvl="1" indent="-228600" algn="l" rtl="0">
              <a:spcBef>
                <a:spcPts val="400"/>
              </a:spcBef>
              <a:spcAft>
                <a:spcPts val="0"/>
              </a:spcAft>
              <a:buClr>
                <a:schemeClr val="accent2"/>
              </a:buClr>
              <a:buSzPts val="2200"/>
              <a:buFont typeface="Noto Sans Symbols"/>
              <a:buNone/>
              <a:defRPr sz="2000" b="0" i="0" u="none" strike="noStrike" cap="none">
                <a:solidFill>
                  <a:srgbClr val="5C6670"/>
                </a:solidFill>
                <a:latin typeface="Calibri"/>
                <a:ea typeface="Calibri"/>
                <a:cs typeface="Calibri"/>
                <a:sym typeface="Calibri"/>
              </a:defRPr>
            </a:lvl2pPr>
            <a:lvl3pPr marL="1371600" marR="0" lvl="2" indent="-228600" algn="l" rtl="0">
              <a:spcBef>
                <a:spcPts val="400"/>
              </a:spcBef>
              <a:spcAft>
                <a:spcPts val="0"/>
              </a:spcAft>
              <a:buClr>
                <a:schemeClr val="accent3"/>
              </a:buClr>
              <a:buSzPts val="2200"/>
              <a:buFont typeface="Noto Sans Symbols"/>
              <a:buNone/>
              <a:defRPr sz="2000" b="0" i="0" u="none" strike="noStrike" cap="none">
                <a:solidFill>
                  <a:srgbClr val="5C6670"/>
                </a:solidFill>
                <a:latin typeface="Calibri"/>
                <a:ea typeface="Calibri"/>
                <a:cs typeface="Calibri"/>
                <a:sym typeface="Calibri"/>
              </a:defRPr>
            </a:lvl3pPr>
            <a:lvl4pPr marL="1828800" marR="0" lvl="3" indent="-228600" algn="l" rtl="0">
              <a:spcBef>
                <a:spcPts val="400"/>
              </a:spcBef>
              <a:spcAft>
                <a:spcPts val="0"/>
              </a:spcAft>
              <a:buClr>
                <a:schemeClr val="accent4"/>
              </a:buClr>
              <a:buSzPts val="2200"/>
              <a:buFont typeface="Noto Sans Symbols"/>
              <a:buNone/>
              <a:defRPr sz="2000" b="0" i="0" u="none" strike="noStrike" cap="none">
                <a:solidFill>
                  <a:srgbClr val="5C6670"/>
                </a:solidFill>
                <a:latin typeface="Calibri"/>
                <a:ea typeface="Calibri"/>
                <a:cs typeface="Calibri"/>
                <a:sym typeface="Calibri"/>
              </a:defRPr>
            </a:lvl4pPr>
            <a:lvl5pPr marL="2286000" marR="0" lvl="4" indent="-228600" algn="l" rtl="0">
              <a:spcBef>
                <a:spcPts val="400"/>
              </a:spcBef>
              <a:spcAft>
                <a:spcPts val="0"/>
              </a:spcAft>
              <a:buClr>
                <a:schemeClr val="accent6"/>
              </a:buClr>
              <a:buSzPts val="2200"/>
              <a:buFont typeface="Noto Sans Symbols"/>
              <a:buNone/>
              <a:defRPr sz="2000" b="0" i="0" u="none" strike="noStrike" cap="none">
                <a:solidFill>
                  <a:srgbClr val="5C6670"/>
                </a:solidFill>
                <a:latin typeface="Calibri"/>
                <a:ea typeface="Calibri"/>
                <a:cs typeface="Calibri"/>
                <a:sym typeface="Calibri"/>
              </a:defRPr>
            </a:lvl5pPr>
            <a:lvl6pPr marL="2743200" marR="0" lvl="5" indent="-304800" algn="l" rtl="0">
              <a:spcBef>
                <a:spcPts val="240"/>
              </a:spcBef>
              <a:spcAft>
                <a:spcPts val="0"/>
              </a:spcAft>
              <a:buClr>
                <a:schemeClr val="accent1"/>
              </a:buClr>
              <a:buSzPts val="1200"/>
              <a:buFont typeface="Noto Sans Symbols"/>
              <a:buChar char="▪"/>
              <a:defRPr sz="1200" b="0" i="0" u="none" strike="noStrike" cap="none">
                <a:solidFill>
                  <a:schemeClr val="dk2"/>
                </a:solidFill>
                <a:latin typeface="Calibri"/>
                <a:ea typeface="Calibri"/>
                <a:cs typeface="Calibri"/>
                <a:sym typeface="Calibri"/>
              </a:defRPr>
            </a:lvl6pPr>
            <a:lvl7pPr marL="3200400" marR="0" lvl="6" indent="-304800" algn="l" rtl="0">
              <a:spcBef>
                <a:spcPts val="240"/>
              </a:spcBef>
              <a:spcAft>
                <a:spcPts val="0"/>
              </a:spcAft>
              <a:buClr>
                <a:schemeClr val="accent2"/>
              </a:buClr>
              <a:buSzPts val="1200"/>
              <a:buFont typeface="Noto Sans Symbols"/>
              <a:buChar char="▪"/>
              <a:defRPr sz="1200" b="0" i="0" u="none" strike="noStrike" cap="none">
                <a:solidFill>
                  <a:schemeClr val="dk2"/>
                </a:solidFill>
                <a:latin typeface="Calibri"/>
                <a:ea typeface="Calibri"/>
                <a:cs typeface="Calibri"/>
                <a:sym typeface="Calibri"/>
              </a:defRPr>
            </a:lvl7pPr>
            <a:lvl8pPr marL="3657600" marR="0" lvl="7" indent="-304800" algn="l" rtl="0">
              <a:spcBef>
                <a:spcPts val="240"/>
              </a:spcBef>
              <a:spcAft>
                <a:spcPts val="0"/>
              </a:spcAft>
              <a:buClr>
                <a:schemeClr val="accent3"/>
              </a:buClr>
              <a:buSzPts val="1200"/>
              <a:buFont typeface="Noto Sans Symbols"/>
              <a:buChar char="▪"/>
              <a:defRPr sz="1200" b="0" i="0" u="none" strike="noStrike" cap="none">
                <a:solidFill>
                  <a:schemeClr val="dk2"/>
                </a:solidFill>
                <a:latin typeface="Calibri"/>
                <a:ea typeface="Calibri"/>
                <a:cs typeface="Calibri"/>
                <a:sym typeface="Calibri"/>
              </a:defRPr>
            </a:lvl8pPr>
            <a:lvl9pPr marL="4114800" marR="0" lvl="8" indent="-304800" algn="l" rtl="0">
              <a:spcBef>
                <a:spcPts val="240"/>
              </a:spcBef>
              <a:spcAft>
                <a:spcPts val="0"/>
              </a:spcAft>
              <a:buClr>
                <a:schemeClr val="accent5"/>
              </a:buClr>
              <a:buSzPts val="1200"/>
              <a:buFont typeface="Noto Sans Symbols"/>
              <a:buChar char="▪"/>
              <a:defRPr sz="1200" b="0" i="0" u="none" strike="noStrike" cap="none">
                <a:solidFill>
                  <a:schemeClr val="dk2"/>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068970832"/>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matchingName="Title and Content">
  <p:cSld name="7_Title and Content">
    <p:spTree>
      <p:nvGrpSpPr>
        <p:cNvPr id="1" name="Shape 38"/>
        <p:cNvGrpSpPr/>
        <p:nvPr/>
      </p:nvGrpSpPr>
      <p:grpSpPr>
        <a:xfrm>
          <a:off x="0" y="0"/>
          <a:ext cx="0" cy="0"/>
          <a:chOff x="0" y="0"/>
          <a:chExt cx="0" cy="0"/>
        </a:xfrm>
      </p:grpSpPr>
      <p:sp>
        <p:nvSpPr>
          <p:cNvPr id="39" name="Google Shape;39;p8"/>
          <p:cNvSpPr txBox="1">
            <a:spLocks noGrp="1"/>
          </p:cNvSpPr>
          <p:nvPr>
            <p:ph type="body" idx="1"/>
          </p:nvPr>
        </p:nvSpPr>
        <p:spPr>
          <a:xfrm>
            <a:off x="380999" y="1719071"/>
            <a:ext cx="8407893" cy="4407408"/>
          </a:xfrm>
          <a:prstGeom prst="rect">
            <a:avLst/>
          </a:prstGeom>
          <a:noFill/>
          <a:ln>
            <a:noFill/>
          </a:ln>
        </p:spPr>
        <p:txBody>
          <a:bodyPr spcFirstLastPara="1" wrap="square" lIns="91425" tIns="45700" rIns="91425" bIns="45700" anchor="t" anchorCtr="0"/>
          <a:lstStyle>
            <a:lvl1pPr marL="457200" marR="0" lvl="0" indent="-424180" algn="l" rtl="0">
              <a:spcBef>
                <a:spcPts val="560"/>
              </a:spcBef>
              <a:spcAft>
                <a:spcPts val="0"/>
              </a:spcAft>
              <a:buClr>
                <a:schemeClr val="accent1"/>
              </a:buClr>
              <a:buSzPts val="3080"/>
              <a:buFont typeface="Noto Sans Symbols"/>
              <a:buChar char="▪"/>
              <a:defRPr sz="2800" b="0" i="0" u="none" strike="noStrike" cap="none">
                <a:solidFill>
                  <a:srgbClr val="5C6670"/>
                </a:solidFill>
                <a:latin typeface="Calibri"/>
                <a:ea typeface="Calibri"/>
                <a:cs typeface="Calibri"/>
                <a:sym typeface="Calibri"/>
              </a:defRPr>
            </a:lvl1pPr>
            <a:lvl2pPr marL="914400" marR="0" lvl="1" indent="-396240" algn="l" rtl="0">
              <a:spcBef>
                <a:spcPts val="480"/>
              </a:spcBef>
              <a:spcAft>
                <a:spcPts val="0"/>
              </a:spcAft>
              <a:buClr>
                <a:schemeClr val="accent2"/>
              </a:buClr>
              <a:buSzPts val="2640"/>
              <a:buFont typeface="Noto Sans Symbols"/>
              <a:buChar char="▪"/>
              <a:defRPr sz="2400" b="0" i="0" u="none" strike="noStrike" cap="none">
                <a:solidFill>
                  <a:srgbClr val="5C6670"/>
                </a:solidFill>
                <a:latin typeface="Calibri"/>
                <a:ea typeface="Calibri"/>
                <a:cs typeface="Calibri"/>
                <a:sym typeface="Calibri"/>
              </a:defRPr>
            </a:lvl2pPr>
            <a:lvl3pPr marL="1371600" marR="0" lvl="2" indent="-368300" algn="l" rtl="0">
              <a:spcBef>
                <a:spcPts val="400"/>
              </a:spcBef>
              <a:spcAft>
                <a:spcPts val="0"/>
              </a:spcAft>
              <a:buClr>
                <a:schemeClr val="accent3"/>
              </a:buClr>
              <a:buSzPts val="2200"/>
              <a:buFont typeface="Noto Sans Symbols"/>
              <a:buChar char="▪"/>
              <a:defRPr sz="2000" b="0" i="0" u="none" strike="noStrike" cap="none">
                <a:solidFill>
                  <a:srgbClr val="5C6670"/>
                </a:solidFill>
                <a:latin typeface="Calibri"/>
                <a:ea typeface="Calibri"/>
                <a:cs typeface="Calibri"/>
                <a:sym typeface="Calibri"/>
              </a:defRPr>
            </a:lvl3pPr>
            <a:lvl4pPr marL="1828800" marR="0" lvl="3" indent="-354330" algn="l" rtl="0">
              <a:spcBef>
                <a:spcPts val="360"/>
              </a:spcBef>
              <a:spcAft>
                <a:spcPts val="0"/>
              </a:spcAft>
              <a:buClr>
                <a:schemeClr val="accent4"/>
              </a:buClr>
              <a:buSzPts val="1980"/>
              <a:buFont typeface="Noto Sans Symbols"/>
              <a:buChar char="▪"/>
              <a:defRPr sz="1800" b="0" i="0" u="none" strike="noStrike" cap="none">
                <a:solidFill>
                  <a:srgbClr val="5C6670"/>
                </a:solidFill>
                <a:latin typeface="Calibri"/>
                <a:ea typeface="Calibri"/>
                <a:cs typeface="Calibri"/>
                <a:sym typeface="Calibri"/>
              </a:defRPr>
            </a:lvl4pPr>
            <a:lvl5pPr marL="2286000" marR="0" lvl="4" indent="-340360" algn="l" rtl="0">
              <a:spcBef>
                <a:spcPts val="320"/>
              </a:spcBef>
              <a:spcAft>
                <a:spcPts val="0"/>
              </a:spcAft>
              <a:buClr>
                <a:schemeClr val="accent6"/>
              </a:buClr>
              <a:buSzPts val="1760"/>
              <a:buFont typeface="Noto Sans Symbols"/>
              <a:buChar char="▪"/>
              <a:defRPr sz="1600" b="0" i="0" u="none" strike="noStrike" cap="none">
                <a:solidFill>
                  <a:srgbClr val="5C6670"/>
                </a:solidFill>
                <a:latin typeface="Calibri"/>
                <a:ea typeface="Calibri"/>
                <a:cs typeface="Calibri"/>
                <a:sym typeface="Calibri"/>
              </a:defRPr>
            </a:lvl5pPr>
            <a:lvl6pPr marL="2743200" marR="0" lvl="5" indent="-304800" algn="l" rtl="0">
              <a:spcBef>
                <a:spcPts val="240"/>
              </a:spcBef>
              <a:spcAft>
                <a:spcPts val="0"/>
              </a:spcAft>
              <a:buClr>
                <a:schemeClr val="accent1"/>
              </a:buClr>
              <a:buSzPts val="1200"/>
              <a:buFont typeface="Noto Sans Symbols"/>
              <a:buChar char="▪"/>
              <a:defRPr sz="1200" b="0" i="0" u="none" strike="noStrike" cap="none">
                <a:solidFill>
                  <a:schemeClr val="dk2"/>
                </a:solidFill>
                <a:latin typeface="Calibri"/>
                <a:ea typeface="Calibri"/>
                <a:cs typeface="Calibri"/>
                <a:sym typeface="Calibri"/>
              </a:defRPr>
            </a:lvl6pPr>
            <a:lvl7pPr marL="3200400" marR="0" lvl="6" indent="-304800" algn="l" rtl="0">
              <a:spcBef>
                <a:spcPts val="240"/>
              </a:spcBef>
              <a:spcAft>
                <a:spcPts val="0"/>
              </a:spcAft>
              <a:buClr>
                <a:schemeClr val="accent2"/>
              </a:buClr>
              <a:buSzPts val="1200"/>
              <a:buFont typeface="Noto Sans Symbols"/>
              <a:buChar char="▪"/>
              <a:defRPr sz="1200" b="0" i="0" u="none" strike="noStrike" cap="none">
                <a:solidFill>
                  <a:schemeClr val="dk2"/>
                </a:solidFill>
                <a:latin typeface="Calibri"/>
                <a:ea typeface="Calibri"/>
                <a:cs typeface="Calibri"/>
                <a:sym typeface="Calibri"/>
              </a:defRPr>
            </a:lvl7pPr>
            <a:lvl8pPr marL="3657600" marR="0" lvl="7" indent="-304800" algn="l" rtl="0">
              <a:spcBef>
                <a:spcPts val="240"/>
              </a:spcBef>
              <a:spcAft>
                <a:spcPts val="0"/>
              </a:spcAft>
              <a:buClr>
                <a:schemeClr val="accent3"/>
              </a:buClr>
              <a:buSzPts val="1200"/>
              <a:buFont typeface="Noto Sans Symbols"/>
              <a:buChar char="▪"/>
              <a:defRPr sz="1200" b="0" i="0" u="none" strike="noStrike" cap="none">
                <a:solidFill>
                  <a:schemeClr val="dk2"/>
                </a:solidFill>
                <a:latin typeface="Calibri"/>
                <a:ea typeface="Calibri"/>
                <a:cs typeface="Calibri"/>
                <a:sym typeface="Calibri"/>
              </a:defRPr>
            </a:lvl8pPr>
            <a:lvl9pPr marL="4114800" marR="0" lvl="8" indent="-304800" algn="l" rtl="0">
              <a:spcBef>
                <a:spcPts val="240"/>
              </a:spcBef>
              <a:spcAft>
                <a:spcPts val="0"/>
              </a:spcAft>
              <a:buClr>
                <a:schemeClr val="accent5"/>
              </a:buClr>
              <a:buSzPts val="1200"/>
              <a:buFont typeface="Noto Sans Symbols"/>
              <a:buChar char="▪"/>
              <a:defRPr sz="1200" b="0" i="0" u="none" strike="noStrike" cap="none">
                <a:solidFill>
                  <a:schemeClr val="dk2"/>
                </a:solidFill>
                <a:latin typeface="Calibri"/>
                <a:ea typeface="Calibri"/>
                <a:cs typeface="Calibri"/>
                <a:sym typeface="Calibri"/>
              </a:defRPr>
            </a:lvl9pPr>
          </a:lstStyle>
          <a:p>
            <a:endParaRPr/>
          </a:p>
        </p:txBody>
      </p:sp>
      <p:sp>
        <p:nvSpPr>
          <p:cNvPr id="40" name="Google Shape;40;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fld id="{00000000-1234-1234-1234-123412341234}" type="slidenum">
              <a:rPr lang="en-US">
                <a:solidFill>
                  <a:prstClr val="black"/>
                </a:solidFill>
              </a:rPr>
              <a:pPr/>
              <a:t>‹#›</a:t>
            </a:fld>
            <a:endParaRPr>
              <a:solidFill>
                <a:prstClr val="black"/>
              </a:solidFill>
            </a:endParaRPr>
          </a:p>
        </p:txBody>
      </p:sp>
      <p:sp>
        <p:nvSpPr>
          <p:cNvPr id="41" name="Google Shape;41;p8"/>
          <p:cNvSpPr txBox="1">
            <a:spLocks noGrp="1"/>
          </p:cNvSpPr>
          <p:nvPr>
            <p:ph type="title"/>
          </p:nvPr>
        </p:nvSpPr>
        <p:spPr>
          <a:xfrm>
            <a:off x="381000" y="355847"/>
            <a:ext cx="8381260" cy="1054394"/>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4044554330"/>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showMasterSp="0" userDrawn="1">
  <p:cSld name="1_Content with Caption Left">
    <p:bg>
      <p:bgPr>
        <a:blipFill rotWithShape="1">
          <a:blip r:embed="rId2"/>
          <a:stretch>
            <a:fillRect/>
          </a:stretch>
        </a:blipFill>
        <a:effectLst/>
      </p:bgPr>
    </p:bg>
    <p:spTree>
      <p:nvGrpSpPr>
        <p:cNvPr id="1" name=""/>
        <p:cNvGrpSpPr/>
        <p:nvPr/>
      </p:nvGrpSpPr>
      <p:grpSpPr>
        <a:xfrm>
          <a:off x="0" y="0"/>
          <a:ext cx="0" cy="0"/>
          <a:chOff x="0" y="0"/>
          <a:chExt cx="0" cy="0"/>
        </a:xfrm>
      </p:grpSpPr>
      <p:sp>
        <p:nvSpPr>
          <p:cNvPr id="9" name="Content Placeholder 2"/>
          <p:cNvSpPr>
            <a:spLocks noGrp="1"/>
          </p:cNvSpPr>
          <p:nvPr>
            <p:ph idx="1"/>
          </p:nvPr>
        </p:nvSpPr>
        <p:spPr>
          <a:xfrm>
            <a:off x="2199640" y="1036321"/>
            <a:ext cx="6589252" cy="4969193"/>
          </a:xfrm>
        </p:spPr>
        <p:txBody>
          <a:bodyPr/>
          <a:lstStyle>
            <a:lvl1pPr>
              <a:defRPr sz="2400" spc="0"/>
            </a:lvl1pPr>
            <a:lvl2pPr>
              <a:defRPr sz="2200" spc="0"/>
            </a:lvl2pPr>
            <a:lvl3pPr>
              <a:defRPr sz="2000" spc="0"/>
            </a:lvl3pPr>
            <a:lvl4pPr>
              <a:defRPr sz="1800" spc="0"/>
            </a:lvl4pPr>
            <a:lvl5pPr>
              <a:defRPr sz="1600" spc="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2"/>
          <p:cNvSpPr>
            <a:spLocks noGrp="1"/>
          </p:cNvSpPr>
          <p:nvPr>
            <p:ph type="body" idx="10"/>
          </p:nvPr>
        </p:nvSpPr>
        <p:spPr>
          <a:xfrm>
            <a:off x="2199639" y="304800"/>
            <a:ext cx="6589252" cy="639763"/>
          </a:xfrm>
        </p:spPr>
        <p:txBody>
          <a:bodyPr anchor="ctr" anchorCtr="0">
            <a:normAutofit/>
          </a:bodyPr>
          <a:lstStyle>
            <a:lvl1pPr marL="0" indent="0" algn="l">
              <a:buNone/>
              <a:defRPr sz="2800" b="0" i="0" spc="0">
                <a:solidFill>
                  <a:schemeClr val="tx1"/>
                </a:solidFill>
                <a:latin typeface="Museo Slab 500"/>
                <a:cs typeface="Museo Slab 50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Text Placeholder 3"/>
          <p:cNvSpPr>
            <a:spLocks noGrp="1"/>
          </p:cNvSpPr>
          <p:nvPr>
            <p:ph type="body" sz="half" idx="2"/>
          </p:nvPr>
        </p:nvSpPr>
        <p:spPr>
          <a:xfrm>
            <a:off x="60220" y="2171511"/>
            <a:ext cx="1910820" cy="2816352"/>
          </a:xfrm>
        </p:spPr>
        <p:txBody>
          <a:bodyPr tIns="0"/>
          <a:lstStyle>
            <a:lvl1pPr marL="0" indent="0">
              <a:buNone/>
              <a:defRPr sz="1800" b="0" spc="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4" name="Title 10"/>
          <p:cNvSpPr>
            <a:spLocks noGrp="1"/>
          </p:cNvSpPr>
          <p:nvPr>
            <p:ph type="title"/>
          </p:nvPr>
        </p:nvSpPr>
        <p:spPr>
          <a:xfrm>
            <a:off x="57912" y="1036321"/>
            <a:ext cx="1913456" cy="1033591"/>
          </a:xfrm>
        </p:spPr>
        <p:txBody>
          <a:bodyPr anchor="b"/>
          <a:lstStyle>
            <a:lvl1pPr algn="l">
              <a:defRPr sz="2000" spc="0" baseline="0"/>
            </a:lvl1pPr>
          </a:lstStyle>
          <a:p>
            <a:r>
              <a:rPr lang="en-US" dirty="0"/>
              <a:t>Click to edit Master title style</a:t>
            </a:r>
          </a:p>
        </p:txBody>
      </p:sp>
      <p:sp>
        <p:nvSpPr>
          <p:cNvPr id="8" name="Slide Number Placeholder 3"/>
          <p:cNvSpPr>
            <a:spLocks noGrp="1"/>
          </p:cNvSpPr>
          <p:nvPr>
            <p:ph type="sldNum" sz="quarter" idx="4"/>
          </p:nvPr>
        </p:nvSpPr>
        <p:spPr>
          <a:xfrm>
            <a:off x="381000" y="639552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D743B0-83BE-2241-8094-07BB909BF0D4}" type="slidenum">
              <a:rPr lang="en-US" smtClean="0">
                <a:solidFill>
                  <a:prstClr val="black">
                    <a:tint val="75000"/>
                  </a:prstClr>
                </a:solidFill>
              </a:rPr>
              <a:pPr/>
              <a:t>‹#›</a:t>
            </a:fld>
            <a:endParaRPr lang="en-US">
              <a:solidFill>
                <a:prstClr val="black">
                  <a:tint val="75000"/>
                </a:prstClr>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Tree>
    <p:extLst>
      <p:ext uri="{BB962C8B-B14F-4D97-AF65-F5344CB8AC3E}">
        <p14:creationId xmlns:p14="http://schemas.microsoft.com/office/powerpoint/2010/main" val="3291881106"/>
      </p:ext>
    </p:extLst>
  </p:cSld>
  <p:clrMapOvr>
    <a:overrideClrMapping bg1="lt1" tx1="dk1" bg2="lt2" tx2="dk2" accent1="accent1" accent2="accent2" accent3="accent3" accent4="accent4" accent5="accent5" accent6="accent6" hlink="hlink" folHlink="folHlink"/>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showMasterSp="0" matchingName="Section Divider Orange" type="secHead">
  <p:cSld name="Section Divider Orange">
    <p:bg>
      <p:bgPr>
        <a:solidFill>
          <a:schemeClr val="accent1"/>
        </a:solidFill>
        <a:effectLst/>
      </p:bgPr>
    </p:bg>
    <p:spTree>
      <p:nvGrpSpPr>
        <p:cNvPr id="1" name="Shape 74"/>
        <p:cNvGrpSpPr/>
        <p:nvPr/>
      </p:nvGrpSpPr>
      <p:grpSpPr>
        <a:xfrm>
          <a:off x="0" y="0"/>
          <a:ext cx="0" cy="0"/>
          <a:chOff x="0" y="0"/>
          <a:chExt cx="0" cy="0"/>
        </a:xfrm>
      </p:grpSpPr>
      <p:sp>
        <p:nvSpPr>
          <p:cNvPr id="75" name="Google Shape;75;p17"/>
          <p:cNvSpPr txBox="1">
            <a:spLocks noGrp="1"/>
          </p:cNvSpPr>
          <p:nvPr>
            <p:ph type="body" idx="1"/>
          </p:nvPr>
        </p:nvSpPr>
        <p:spPr>
          <a:xfrm>
            <a:off x="380999" y="3412607"/>
            <a:ext cx="8341851" cy="1645920"/>
          </a:xfrm>
          <a:prstGeom prst="rect">
            <a:avLst/>
          </a:prstGeom>
          <a:noFill/>
          <a:ln>
            <a:noFill/>
          </a:ln>
        </p:spPr>
        <p:txBody>
          <a:bodyPr spcFirstLastPara="1" wrap="square" lIns="91425" tIns="45700" rIns="91425" bIns="45700" anchor="ctr" anchorCtr="0"/>
          <a:lstStyle>
            <a:lvl1pPr marL="457200" marR="0" lvl="0" indent="-228600" algn="ctr" rtl="0">
              <a:spcBef>
                <a:spcPts val="480"/>
              </a:spcBef>
              <a:spcAft>
                <a:spcPts val="0"/>
              </a:spcAft>
              <a:buClr>
                <a:schemeClr val="accent1"/>
              </a:buClr>
              <a:buSzPts val="2640"/>
              <a:buFont typeface="Noto Sans Symbols"/>
              <a:buNone/>
              <a:defRPr sz="2400" b="0" i="0" u="none" strike="noStrike" cap="none">
                <a:solidFill>
                  <a:srgbClr val="404040"/>
                </a:solidFill>
                <a:latin typeface="Calibri"/>
                <a:ea typeface="Calibri"/>
                <a:cs typeface="Calibri"/>
                <a:sym typeface="Calibri"/>
              </a:defRPr>
            </a:lvl1pPr>
            <a:lvl2pPr marL="914400" marR="0" lvl="1" indent="-228600" algn="l" rtl="0">
              <a:spcBef>
                <a:spcPts val="360"/>
              </a:spcBef>
              <a:spcAft>
                <a:spcPts val="0"/>
              </a:spcAft>
              <a:buClr>
                <a:schemeClr val="accent2"/>
              </a:buClr>
              <a:buSzPts val="1980"/>
              <a:buFont typeface="Noto Sans Symbols"/>
              <a:buNone/>
              <a:defRPr sz="1800" b="0" i="0" u="none" strike="noStrike" cap="none">
                <a:solidFill>
                  <a:srgbClr val="9A9EA3"/>
                </a:solidFill>
                <a:latin typeface="Calibri"/>
                <a:ea typeface="Calibri"/>
                <a:cs typeface="Calibri"/>
                <a:sym typeface="Calibri"/>
              </a:defRPr>
            </a:lvl2pPr>
            <a:lvl3pPr marL="1371600" marR="0" lvl="2" indent="-228600" algn="l" rtl="0">
              <a:spcBef>
                <a:spcPts val="320"/>
              </a:spcBef>
              <a:spcAft>
                <a:spcPts val="0"/>
              </a:spcAft>
              <a:buClr>
                <a:schemeClr val="accent3"/>
              </a:buClr>
              <a:buSzPts val="1760"/>
              <a:buFont typeface="Noto Sans Symbols"/>
              <a:buNone/>
              <a:defRPr sz="1600" b="0" i="0" u="none" strike="noStrike" cap="none">
                <a:solidFill>
                  <a:srgbClr val="9A9EA3"/>
                </a:solidFill>
                <a:latin typeface="Calibri"/>
                <a:ea typeface="Calibri"/>
                <a:cs typeface="Calibri"/>
                <a:sym typeface="Calibri"/>
              </a:defRPr>
            </a:lvl3pPr>
            <a:lvl4pPr marL="1828800" marR="0" lvl="3" indent="-228600" algn="l" rtl="0">
              <a:spcBef>
                <a:spcPts val="280"/>
              </a:spcBef>
              <a:spcAft>
                <a:spcPts val="0"/>
              </a:spcAft>
              <a:buClr>
                <a:schemeClr val="accent4"/>
              </a:buClr>
              <a:buSzPts val="1540"/>
              <a:buFont typeface="Noto Sans Symbols"/>
              <a:buNone/>
              <a:defRPr sz="1400" b="0" i="0" u="none" strike="noStrike" cap="none">
                <a:solidFill>
                  <a:srgbClr val="9A9EA3"/>
                </a:solidFill>
                <a:latin typeface="Calibri"/>
                <a:ea typeface="Calibri"/>
                <a:cs typeface="Calibri"/>
                <a:sym typeface="Calibri"/>
              </a:defRPr>
            </a:lvl4pPr>
            <a:lvl5pPr marL="2286000" marR="0" lvl="4" indent="-228600" algn="l" rtl="0">
              <a:spcBef>
                <a:spcPts val="280"/>
              </a:spcBef>
              <a:spcAft>
                <a:spcPts val="0"/>
              </a:spcAft>
              <a:buClr>
                <a:schemeClr val="accent6"/>
              </a:buClr>
              <a:buSzPts val="1540"/>
              <a:buFont typeface="Noto Sans Symbols"/>
              <a:buNone/>
              <a:defRPr sz="1400" b="0" i="0" u="none" strike="noStrike" cap="none">
                <a:solidFill>
                  <a:srgbClr val="9A9EA3"/>
                </a:solidFill>
                <a:latin typeface="Calibri"/>
                <a:ea typeface="Calibri"/>
                <a:cs typeface="Calibri"/>
                <a:sym typeface="Calibri"/>
              </a:defRPr>
            </a:lvl5pPr>
            <a:lvl6pPr marL="2743200" marR="0" lvl="5" indent="-228600" algn="l" rtl="0">
              <a:spcBef>
                <a:spcPts val="280"/>
              </a:spcBef>
              <a:spcAft>
                <a:spcPts val="0"/>
              </a:spcAft>
              <a:buClr>
                <a:schemeClr val="accent1"/>
              </a:buClr>
              <a:buSzPts val="1400"/>
              <a:buFont typeface="Noto Sans Symbols"/>
              <a:buNone/>
              <a:defRPr sz="1400" b="0" i="0" u="none" strike="noStrike" cap="none">
                <a:solidFill>
                  <a:srgbClr val="9A9EA3"/>
                </a:solidFill>
                <a:latin typeface="Calibri"/>
                <a:ea typeface="Calibri"/>
                <a:cs typeface="Calibri"/>
                <a:sym typeface="Calibri"/>
              </a:defRPr>
            </a:lvl6pPr>
            <a:lvl7pPr marL="3200400" marR="0" lvl="6" indent="-228600" algn="l" rtl="0">
              <a:spcBef>
                <a:spcPts val="280"/>
              </a:spcBef>
              <a:spcAft>
                <a:spcPts val="0"/>
              </a:spcAft>
              <a:buClr>
                <a:schemeClr val="accent2"/>
              </a:buClr>
              <a:buSzPts val="1400"/>
              <a:buFont typeface="Noto Sans Symbols"/>
              <a:buNone/>
              <a:defRPr sz="1400" b="0" i="0" u="none" strike="noStrike" cap="none">
                <a:solidFill>
                  <a:srgbClr val="9A9EA3"/>
                </a:solidFill>
                <a:latin typeface="Calibri"/>
                <a:ea typeface="Calibri"/>
                <a:cs typeface="Calibri"/>
                <a:sym typeface="Calibri"/>
              </a:defRPr>
            </a:lvl7pPr>
            <a:lvl8pPr marL="3657600" marR="0" lvl="7" indent="-228600" algn="l" rtl="0">
              <a:spcBef>
                <a:spcPts val="280"/>
              </a:spcBef>
              <a:spcAft>
                <a:spcPts val="0"/>
              </a:spcAft>
              <a:buClr>
                <a:schemeClr val="accent3"/>
              </a:buClr>
              <a:buSzPts val="1400"/>
              <a:buFont typeface="Noto Sans Symbols"/>
              <a:buNone/>
              <a:defRPr sz="1400" b="0" i="0" u="none" strike="noStrike" cap="none">
                <a:solidFill>
                  <a:srgbClr val="9A9EA3"/>
                </a:solidFill>
                <a:latin typeface="Calibri"/>
                <a:ea typeface="Calibri"/>
                <a:cs typeface="Calibri"/>
                <a:sym typeface="Calibri"/>
              </a:defRPr>
            </a:lvl8pPr>
            <a:lvl9pPr marL="4114800" marR="0" lvl="8" indent="-228600" algn="l" rtl="0">
              <a:spcBef>
                <a:spcPts val="280"/>
              </a:spcBef>
              <a:spcAft>
                <a:spcPts val="0"/>
              </a:spcAft>
              <a:buClr>
                <a:schemeClr val="accent5"/>
              </a:buClr>
              <a:buSzPts val="1400"/>
              <a:buFont typeface="Noto Sans Symbols"/>
              <a:buNone/>
              <a:defRPr sz="1400" b="0" i="0" u="none" strike="noStrike" cap="none">
                <a:solidFill>
                  <a:srgbClr val="9A9EA3"/>
                </a:solidFill>
                <a:latin typeface="Calibri"/>
                <a:ea typeface="Calibri"/>
                <a:cs typeface="Calibri"/>
                <a:sym typeface="Calibri"/>
              </a:defRPr>
            </a:lvl9pPr>
          </a:lstStyle>
          <a:p>
            <a:endParaRPr/>
          </a:p>
        </p:txBody>
      </p:sp>
      <p:sp>
        <p:nvSpPr>
          <p:cNvPr id="76" name="Google Shape;76;p17"/>
          <p:cNvSpPr txBox="1">
            <a:spLocks noGrp="1"/>
          </p:cNvSpPr>
          <p:nvPr>
            <p:ph type="title"/>
          </p:nvPr>
        </p:nvSpPr>
        <p:spPr>
          <a:xfrm>
            <a:off x="380999" y="1740195"/>
            <a:ext cx="8341851" cy="164592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rgbClr val="FFFFFF"/>
              </a:buClr>
              <a:buSzPts val="4200"/>
              <a:buFont typeface="Arial"/>
              <a:buNone/>
              <a:defRPr sz="4200" b="0" i="0" u="none" strike="noStrike" cap="none">
                <a:solidFill>
                  <a:srgbClr val="FFFFFF"/>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8" name="Google Shape;78;p17"/>
          <p:cNvSpPr txBox="1"/>
          <p:nvPr/>
        </p:nvSpPr>
        <p:spPr>
          <a:xfrm>
            <a:off x="3675969" y="6344721"/>
            <a:ext cx="2133600" cy="365125"/>
          </a:xfrm>
          <a:prstGeom prst="rect">
            <a:avLst/>
          </a:prstGeom>
          <a:noFill/>
          <a:ln>
            <a:noFill/>
          </a:ln>
        </p:spPr>
        <p:txBody>
          <a:bodyPr spcFirstLastPara="1" wrap="square" lIns="91425" tIns="45700" rIns="91425" bIns="45700" anchor="ctr" anchorCtr="0">
            <a:noAutofit/>
          </a:bodyPr>
          <a:lstStyle/>
          <a:p>
            <a:pPr algn="ctr">
              <a:buClrTx/>
              <a:buFontTx/>
              <a:buNone/>
            </a:pPr>
            <a:fld id="{00000000-1234-1234-1234-123412341234}" type="slidenum">
              <a:rPr lang="en-US" kern="1200">
                <a:solidFill>
                  <a:prstClr val="black"/>
                </a:solidFill>
                <a:latin typeface="Calibri"/>
                <a:ea typeface="Calibri"/>
                <a:cs typeface="Calibri"/>
                <a:sym typeface="Calibri"/>
              </a:rPr>
              <a:pPr algn="ctr">
                <a:buClrTx/>
                <a:buFontTx/>
                <a:buNone/>
              </a:pPr>
              <a:t>‹#›</a:t>
            </a:fld>
            <a:endParaRPr kern="1200">
              <a:solidFill>
                <a:prstClr val="black"/>
              </a:solidFill>
              <a:latin typeface="Calibri"/>
              <a:ea typeface="Calibri"/>
              <a:cs typeface="Calibri"/>
              <a:sym typeface="Calibri"/>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Tree>
    <p:extLst>
      <p:ext uri="{BB962C8B-B14F-4D97-AF65-F5344CB8AC3E}">
        <p14:creationId xmlns:p14="http://schemas.microsoft.com/office/powerpoint/2010/main" val="1491297195"/>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showMasterSp="0" matchingName="Content with Caption Left">
  <p:cSld name="Content with Caption Left">
    <p:bg>
      <p:bgPr>
        <a:blipFill>
          <a:blip r:embed="rId2">
            <a:alphaModFix/>
          </a:blip>
          <a:stretch>
            <a:fillRect/>
          </a:stretch>
        </a:blipFill>
        <a:effectLst/>
      </p:bgPr>
    </p:bg>
    <p:spTree>
      <p:nvGrpSpPr>
        <p:cNvPr id="1" name="Shape 46"/>
        <p:cNvGrpSpPr/>
        <p:nvPr/>
      </p:nvGrpSpPr>
      <p:grpSpPr>
        <a:xfrm>
          <a:off x="0" y="0"/>
          <a:ext cx="0" cy="0"/>
          <a:chOff x="0" y="0"/>
          <a:chExt cx="0" cy="0"/>
        </a:xfrm>
      </p:grpSpPr>
      <p:sp>
        <p:nvSpPr>
          <p:cNvPr id="47" name="Google Shape;47;p10"/>
          <p:cNvSpPr txBox="1">
            <a:spLocks noGrp="1"/>
          </p:cNvSpPr>
          <p:nvPr>
            <p:ph type="body" idx="1"/>
          </p:nvPr>
        </p:nvSpPr>
        <p:spPr>
          <a:xfrm>
            <a:off x="2199640" y="1036320"/>
            <a:ext cx="6589252" cy="4969193"/>
          </a:xfrm>
          <a:prstGeom prst="rect">
            <a:avLst/>
          </a:prstGeom>
          <a:noFill/>
          <a:ln>
            <a:noFill/>
          </a:ln>
        </p:spPr>
        <p:txBody>
          <a:bodyPr spcFirstLastPara="1" wrap="square" lIns="91425" tIns="45700" rIns="91425" bIns="45700" anchor="t" anchorCtr="0"/>
          <a:lstStyle>
            <a:lvl1pPr marL="457200" marR="0" lvl="0" indent="-424180" algn="l" rtl="0">
              <a:spcBef>
                <a:spcPts val="560"/>
              </a:spcBef>
              <a:spcAft>
                <a:spcPts val="0"/>
              </a:spcAft>
              <a:buClr>
                <a:schemeClr val="accent1"/>
              </a:buClr>
              <a:buSzPts val="3080"/>
              <a:buFont typeface="Noto Sans Symbols"/>
              <a:buChar char="▪"/>
              <a:defRPr sz="2800" b="0" i="0" u="none" strike="noStrike" cap="none">
                <a:solidFill>
                  <a:srgbClr val="5C6670"/>
                </a:solidFill>
                <a:latin typeface="Calibri"/>
                <a:ea typeface="Calibri"/>
                <a:cs typeface="Calibri"/>
                <a:sym typeface="Calibri"/>
              </a:defRPr>
            </a:lvl1pPr>
            <a:lvl2pPr marL="914400" marR="0" lvl="1" indent="-396240" algn="l" rtl="0">
              <a:spcBef>
                <a:spcPts val="480"/>
              </a:spcBef>
              <a:spcAft>
                <a:spcPts val="0"/>
              </a:spcAft>
              <a:buClr>
                <a:schemeClr val="accent2"/>
              </a:buClr>
              <a:buSzPts val="2640"/>
              <a:buFont typeface="Noto Sans Symbols"/>
              <a:buChar char="▪"/>
              <a:defRPr sz="2400" b="0" i="0" u="none" strike="noStrike" cap="none">
                <a:solidFill>
                  <a:srgbClr val="5C6670"/>
                </a:solidFill>
                <a:latin typeface="Calibri"/>
                <a:ea typeface="Calibri"/>
                <a:cs typeface="Calibri"/>
                <a:sym typeface="Calibri"/>
              </a:defRPr>
            </a:lvl2pPr>
            <a:lvl3pPr marL="1371600" marR="0" lvl="2" indent="-368300" algn="l" rtl="0">
              <a:spcBef>
                <a:spcPts val="400"/>
              </a:spcBef>
              <a:spcAft>
                <a:spcPts val="0"/>
              </a:spcAft>
              <a:buClr>
                <a:schemeClr val="accent3"/>
              </a:buClr>
              <a:buSzPts val="2200"/>
              <a:buFont typeface="Noto Sans Symbols"/>
              <a:buChar char="▪"/>
              <a:defRPr sz="2000" b="0" i="0" u="none" strike="noStrike" cap="none">
                <a:solidFill>
                  <a:srgbClr val="5C6670"/>
                </a:solidFill>
                <a:latin typeface="Calibri"/>
                <a:ea typeface="Calibri"/>
                <a:cs typeface="Calibri"/>
                <a:sym typeface="Calibri"/>
              </a:defRPr>
            </a:lvl3pPr>
            <a:lvl4pPr marL="1828800" marR="0" lvl="3" indent="-354330" algn="l" rtl="0">
              <a:spcBef>
                <a:spcPts val="360"/>
              </a:spcBef>
              <a:spcAft>
                <a:spcPts val="0"/>
              </a:spcAft>
              <a:buClr>
                <a:schemeClr val="accent4"/>
              </a:buClr>
              <a:buSzPts val="1980"/>
              <a:buFont typeface="Noto Sans Symbols"/>
              <a:buChar char="▪"/>
              <a:defRPr sz="1800" b="0" i="0" u="none" strike="noStrike" cap="none">
                <a:solidFill>
                  <a:srgbClr val="5C6670"/>
                </a:solidFill>
                <a:latin typeface="Calibri"/>
                <a:ea typeface="Calibri"/>
                <a:cs typeface="Calibri"/>
                <a:sym typeface="Calibri"/>
              </a:defRPr>
            </a:lvl4pPr>
            <a:lvl5pPr marL="2286000" marR="0" lvl="4" indent="-340360" algn="l" rtl="0">
              <a:spcBef>
                <a:spcPts val="320"/>
              </a:spcBef>
              <a:spcAft>
                <a:spcPts val="0"/>
              </a:spcAft>
              <a:buClr>
                <a:schemeClr val="accent6"/>
              </a:buClr>
              <a:buSzPts val="1760"/>
              <a:buFont typeface="Noto Sans Symbols"/>
              <a:buChar char="▪"/>
              <a:defRPr sz="1600" b="0" i="0" u="none" strike="noStrike" cap="none">
                <a:solidFill>
                  <a:srgbClr val="5C6670"/>
                </a:solidFill>
                <a:latin typeface="Calibri"/>
                <a:ea typeface="Calibri"/>
                <a:cs typeface="Calibri"/>
                <a:sym typeface="Calibri"/>
              </a:defRPr>
            </a:lvl5pPr>
            <a:lvl6pPr marL="2743200" marR="0" lvl="5" indent="-355600" algn="l" rtl="0">
              <a:spcBef>
                <a:spcPts val="400"/>
              </a:spcBef>
              <a:spcAft>
                <a:spcPts val="0"/>
              </a:spcAft>
              <a:buClr>
                <a:schemeClr val="accent1"/>
              </a:buClr>
              <a:buSzPts val="2000"/>
              <a:buFont typeface="Noto Sans Symbols"/>
              <a:buChar char="▪"/>
              <a:defRPr sz="2000" b="0" i="0" u="none" strike="noStrike" cap="none">
                <a:solidFill>
                  <a:schemeClr val="dk2"/>
                </a:solidFill>
                <a:latin typeface="Calibri"/>
                <a:ea typeface="Calibri"/>
                <a:cs typeface="Calibri"/>
                <a:sym typeface="Calibri"/>
              </a:defRPr>
            </a:lvl6pPr>
            <a:lvl7pPr marL="3200400" marR="0" lvl="6" indent="-355600" algn="l" rtl="0">
              <a:spcBef>
                <a:spcPts val="400"/>
              </a:spcBef>
              <a:spcAft>
                <a:spcPts val="0"/>
              </a:spcAft>
              <a:buClr>
                <a:schemeClr val="accent2"/>
              </a:buClr>
              <a:buSzPts val="2000"/>
              <a:buFont typeface="Noto Sans Symbols"/>
              <a:buChar char="▪"/>
              <a:defRPr sz="2000" b="0" i="0" u="none" strike="noStrike" cap="none">
                <a:solidFill>
                  <a:schemeClr val="dk2"/>
                </a:solidFill>
                <a:latin typeface="Calibri"/>
                <a:ea typeface="Calibri"/>
                <a:cs typeface="Calibri"/>
                <a:sym typeface="Calibri"/>
              </a:defRPr>
            </a:lvl7pPr>
            <a:lvl8pPr marL="3657600" marR="0" lvl="7" indent="-355600" algn="l" rtl="0">
              <a:spcBef>
                <a:spcPts val="400"/>
              </a:spcBef>
              <a:spcAft>
                <a:spcPts val="0"/>
              </a:spcAft>
              <a:buClr>
                <a:schemeClr val="accent3"/>
              </a:buClr>
              <a:buSzPts val="2000"/>
              <a:buFont typeface="Noto Sans Symbols"/>
              <a:buChar char="▪"/>
              <a:defRPr sz="2000" b="0" i="0" u="none" strike="noStrike" cap="none">
                <a:solidFill>
                  <a:schemeClr val="dk2"/>
                </a:solidFill>
                <a:latin typeface="Calibri"/>
                <a:ea typeface="Calibri"/>
                <a:cs typeface="Calibri"/>
                <a:sym typeface="Calibri"/>
              </a:defRPr>
            </a:lvl8pPr>
            <a:lvl9pPr marL="4114800" marR="0" lvl="8" indent="-355600" algn="l" rtl="0">
              <a:spcBef>
                <a:spcPts val="400"/>
              </a:spcBef>
              <a:spcAft>
                <a:spcPts val="0"/>
              </a:spcAft>
              <a:buClr>
                <a:schemeClr val="accent5"/>
              </a:buClr>
              <a:buSzPts val="2000"/>
              <a:buFont typeface="Noto Sans Symbols"/>
              <a:buChar char="▪"/>
              <a:defRPr sz="2000" b="0" i="0" u="none" strike="noStrike" cap="none">
                <a:solidFill>
                  <a:schemeClr val="dk2"/>
                </a:solidFill>
                <a:latin typeface="Calibri"/>
                <a:ea typeface="Calibri"/>
                <a:cs typeface="Calibri"/>
                <a:sym typeface="Calibri"/>
              </a:defRPr>
            </a:lvl9pPr>
          </a:lstStyle>
          <a:p>
            <a:endParaRPr/>
          </a:p>
        </p:txBody>
      </p:sp>
      <p:sp>
        <p:nvSpPr>
          <p:cNvPr id="48" name="Google Shape;48;p10"/>
          <p:cNvSpPr txBox="1">
            <a:spLocks noGrp="1"/>
          </p:cNvSpPr>
          <p:nvPr>
            <p:ph type="body" idx="2"/>
          </p:nvPr>
        </p:nvSpPr>
        <p:spPr>
          <a:xfrm>
            <a:off x="2199639" y="304800"/>
            <a:ext cx="6589252" cy="639762"/>
          </a:xfrm>
          <a:prstGeom prst="rect">
            <a:avLst/>
          </a:prstGeom>
          <a:noFill/>
          <a:ln>
            <a:noFill/>
          </a:ln>
        </p:spPr>
        <p:txBody>
          <a:bodyPr spcFirstLastPara="1" wrap="square" lIns="91425" tIns="45700" rIns="91425" bIns="45700" anchor="ctr" anchorCtr="0"/>
          <a:lstStyle>
            <a:lvl1pPr marL="457200" marR="0" lvl="0" indent="-228600" algn="l" rtl="0">
              <a:spcBef>
                <a:spcPts val="560"/>
              </a:spcBef>
              <a:spcAft>
                <a:spcPts val="0"/>
              </a:spcAft>
              <a:buClr>
                <a:schemeClr val="accent1"/>
              </a:buClr>
              <a:buSzPts val="3080"/>
              <a:buFont typeface="Noto Sans Symbols"/>
              <a:buNone/>
              <a:defRPr sz="2800" b="0"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accent2"/>
              </a:buClr>
              <a:buSzPts val="2200"/>
              <a:buFont typeface="Noto Sans Symbols"/>
              <a:buNone/>
              <a:defRPr sz="2000" b="1" i="0" u="none" strike="noStrike" cap="none">
                <a:solidFill>
                  <a:srgbClr val="5C6670"/>
                </a:solidFill>
                <a:latin typeface="Calibri"/>
                <a:ea typeface="Calibri"/>
                <a:cs typeface="Calibri"/>
                <a:sym typeface="Calibri"/>
              </a:defRPr>
            </a:lvl2pPr>
            <a:lvl3pPr marL="1371600" marR="0" lvl="2" indent="-228600" algn="l" rtl="0">
              <a:spcBef>
                <a:spcPts val="360"/>
              </a:spcBef>
              <a:spcAft>
                <a:spcPts val="0"/>
              </a:spcAft>
              <a:buClr>
                <a:schemeClr val="accent3"/>
              </a:buClr>
              <a:buSzPts val="1980"/>
              <a:buFont typeface="Noto Sans Symbols"/>
              <a:buNone/>
              <a:defRPr sz="1800" b="1" i="0" u="none" strike="noStrike" cap="none">
                <a:solidFill>
                  <a:srgbClr val="5C6670"/>
                </a:solidFill>
                <a:latin typeface="Calibri"/>
                <a:ea typeface="Calibri"/>
                <a:cs typeface="Calibri"/>
                <a:sym typeface="Calibri"/>
              </a:defRPr>
            </a:lvl3pPr>
            <a:lvl4pPr marL="1828800" marR="0" lvl="3" indent="-228600" algn="l" rtl="0">
              <a:spcBef>
                <a:spcPts val="320"/>
              </a:spcBef>
              <a:spcAft>
                <a:spcPts val="0"/>
              </a:spcAft>
              <a:buClr>
                <a:schemeClr val="accent4"/>
              </a:buClr>
              <a:buSzPts val="1760"/>
              <a:buFont typeface="Noto Sans Symbols"/>
              <a:buNone/>
              <a:defRPr sz="1600" b="1" i="0" u="none" strike="noStrike" cap="none">
                <a:solidFill>
                  <a:srgbClr val="5C6670"/>
                </a:solidFill>
                <a:latin typeface="Calibri"/>
                <a:ea typeface="Calibri"/>
                <a:cs typeface="Calibri"/>
                <a:sym typeface="Calibri"/>
              </a:defRPr>
            </a:lvl4pPr>
            <a:lvl5pPr marL="2286000" marR="0" lvl="4" indent="-228600" algn="l" rtl="0">
              <a:spcBef>
                <a:spcPts val="320"/>
              </a:spcBef>
              <a:spcAft>
                <a:spcPts val="0"/>
              </a:spcAft>
              <a:buClr>
                <a:schemeClr val="accent6"/>
              </a:buClr>
              <a:buSzPts val="1760"/>
              <a:buFont typeface="Noto Sans Symbols"/>
              <a:buNone/>
              <a:defRPr sz="1600" b="1" i="0" u="none" strike="noStrike" cap="none">
                <a:solidFill>
                  <a:srgbClr val="5C6670"/>
                </a:solidFill>
                <a:latin typeface="Calibri"/>
                <a:ea typeface="Calibri"/>
                <a:cs typeface="Calibri"/>
                <a:sym typeface="Calibri"/>
              </a:defRPr>
            </a:lvl5pPr>
            <a:lvl6pPr marL="2743200" marR="0" lvl="5" indent="-228600" algn="l" rtl="0">
              <a:spcBef>
                <a:spcPts val="320"/>
              </a:spcBef>
              <a:spcAft>
                <a:spcPts val="0"/>
              </a:spcAft>
              <a:buClr>
                <a:schemeClr val="accent1"/>
              </a:buClr>
              <a:buSzPts val="1600"/>
              <a:buFont typeface="Noto Sans Symbols"/>
              <a:buNone/>
              <a:defRPr sz="1600" b="1" i="0" u="none" strike="noStrike" cap="none">
                <a:solidFill>
                  <a:schemeClr val="dk2"/>
                </a:solidFill>
                <a:latin typeface="Calibri"/>
                <a:ea typeface="Calibri"/>
                <a:cs typeface="Calibri"/>
                <a:sym typeface="Calibri"/>
              </a:defRPr>
            </a:lvl6pPr>
            <a:lvl7pPr marL="3200400" marR="0" lvl="6" indent="-228600" algn="l" rtl="0">
              <a:spcBef>
                <a:spcPts val="320"/>
              </a:spcBef>
              <a:spcAft>
                <a:spcPts val="0"/>
              </a:spcAft>
              <a:buClr>
                <a:schemeClr val="accent2"/>
              </a:buClr>
              <a:buSzPts val="1600"/>
              <a:buFont typeface="Noto Sans Symbols"/>
              <a:buNone/>
              <a:defRPr sz="1600" b="1" i="0" u="none" strike="noStrike" cap="none">
                <a:solidFill>
                  <a:schemeClr val="dk2"/>
                </a:solidFill>
                <a:latin typeface="Calibri"/>
                <a:ea typeface="Calibri"/>
                <a:cs typeface="Calibri"/>
                <a:sym typeface="Calibri"/>
              </a:defRPr>
            </a:lvl7pPr>
            <a:lvl8pPr marL="3657600" marR="0" lvl="7" indent="-228600" algn="l" rtl="0">
              <a:spcBef>
                <a:spcPts val="320"/>
              </a:spcBef>
              <a:spcAft>
                <a:spcPts val="0"/>
              </a:spcAft>
              <a:buClr>
                <a:schemeClr val="accent3"/>
              </a:buClr>
              <a:buSzPts val="1600"/>
              <a:buFont typeface="Noto Sans Symbols"/>
              <a:buNone/>
              <a:defRPr sz="1600" b="1" i="0" u="none" strike="noStrike" cap="none">
                <a:solidFill>
                  <a:schemeClr val="dk2"/>
                </a:solidFill>
                <a:latin typeface="Calibri"/>
                <a:ea typeface="Calibri"/>
                <a:cs typeface="Calibri"/>
                <a:sym typeface="Calibri"/>
              </a:defRPr>
            </a:lvl8pPr>
            <a:lvl9pPr marL="4114800" marR="0" lvl="8" indent="-228600" algn="l" rtl="0">
              <a:spcBef>
                <a:spcPts val="320"/>
              </a:spcBef>
              <a:spcAft>
                <a:spcPts val="0"/>
              </a:spcAft>
              <a:buClr>
                <a:schemeClr val="accent5"/>
              </a:buClr>
              <a:buSzPts val="1600"/>
              <a:buFont typeface="Noto Sans Symbols"/>
              <a:buNone/>
              <a:defRPr sz="1600" b="1" i="0" u="none" strike="noStrike" cap="none">
                <a:solidFill>
                  <a:schemeClr val="dk2"/>
                </a:solidFill>
                <a:latin typeface="Calibri"/>
                <a:ea typeface="Calibri"/>
                <a:cs typeface="Calibri"/>
                <a:sym typeface="Calibri"/>
              </a:defRPr>
            </a:lvl9pPr>
          </a:lstStyle>
          <a:p>
            <a:endParaRPr/>
          </a:p>
        </p:txBody>
      </p:sp>
      <p:sp>
        <p:nvSpPr>
          <p:cNvPr id="49" name="Google Shape;49;p10"/>
          <p:cNvSpPr txBox="1">
            <a:spLocks noGrp="1"/>
          </p:cNvSpPr>
          <p:nvPr>
            <p:ph type="body" idx="3"/>
          </p:nvPr>
        </p:nvSpPr>
        <p:spPr>
          <a:xfrm>
            <a:off x="60220" y="2171510"/>
            <a:ext cx="1910820" cy="2816352"/>
          </a:xfrm>
          <a:prstGeom prst="rect">
            <a:avLst/>
          </a:prstGeom>
          <a:noFill/>
          <a:ln>
            <a:noFill/>
          </a:ln>
        </p:spPr>
        <p:txBody>
          <a:bodyPr spcFirstLastPara="1" wrap="square" lIns="91425" tIns="0" rIns="91425" bIns="45700" anchor="t" anchorCtr="0"/>
          <a:lstStyle>
            <a:lvl1pPr marL="457200" marR="0" lvl="0" indent="-228600" algn="l" rtl="0">
              <a:spcBef>
                <a:spcPts val="360"/>
              </a:spcBef>
              <a:spcAft>
                <a:spcPts val="0"/>
              </a:spcAft>
              <a:buClr>
                <a:schemeClr val="accent1"/>
              </a:buClr>
              <a:buSzPts val="1980"/>
              <a:buFont typeface="Noto Sans Symbols"/>
              <a:buNone/>
              <a:defRPr sz="1800" b="0" i="0" u="none" strike="noStrike" cap="none">
                <a:solidFill>
                  <a:srgbClr val="FFFFFF"/>
                </a:solidFill>
                <a:latin typeface="Calibri"/>
                <a:ea typeface="Calibri"/>
                <a:cs typeface="Calibri"/>
                <a:sym typeface="Calibri"/>
              </a:defRPr>
            </a:lvl1pPr>
            <a:lvl2pPr marL="914400" marR="0" lvl="1" indent="-228600" algn="l" rtl="0">
              <a:spcBef>
                <a:spcPts val="240"/>
              </a:spcBef>
              <a:spcAft>
                <a:spcPts val="0"/>
              </a:spcAft>
              <a:buClr>
                <a:schemeClr val="accent2"/>
              </a:buClr>
              <a:buSzPts val="1320"/>
              <a:buFont typeface="Noto Sans Symbols"/>
              <a:buNone/>
              <a:defRPr sz="1200" b="0" i="0" u="none" strike="noStrike" cap="none">
                <a:solidFill>
                  <a:srgbClr val="5C6670"/>
                </a:solidFill>
                <a:latin typeface="Calibri"/>
                <a:ea typeface="Calibri"/>
                <a:cs typeface="Calibri"/>
                <a:sym typeface="Calibri"/>
              </a:defRPr>
            </a:lvl2pPr>
            <a:lvl3pPr marL="1371600" marR="0" lvl="2" indent="-228600" algn="l" rtl="0">
              <a:spcBef>
                <a:spcPts val="200"/>
              </a:spcBef>
              <a:spcAft>
                <a:spcPts val="0"/>
              </a:spcAft>
              <a:buClr>
                <a:schemeClr val="accent3"/>
              </a:buClr>
              <a:buSzPts val="1100"/>
              <a:buFont typeface="Noto Sans Symbols"/>
              <a:buNone/>
              <a:defRPr sz="1000" b="0" i="0" u="none" strike="noStrike" cap="none">
                <a:solidFill>
                  <a:srgbClr val="5C6670"/>
                </a:solidFill>
                <a:latin typeface="Calibri"/>
                <a:ea typeface="Calibri"/>
                <a:cs typeface="Calibri"/>
                <a:sym typeface="Calibri"/>
              </a:defRPr>
            </a:lvl3pPr>
            <a:lvl4pPr marL="1828800" marR="0" lvl="3" indent="-228600" algn="l" rtl="0">
              <a:spcBef>
                <a:spcPts val="180"/>
              </a:spcBef>
              <a:spcAft>
                <a:spcPts val="0"/>
              </a:spcAft>
              <a:buClr>
                <a:schemeClr val="accent4"/>
              </a:buClr>
              <a:buSzPts val="990"/>
              <a:buFont typeface="Noto Sans Symbols"/>
              <a:buNone/>
              <a:defRPr sz="900" b="0" i="0" u="none" strike="noStrike" cap="none">
                <a:solidFill>
                  <a:srgbClr val="5C6670"/>
                </a:solidFill>
                <a:latin typeface="Calibri"/>
                <a:ea typeface="Calibri"/>
                <a:cs typeface="Calibri"/>
                <a:sym typeface="Calibri"/>
              </a:defRPr>
            </a:lvl4pPr>
            <a:lvl5pPr marL="2286000" marR="0" lvl="4" indent="-228600" algn="l" rtl="0">
              <a:spcBef>
                <a:spcPts val="180"/>
              </a:spcBef>
              <a:spcAft>
                <a:spcPts val="0"/>
              </a:spcAft>
              <a:buClr>
                <a:schemeClr val="accent6"/>
              </a:buClr>
              <a:buSzPts val="990"/>
              <a:buFont typeface="Noto Sans Symbols"/>
              <a:buNone/>
              <a:defRPr sz="900" b="0" i="0" u="none" strike="noStrike" cap="none">
                <a:solidFill>
                  <a:srgbClr val="5C6670"/>
                </a:solidFill>
                <a:latin typeface="Calibri"/>
                <a:ea typeface="Calibri"/>
                <a:cs typeface="Calibri"/>
                <a:sym typeface="Calibri"/>
              </a:defRPr>
            </a:lvl5pPr>
            <a:lvl6pPr marL="2743200" marR="0" lvl="5" indent="-228600" algn="l" rtl="0">
              <a:spcBef>
                <a:spcPts val="180"/>
              </a:spcBef>
              <a:spcAft>
                <a:spcPts val="0"/>
              </a:spcAft>
              <a:buClr>
                <a:schemeClr val="accent1"/>
              </a:buClr>
              <a:buSzPts val="900"/>
              <a:buFont typeface="Noto Sans Symbols"/>
              <a:buNone/>
              <a:defRPr sz="900" b="0" i="0" u="none" strike="noStrike" cap="none">
                <a:solidFill>
                  <a:schemeClr val="dk2"/>
                </a:solidFill>
                <a:latin typeface="Calibri"/>
                <a:ea typeface="Calibri"/>
                <a:cs typeface="Calibri"/>
                <a:sym typeface="Calibri"/>
              </a:defRPr>
            </a:lvl6pPr>
            <a:lvl7pPr marL="3200400" marR="0" lvl="6" indent="-228600" algn="l" rtl="0">
              <a:spcBef>
                <a:spcPts val="180"/>
              </a:spcBef>
              <a:spcAft>
                <a:spcPts val="0"/>
              </a:spcAft>
              <a:buClr>
                <a:schemeClr val="accent2"/>
              </a:buClr>
              <a:buSzPts val="900"/>
              <a:buFont typeface="Noto Sans Symbols"/>
              <a:buNone/>
              <a:defRPr sz="900" b="0" i="0" u="none" strike="noStrike" cap="none">
                <a:solidFill>
                  <a:schemeClr val="dk2"/>
                </a:solidFill>
                <a:latin typeface="Calibri"/>
                <a:ea typeface="Calibri"/>
                <a:cs typeface="Calibri"/>
                <a:sym typeface="Calibri"/>
              </a:defRPr>
            </a:lvl7pPr>
            <a:lvl8pPr marL="3657600" marR="0" lvl="7" indent="-228600" algn="l" rtl="0">
              <a:spcBef>
                <a:spcPts val="180"/>
              </a:spcBef>
              <a:spcAft>
                <a:spcPts val="0"/>
              </a:spcAft>
              <a:buClr>
                <a:schemeClr val="accent3"/>
              </a:buClr>
              <a:buSzPts val="900"/>
              <a:buFont typeface="Noto Sans Symbols"/>
              <a:buNone/>
              <a:defRPr sz="900" b="0" i="0" u="none" strike="noStrike" cap="none">
                <a:solidFill>
                  <a:schemeClr val="dk2"/>
                </a:solidFill>
                <a:latin typeface="Calibri"/>
                <a:ea typeface="Calibri"/>
                <a:cs typeface="Calibri"/>
                <a:sym typeface="Calibri"/>
              </a:defRPr>
            </a:lvl8pPr>
            <a:lvl9pPr marL="4114800" marR="0" lvl="8" indent="-228600" algn="l" rtl="0">
              <a:spcBef>
                <a:spcPts val="180"/>
              </a:spcBef>
              <a:spcAft>
                <a:spcPts val="0"/>
              </a:spcAft>
              <a:buClr>
                <a:schemeClr val="accent5"/>
              </a:buClr>
              <a:buSzPts val="900"/>
              <a:buFont typeface="Noto Sans Symbols"/>
              <a:buNone/>
              <a:defRPr sz="900" b="0" i="0" u="none" strike="noStrike" cap="none">
                <a:solidFill>
                  <a:schemeClr val="dk2"/>
                </a:solidFill>
                <a:latin typeface="Calibri"/>
                <a:ea typeface="Calibri"/>
                <a:cs typeface="Calibri"/>
                <a:sym typeface="Calibri"/>
              </a:defRPr>
            </a:lvl9pPr>
          </a:lstStyle>
          <a:p>
            <a:endParaRPr/>
          </a:p>
        </p:txBody>
      </p:sp>
      <p:sp>
        <p:nvSpPr>
          <p:cNvPr id="50" name="Google Shape;50;p10"/>
          <p:cNvSpPr txBox="1">
            <a:spLocks noGrp="1"/>
          </p:cNvSpPr>
          <p:nvPr>
            <p:ph type="title"/>
          </p:nvPr>
        </p:nvSpPr>
        <p:spPr>
          <a:xfrm>
            <a:off x="57912" y="1036320"/>
            <a:ext cx="1913456" cy="103359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2" name="Google Shape;52;p10"/>
          <p:cNvSpPr txBox="1"/>
          <p:nvPr/>
        </p:nvSpPr>
        <p:spPr>
          <a:xfrm>
            <a:off x="3675969" y="6344721"/>
            <a:ext cx="2133600" cy="365125"/>
          </a:xfrm>
          <a:prstGeom prst="rect">
            <a:avLst/>
          </a:prstGeom>
          <a:noFill/>
          <a:ln>
            <a:noFill/>
          </a:ln>
        </p:spPr>
        <p:txBody>
          <a:bodyPr spcFirstLastPara="1" wrap="square" lIns="91425" tIns="45700" rIns="91425" bIns="45700" anchor="ctr" anchorCtr="0">
            <a:noAutofit/>
          </a:bodyPr>
          <a:lstStyle/>
          <a:p>
            <a:pPr algn="ctr">
              <a:buClrTx/>
              <a:buFontTx/>
              <a:buNone/>
            </a:pPr>
            <a:fld id="{00000000-1234-1234-1234-123412341234}" type="slidenum">
              <a:rPr lang="en-US" kern="1200">
                <a:solidFill>
                  <a:prstClr val="black"/>
                </a:solidFill>
                <a:latin typeface="Calibri"/>
                <a:ea typeface="Calibri"/>
                <a:cs typeface="Calibri"/>
                <a:sym typeface="Calibri"/>
              </a:rPr>
              <a:pPr algn="ctr">
                <a:buClrTx/>
                <a:buFontTx/>
                <a:buNone/>
              </a:pPr>
              <a:t>‹#›</a:t>
            </a:fld>
            <a:endParaRPr kern="1200">
              <a:solidFill>
                <a:prstClr val="black"/>
              </a:solidFill>
              <a:latin typeface="Calibri"/>
              <a:ea typeface="Calibri"/>
              <a:cs typeface="Calibri"/>
              <a:sym typeface="Calibri"/>
            </a:endParaRP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Tree>
    <p:extLst>
      <p:ext uri="{BB962C8B-B14F-4D97-AF65-F5344CB8AC3E}">
        <p14:creationId xmlns:p14="http://schemas.microsoft.com/office/powerpoint/2010/main" val="134967770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matchingName="Statement with Tag, 2">
  <p:cSld name="Statement with Tag, 2">
    <p:spTree>
      <p:nvGrpSpPr>
        <p:cNvPr id="1" name="Shape 53"/>
        <p:cNvGrpSpPr/>
        <p:nvPr/>
      </p:nvGrpSpPr>
      <p:grpSpPr>
        <a:xfrm>
          <a:off x="0" y="0"/>
          <a:ext cx="0" cy="0"/>
          <a:chOff x="0" y="0"/>
          <a:chExt cx="0" cy="0"/>
        </a:xfrm>
      </p:grpSpPr>
      <p:sp>
        <p:nvSpPr>
          <p:cNvPr id="54" name="Google Shape;54;p11"/>
          <p:cNvSpPr txBox="1">
            <a:spLocks noGrp="1"/>
          </p:cNvSpPr>
          <p:nvPr>
            <p:ph type="title"/>
          </p:nvPr>
        </p:nvSpPr>
        <p:spPr>
          <a:xfrm>
            <a:off x="533400" y="2233613"/>
            <a:ext cx="8077200" cy="2057400"/>
          </a:xfrm>
          <a:prstGeom prst="rect">
            <a:avLst/>
          </a:prstGeom>
          <a:noFill/>
          <a:ln>
            <a:noFill/>
          </a:ln>
        </p:spPr>
        <p:txBody>
          <a:bodyPr spcFirstLastPara="1" wrap="square" lIns="91425" tIns="45700" rIns="91425" bIns="45700" anchor="b" anchorCtr="0"/>
          <a:lstStyle>
            <a:lvl1pPr marR="0" lvl="0" algn="ctr" rtl="0">
              <a:spcBef>
                <a:spcPts val="0"/>
              </a:spcBef>
              <a:spcAft>
                <a:spcPts val="0"/>
              </a:spcAft>
              <a:buClr>
                <a:schemeClr val="lt1"/>
              </a:buClr>
              <a:buSzPts val="7200"/>
              <a:buFont typeface="Arial"/>
              <a:buNone/>
              <a:defRPr sz="7200" b="1"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5" name="Google Shape;55;p11"/>
          <p:cNvSpPr txBox="1">
            <a:spLocks noGrp="1"/>
          </p:cNvSpPr>
          <p:nvPr>
            <p:ph type="body" idx="1"/>
          </p:nvPr>
        </p:nvSpPr>
        <p:spPr>
          <a:xfrm>
            <a:off x="533400" y="4291015"/>
            <a:ext cx="8077200" cy="1500188"/>
          </a:xfrm>
          <a:prstGeom prst="rect">
            <a:avLst/>
          </a:prstGeom>
          <a:noFill/>
          <a:ln>
            <a:noFill/>
          </a:ln>
        </p:spPr>
        <p:txBody>
          <a:bodyPr spcFirstLastPara="1" wrap="square" lIns="91425" tIns="45700" rIns="91425" bIns="45700" anchor="t" anchorCtr="0"/>
          <a:lstStyle>
            <a:lvl1pPr marL="457200" marR="0" lvl="0" indent="-228600" algn="ctr" rtl="0">
              <a:spcBef>
                <a:spcPts val="860"/>
              </a:spcBef>
              <a:spcAft>
                <a:spcPts val="0"/>
              </a:spcAft>
              <a:buClr>
                <a:schemeClr val="accent1"/>
              </a:buClr>
              <a:buSzPts val="4730"/>
              <a:buFont typeface="Noto Sans Symbols"/>
              <a:buNone/>
              <a:defRPr sz="4300" b="1" i="0" u="none" strike="noStrike" cap="none">
                <a:solidFill>
                  <a:schemeClr val="accent2"/>
                </a:solidFill>
                <a:latin typeface="Calibri"/>
                <a:ea typeface="Calibri"/>
                <a:cs typeface="Calibri"/>
                <a:sym typeface="Calibri"/>
              </a:defRPr>
            </a:lvl1pPr>
            <a:lvl2pPr marL="914400" marR="0" lvl="1" indent="-228600" algn="l" rtl="0">
              <a:spcBef>
                <a:spcPts val="480"/>
              </a:spcBef>
              <a:spcAft>
                <a:spcPts val="0"/>
              </a:spcAft>
              <a:buClr>
                <a:schemeClr val="accent2"/>
              </a:buClr>
              <a:buSzPts val="2640"/>
              <a:buFont typeface="Noto Sans Symbols"/>
              <a:buNone/>
              <a:defRPr sz="2400" b="0" i="0" u="none" strike="noStrike" cap="none">
                <a:solidFill>
                  <a:srgbClr val="9A9EA3"/>
                </a:solidFill>
                <a:latin typeface="Calibri"/>
                <a:ea typeface="Calibri"/>
                <a:cs typeface="Calibri"/>
                <a:sym typeface="Calibri"/>
              </a:defRPr>
            </a:lvl2pPr>
            <a:lvl3pPr marL="1371600" marR="0" lvl="2" indent="-228600" algn="l" rtl="0">
              <a:spcBef>
                <a:spcPts val="420"/>
              </a:spcBef>
              <a:spcAft>
                <a:spcPts val="0"/>
              </a:spcAft>
              <a:buClr>
                <a:schemeClr val="accent3"/>
              </a:buClr>
              <a:buSzPts val="2310"/>
              <a:buFont typeface="Noto Sans Symbols"/>
              <a:buNone/>
              <a:defRPr sz="2100" b="0" i="0" u="none" strike="noStrike" cap="none">
                <a:solidFill>
                  <a:srgbClr val="9A9EA3"/>
                </a:solidFill>
                <a:latin typeface="Calibri"/>
                <a:ea typeface="Calibri"/>
                <a:cs typeface="Calibri"/>
                <a:sym typeface="Calibri"/>
              </a:defRPr>
            </a:lvl3pPr>
            <a:lvl4pPr marL="1828800" marR="0" lvl="3" indent="-228600" algn="l" rtl="0">
              <a:spcBef>
                <a:spcPts val="380"/>
              </a:spcBef>
              <a:spcAft>
                <a:spcPts val="0"/>
              </a:spcAft>
              <a:buClr>
                <a:schemeClr val="accent4"/>
              </a:buClr>
              <a:buSzPts val="2090"/>
              <a:buFont typeface="Noto Sans Symbols"/>
              <a:buNone/>
              <a:defRPr sz="1900" b="0" i="0" u="none" strike="noStrike" cap="none">
                <a:solidFill>
                  <a:srgbClr val="9A9EA3"/>
                </a:solidFill>
                <a:latin typeface="Calibri"/>
                <a:ea typeface="Calibri"/>
                <a:cs typeface="Calibri"/>
                <a:sym typeface="Calibri"/>
              </a:defRPr>
            </a:lvl4pPr>
            <a:lvl5pPr marL="2286000" marR="0" lvl="4" indent="-228600" algn="l" rtl="0">
              <a:spcBef>
                <a:spcPts val="380"/>
              </a:spcBef>
              <a:spcAft>
                <a:spcPts val="0"/>
              </a:spcAft>
              <a:buClr>
                <a:schemeClr val="accent6"/>
              </a:buClr>
              <a:buSzPts val="2090"/>
              <a:buFont typeface="Noto Sans Symbols"/>
              <a:buNone/>
              <a:defRPr sz="1900" b="0" i="0" u="none" strike="noStrike" cap="none">
                <a:solidFill>
                  <a:srgbClr val="9A9EA3"/>
                </a:solidFill>
                <a:latin typeface="Calibri"/>
                <a:ea typeface="Calibri"/>
                <a:cs typeface="Calibri"/>
                <a:sym typeface="Calibri"/>
              </a:defRPr>
            </a:lvl5pPr>
            <a:lvl6pPr marL="2743200" marR="0" lvl="5" indent="-228600" algn="l" rtl="0">
              <a:spcBef>
                <a:spcPts val="380"/>
              </a:spcBef>
              <a:spcAft>
                <a:spcPts val="0"/>
              </a:spcAft>
              <a:buClr>
                <a:schemeClr val="accent1"/>
              </a:buClr>
              <a:buSzPts val="1900"/>
              <a:buFont typeface="Noto Sans Symbols"/>
              <a:buNone/>
              <a:defRPr sz="1900" b="0" i="0" u="none" strike="noStrike" cap="none">
                <a:solidFill>
                  <a:srgbClr val="9A9EA3"/>
                </a:solidFill>
                <a:latin typeface="Calibri"/>
                <a:ea typeface="Calibri"/>
                <a:cs typeface="Calibri"/>
                <a:sym typeface="Calibri"/>
              </a:defRPr>
            </a:lvl6pPr>
            <a:lvl7pPr marL="3200400" marR="0" lvl="6" indent="-228600" algn="l" rtl="0">
              <a:spcBef>
                <a:spcPts val="380"/>
              </a:spcBef>
              <a:spcAft>
                <a:spcPts val="0"/>
              </a:spcAft>
              <a:buClr>
                <a:schemeClr val="accent2"/>
              </a:buClr>
              <a:buSzPts val="1900"/>
              <a:buFont typeface="Noto Sans Symbols"/>
              <a:buNone/>
              <a:defRPr sz="1900" b="0" i="0" u="none" strike="noStrike" cap="none">
                <a:solidFill>
                  <a:srgbClr val="9A9EA3"/>
                </a:solidFill>
                <a:latin typeface="Calibri"/>
                <a:ea typeface="Calibri"/>
                <a:cs typeface="Calibri"/>
                <a:sym typeface="Calibri"/>
              </a:defRPr>
            </a:lvl7pPr>
            <a:lvl8pPr marL="3657600" marR="0" lvl="7" indent="-228600" algn="l" rtl="0">
              <a:spcBef>
                <a:spcPts val="380"/>
              </a:spcBef>
              <a:spcAft>
                <a:spcPts val="0"/>
              </a:spcAft>
              <a:buClr>
                <a:schemeClr val="accent3"/>
              </a:buClr>
              <a:buSzPts val="1900"/>
              <a:buFont typeface="Noto Sans Symbols"/>
              <a:buNone/>
              <a:defRPr sz="1900" b="0" i="0" u="none" strike="noStrike" cap="none">
                <a:solidFill>
                  <a:srgbClr val="9A9EA3"/>
                </a:solidFill>
                <a:latin typeface="Calibri"/>
                <a:ea typeface="Calibri"/>
                <a:cs typeface="Calibri"/>
                <a:sym typeface="Calibri"/>
              </a:defRPr>
            </a:lvl8pPr>
            <a:lvl9pPr marL="4114800" marR="0" lvl="8" indent="-228600" algn="l" rtl="0">
              <a:spcBef>
                <a:spcPts val="380"/>
              </a:spcBef>
              <a:spcAft>
                <a:spcPts val="0"/>
              </a:spcAft>
              <a:buClr>
                <a:schemeClr val="accent5"/>
              </a:buClr>
              <a:buSzPts val="1900"/>
              <a:buFont typeface="Noto Sans Symbols"/>
              <a:buNone/>
              <a:defRPr sz="1900" b="0" i="0" u="none" strike="noStrike" cap="none">
                <a:solidFill>
                  <a:srgbClr val="9A9EA3"/>
                </a:solidFill>
                <a:latin typeface="Calibri"/>
                <a:ea typeface="Calibri"/>
                <a:cs typeface="Calibri"/>
                <a:sym typeface="Calibri"/>
              </a:defRPr>
            </a:lvl9pPr>
          </a:lstStyle>
          <a:p>
            <a:endParaRPr/>
          </a:p>
        </p:txBody>
      </p:sp>
      <p:sp>
        <p:nvSpPr>
          <p:cNvPr id="56" name="Google Shape;56;p11"/>
          <p:cNvSpPr txBox="1">
            <a:spLocks noGrp="1"/>
          </p:cNvSpPr>
          <p:nvPr>
            <p:ph type="body" idx="2"/>
          </p:nvPr>
        </p:nvSpPr>
        <p:spPr>
          <a:xfrm>
            <a:off x="6858001" y="304800"/>
            <a:ext cx="1655064" cy="533400"/>
          </a:xfrm>
          <a:prstGeom prst="rect">
            <a:avLst/>
          </a:prstGeom>
          <a:noFill/>
          <a:ln>
            <a:noFill/>
          </a:ln>
        </p:spPr>
        <p:txBody>
          <a:bodyPr spcFirstLastPara="1" wrap="square" lIns="91425" tIns="45700" rIns="91425" bIns="45700" anchor="b" anchorCtr="0"/>
          <a:lstStyle>
            <a:lvl1pPr marL="457200" marR="0" lvl="0" indent="-228600" algn="ctr" rtl="0">
              <a:spcBef>
                <a:spcPts val="640"/>
              </a:spcBef>
              <a:spcAft>
                <a:spcPts val="0"/>
              </a:spcAft>
              <a:buClr>
                <a:schemeClr val="accent1"/>
              </a:buClr>
              <a:buSzPts val="3520"/>
              <a:buFont typeface="Noto Sans Symbols"/>
              <a:buNone/>
              <a:defRPr sz="3200" b="1" i="0" u="none" strike="noStrike" cap="none">
                <a:solidFill>
                  <a:srgbClr val="5C6670"/>
                </a:solidFill>
                <a:latin typeface="Calibri"/>
                <a:ea typeface="Calibri"/>
                <a:cs typeface="Calibri"/>
                <a:sym typeface="Calibri"/>
              </a:defRPr>
            </a:lvl1pPr>
            <a:lvl2pPr marL="914400" marR="0" lvl="1" indent="-228600" algn="l" rtl="0">
              <a:spcBef>
                <a:spcPts val="860"/>
              </a:spcBef>
              <a:spcAft>
                <a:spcPts val="0"/>
              </a:spcAft>
              <a:buClr>
                <a:schemeClr val="accent2"/>
              </a:buClr>
              <a:buSzPts val="4730"/>
              <a:buFont typeface="Noto Sans Symbols"/>
              <a:buNone/>
              <a:defRPr sz="4300" b="1" i="0" u="none" strike="noStrike" cap="none">
                <a:solidFill>
                  <a:srgbClr val="5C6670"/>
                </a:solidFill>
                <a:latin typeface="Calibri"/>
                <a:ea typeface="Calibri"/>
                <a:cs typeface="Calibri"/>
                <a:sym typeface="Calibri"/>
              </a:defRPr>
            </a:lvl2pPr>
            <a:lvl3pPr marL="1371600" marR="0" lvl="2" indent="-228600" algn="l" rtl="0">
              <a:spcBef>
                <a:spcPts val="860"/>
              </a:spcBef>
              <a:spcAft>
                <a:spcPts val="0"/>
              </a:spcAft>
              <a:buClr>
                <a:schemeClr val="accent3"/>
              </a:buClr>
              <a:buSzPts val="4730"/>
              <a:buFont typeface="Noto Sans Symbols"/>
              <a:buNone/>
              <a:defRPr sz="4300" b="1" i="0" u="none" strike="noStrike" cap="none">
                <a:solidFill>
                  <a:srgbClr val="5C6670"/>
                </a:solidFill>
                <a:latin typeface="Calibri"/>
                <a:ea typeface="Calibri"/>
                <a:cs typeface="Calibri"/>
                <a:sym typeface="Calibri"/>
              </a:defRPr>
            </a:lvl3pPr>
            <a:lvl4pPr marL="1828800" marR="0" lvl="3" indent="-228600" algn="l" rtl="0">
              <a:spcBef>
                <a:spcPts val="860"/>
              </a:spcBef>
              <a:spcAft>
                <a:spcPts val="0"/>
              </a:spcAft>
              <a:buClr>
                <a:schemeClr val="accent4"/>
              </a:buClr>
              <a:buSzPts val="4730"/>
              <a:buFont typeface="Noto Sans Symbols"/>
              <a:buNone/>
              <a:defRPr sz="4300" b="1" i="0" u="none" strike="noStrike" cap="none">
                <a:solidFill>
                  <a:srgbClr val="5C6670"/>
                </a:solidFill>
                <a:latin typeface="Calibri"/>
                <a:ea typeface="Calibri"/>
                <a:cs typeface="Calibri"/>
                <a:sym typeface="Calibri"/>
              </a:defRPr>
            </a:lvl4pPr>
            <a:lvl5pPr marL="2286000" marR="0" lvl="4" indent="-228600" algn="l" rtl="0">
              <a:spcBef>
                <a:spcPts val="860"/>
              </a:spcBef>
              <a:spcAft>
                <a:spcPts val="0"/>
              </a:spcAft>
              <a:buClr>
                <a:schemeClr val="accent6"/>
              </a:buClr>
              <a:buSzPts val="4730"/>
              <a:buFont typeface="Noto Sans Symbols"/>
              <a:buNone/>
              <a:defRPr sz="4300" b="1" i="0" u="none" strike="noStrike" cap="none">
                <a:solidFill>
                  <a:srgbClr val="5C6670"/>
                </a:solidFill>
                <a:latin typeface="Calibri"/>
                <a:ea typeface="Calibri"/>
                <a:cs typeface="Calibri"/>
                <a:sym typeface="Calibri"/>
              </a:defRPr>
            </a:lvl5pPr>
            <a:lvl6pPr marL="2743200" marR="0" lvl="5" indent="-304800" algn="l" rtl="0">
              <a:spcBef>
                <a:spcPts val="240"/>
              </a:spcBef>
              <a:spcAft>
                <a:spcPts val="0"/>
              </a:spcAft>
              <a:buClr>
                <a:schemeClr val="accent1"/>
              </a:buClr>
              <a:buSzPts val="1200"/>
              <a:buFont typeface="Noto Sans Symbols"/>
              <a:buChar char="▪"/>
              <a:defRPr sz="1200" b="0" i="0" u="none" strike="noStrike" cap="none">
                <a:solidFill>
                  <a:schemeClr val="dk2"/>
                </a:solidFill>
                <a:latin typeface="Calibri"/>
                <a:ea typeface="Calibri"/>
                <a:cs typeface="Calibri"/>
                <a:sym typeface="Calibri"/>
              </a:defRPr>
            </a:lvl6pPr>
            <a:lvl7pPr marL="3200400" marR="0" lvl="6" indent="-304800" algn="l" rtl="0">
              <a:spcBef>
                <a:spcPts val="240"/>
              </a:spcBef>
              <a:spcAft>
                <a:spcPts val="0"/>
              </a:spcAft>
              <a:buClr>
                <a:schemeClr val="accent2"/>
              </a:buClr>
              <a:buSzPts val="1200"/>
              <a:buFont typeface="Noto Sans Symbols"/>
              <a:buChar char="▪"/>
              <a:defRPr sz="1200" b="0" i="0" u="none" strike="noStrike" cap="none">
                <a:solidFill>
                  <a:schemeClr val="dk2"/>
                </a:solidFill>
                <a:latin typeface="Calibri"/>
                <a:ea typeface="Calibri"/>
                <a:cs typeface="Calibri"/>
                <a:sym typeface="Calibri"/>
              </a:defRPr>
            </a:lvl7pPr>
            <a:lvl8pPr marL="3657600" marR="0" lvl="7" indent="-304800" algn="l" rtl="0">
              <a:spcBef>
                <a:spcPts val="240"/>
              </a:spcBef>
              <a:spcAft>
                <a:spcPts val="0"/>
              </a:spcAft>
              <a:buClr>
                <a:schemeClr val="accent3"/>
              </a:buClr>
              <a:buSzPts val="1200"/>
              <a:buFont typeface="Noto Sans Symbols"/>
              <a:buChar char="▪"/>
              <a:defRPr sz="1200" b="0" i="0" u="none" strike="noStrike" cap="none">
                <a:solidFill>
                  <a:schemeClr val="dk2"/>
                </a:solidFill>
                <a:latin typeface="Calibri"/>
                <a:ea typeface="Calibri"/>
                <a:cs typeface="Calibri"/>
                <a:sym typeface="Calibri"/>
              </a:defRPr>
            </a:lvl8pPr>
            <a:lvl9pPr marL="4114800" marR="0" lvl="8" indent="-304800" algn="l" rtl="0">
              <a:spcBef>
                <a:spcPts val="240"/>
              </a:spcBef>
              <a:spcAft>
                <a:spcPts val="0"/>
              </a:spcAft>
              <a:buClr>
                <a:schemeClr val="accent5"/>
              </a:buClr>
              <a:buSzPts val="1200"/>
              <a:buFont typeface="Noto Sans Symbols"/>
              <a:buChar char="▪"/>
              <a:defRPr sz="1200" b="0" i="0" u="none" strike="noStrike" cap="none">
                <a:solidFill>
                  <a:schemeClr val="dk2"/>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063747080"/>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matchingName="Title Only Green Narrow Bar">
  <p:cSld name="Title Only Green Narrow Bar">
    <p:bg>
      <p:bgPr>
        <a:blipFill>
          <a:blip r:embed="rId2">
            <a:alphaModFix/>
          </a:blip>
          <a:stretch>
            <a:fillRect/>
          </a:stretch>
        </a:blipFill>
        <a:effectLst/>
      </p:bgPr>
    </p:bg>
    <p:spTree>
      <p:nvGrpSpPr>
        <p:cNvPr id="1" name="Shape 57"/>
        <p:cNvGrpSpPr/>
        <p:nvPr/>
      </p:nvGrpSpPr>
      <p:grpSpPr>
        <a:xfrm>
          <a:off x="0" y="0"/>
          <a:ext cx="0" cy="0"/>
          <a:chOff x="0" y="0"/>
          <a:chExt cx="0" cy="0"/>
        </a:xfrm>
      </p:grpSpPr>
      <p:sp>
        <p:nvSpPr>
          <p:cNvPr id="58" name="Google Shape;58;p12"/>
          <p:cNvSpPr txBox="1">
            <a:spLocks noGrp="1"/>
          </p:cNvSpPr>
          <p:nvPr>
            <p:ph type="title"/>
          </p:nvPr>
        </p:nvSpPr>
        <p:spPr>
          <a:xfrm>
            <a:off x="381000" y="355847"/>
            <a:ext cx="8381260" cy="782073"/>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2888121709"/>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matchingName="Statement with Two-Level Tag, 3">
  <p:cSld name="Statement with Two-Level Tag, 3">
    <p:spTree>
      <p:nvGrpSpPr>
        <p:cNvPr id="1" name="Shape 69"/>
        <p:cNvGrpSpPr/>
        <p:nvPr/>
      </p:nvGrpSpPr>
      <p:grpSpPr>
        <a:xfrm>
          <a:off x="0" y="0"/>
          <a:ext cx="0" cy="0"/>
          <a:chOff x="0" y="0"/>
          <a:chExt cx="0" cy="0"/>
        </a:xfrm>
      </p:grpSpPr>
      <p:sp>
        <p:nvSpPr>
          <p:cNvPr id="70" name="Google Shape;70;p16"/>
          <p:cNvSpPr txBox="1">
            <a:spLocks noGrp="1"/>
          </p:cNvSpPr>
          <p:nvPr>
            <p:ph type="title"/>
          </p:nvPr>
        </p:nvSpPr>
        <p:spPr>
          <a:xfrm>
            <a:off x="533400" y="1676400"/>
            <a:ext cx="8077200" cy="20574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lt1"/>
              </a:buClr>
              <a:buSzPts val="6600"/>
              <a:buFont typeface="Arial"/>
              <a:buNone/>
              <a:defRPr sz="6600" b="1"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1" name="Google Shape;71;p16"/>
          <p:cNvSpPr txBox="1">
            <a:spLocks noGrp="1"/>
          </p:cNvSpPr>
          <p:nvPr>
            <p:ph type="body" idx="1"/>
          </p:nvPr>
        </p:nvSpPr>
        <p:spPr>
          <a:xfrm>
            <a:off x="533400" y="3733801"/>
            <a:ext cx="8077200" cy="1500188"/>
          </a:xfrm>
          <a:prstGeom prst="rect">
            <a:avLst/>
          </a:prstGeom>
          <a:noFill/>
          <a:ln>
            <a:noFill/>
          </a:ln>
        </p:spPr>
        <p:txBody>
          <a:bodyPr spcFirstLastPara="1" wrap="square" lIns="91425" tIns="45700" rIns="91425" bIns="45700" anchor="t" anchorCtr="0"/>
          <a:lstStyle>
            <a:lvl1pPr marL="457200" marR="0" lvl="0" indent="-228600" algn="l" rtl="0">
              <a:spcBef>
                <a:spcPts val="640"/>
              </a:spcBef>
              <a:spcAft>
                <a:spcPts val="0"/>
              </a:spcAft>
              <a:buClr>
                <a:schemeClr val="accent1"/>
              </a:buClr>
              <a:buSzPts val="3520"/>
              <a:buFont typeface="Noto Sans Symbols"/>
              <a:buNone/>
              <a:defRPr sz="3200" b="1" i="0" u="none" strike="noStrike" cap="none">
                <a:solidFill>
                  <a:schemeClr val="accent3"/>
                </a:solidFill>
                <a:latin typeface="Calibri"/>
                <a:ea typeface="Calibri"/>
                <a:cs typeface="Calibri"/>
                <a:sym typeface="Calibri"/>
              </a:defRPr>
            </a:lvl1pPr>
            <a:lvl2pPr marL="914400" marR="0" lvl="1" indent="-228600" algn="l" rtl="0">
              <a:spcBef>
                <a:spcPts val="360"/>
              </a:spcBef>
              <a:spcAft>
                <a:spcPts val="0"/>
              </a:spcAft>
              <a:buClr>
                <a:schemeClr val="accent2"/>
              </a:buClr>
              <a:buSzPts val="1980"/>
              <a:buFont typeface="Noto Sans Symbols"/>
              <a:buNone/>
              <a:defRPr sz="1800" b="0" i="0" u="none" strike="noStrike" cap="none">
                <a:solidFill>
                  <a:srgbClr val="9A9EA3"/>
                </a:solidFill>
                <a:latin typeface="Calibri"/>
                <a:ea typeface="Calibri"/>
                <a:cs typeface="Calibri"/>
                <a:sym typeface="Calibri"/>
              </a:defRPr>
            </a:lvl2pPr>
            <a:lvl3pPr marL="1371600" marR="0" lvl="2" indent="-228600" algn="l" rtl="0">
              <a:spcBef>
                <a:spcPts val="320"/>
              </a:spcBef>
              <a:spcAft>
                <a:spcPts val="0"/>
              </a:spcAft>
              <a:buClr>
                <a:schemeClr val="accent3"/>
              </a:buClr>
              <a:buSzPts val="1760"/>
              <a:buFont typeface="Noto Sans Symbols"/>
              <a:buNone/>
              <a:defRPr sz="1600" b="0" i="0" u="none" strike="noStrike" cap="none">
                <a:solidFill>
                  <a:srgbClr val="9A9EA3"/>
                </a:solidFill>
                <a:latin typeface="Calibri"/>
                <a:ea typeface="Calibri"/>
                <a:cs typeface="Calibri"/>
                <a:sym typeface="Calibri"/>
              </a:defRPr>
            </a:lvl3pPr>
            <a:lvl4pPr marL="1828800" marR="0" lvl="3" indent="-228600" algn="l" rtl="0">
              <a:spcBef>
                <a:spcPts val="280"/>
              </a:spcBef>
              <a:spcAft>
                <a:spcPts val="0"/>
              </a:spcAft>
              <a:buClr>
                <a:schemeClr val="accent4"/>
              </a:buClr>
              <a:buSzPts val="1540"/>
              <a:buFont typeface="Noto Sans Symbols"/>
              <a:buNone/>
              <a:defRPr sz="1400" b="0" i="0" u="none" strike="noStrike" cap="none">
                <a:solidFill>
                  <a:srgbClr val="9A9EA3"/>
                </a:solidFill>
                <a:latin typeface="Calibri"/>
                <a:ea typeface="Calibri"/>
                <a:cs typeface="Calibri"/>
                <a:sym typeface="Calibri"/>
              </a:defRPr>
            </a:lvl4pPr>
            <a:lvl5pPr marL="2286000" marR="0" lvl="4" indent="-228600" algn="l" rtl="0">
              <a:spcBef>
                <a:spcPts val="280"/>
              </a:spcBef>
              <a:spcAft>
                <a:spcPts val="0"/>
              </a:spcAft>
              <a:buClr>
                <a:schemeClr val="accent6"/>
              </a:buClr>
              <a:buSzPts val="1540"/>
              <a:buFont typeface="Noto Sans Symbols"/>
              <a:buNone/>
              <a:defRPr sz="1400" b="0" i="0" u="none" strike="noStrike" cap="none">
                <a:solidFill>
                  <a:srgbClr val="9A9EA3"/>
                </a:solidFill>
                <a:latin typeface="Calibri"/>
                <a:ea typeface="Calibri"/>
                <a:cs typeface="Calibri"/>
                <a:sym typeface="Calibri"/>
              </a:defRPr>
            </a:lvl5pPr>
            <a:lvl6pPr marL="2743200" marR="0" lvl="5" indent="-228600" algn="l" rtl="0">
              <a:spcBef>
                <a:spcPts val="280"/>
              </a:spcBef>
              <a:spcAft>
                <a:spcPts val="0"/>
              </a:spcAft>
              <a:buClr>
                <a:schemeClr val="accent1"/>
              </a:buClr>
              <a:buSzPts val="1400"/>
              <a:buFont typeface="Noto Sans Symbols"/>
              <a:buNone/>
              <a:defRPr sz="1400" b="0" i="0" u="none" strike="noStrike" cap="none">
                <a:solidFill>
                  <a:srgbClr val="9A9EA3"/>
                </a:solidFill>
                <a:latin typeface="Calibri"/>
                <a:ea typeface="Calibri"/>
                <a:cs typeface="Calibri"/>
                <a:sym typeface="Calibri"/>
              </a:defRPr>
            </a:lvl6pPr>
            <a:lvl7pPr marL="3200400" marR="0" lvl="6" indent="-228600" algn="l" rtl="0">
              <a:spcBef>
                <a:spcPts val="280"/>
              </a:spcBef>
              <a:spcAft>
                <a:spcPts val="0"/>
              </a:spcAft>
              <a:buClr>
                <a:schemeClr val="accent2"/>
              </a:buClr>
              <a:buSzPts val="1400"/>
              <a:buFont typeface="Noto Sans Symbols"/>
              <a:buNone/>
              <a:defRPr sz="1400" b="0" i="0" u="none" strike="noStrike" cap="none">
                <a:solidFill>
                  <a:srgbClr val="9A9EA3"/>
                </a:solidFill>
                <a:latin typeface="Calibri"/>
                <a:ea typeface="Calibri"/>
                <a:cs typeface="Calibri"/>
                <a:sym typeface="Calibri"/>
              </a:defRPr>
            </a:lvl7pPr>
            <a:lvl8pPr marL="3657600" marR="0" lvl="7" indent="-228600" algn="l" rtl="0">
              <a:spcBef>
                <a:spcPts val="280"/>
              </a:spcBef>
              <a:spcAft>
                <a:spcPts val="0"/>
              </a:spcAft>
              <a:buClr>
                <a:schemeClr val="accent3"/>
              </a:buClr>
              <a:buSzPts val="1400"/>
              <a:buFont typeface="Noto Sans Symbols"/>
              <a:buNone/>
              <a:defRPr sz="1400" b="0" i="0" u="none" strike="noStrike" cap="none">
                <a:solidFill>
                  <a:srgbClr val="9A9EA3"/>
                </a:solidFill>
                <a:latin typeface="Calibri"/>
                <a:ea typeface="Calibri"/>
                <a:cs typeface="Calibri"/>
                <a:sym typeface="Calibri"/>
              </a:defRPr>
            </a:lvl8pPr>
            <a:lvl9pPr marL="4114800" marR="0" lvl="8" indent="-228600" algn="l" rtl="0">
              <a:spcBef>
                <a:spcPts val="280"/>
              </a:spcBef>
              <a:spcAft>
                <a:spcPts val="0"/>
              </a:spcAft>
              <a:buClr>
                <a:schemeClr val="accent5"/>
              </a:buClr>
              <a:buSzPts val="1400"/>
              <a:buFont typeface="Noto Sans Symbols"/>
              <a:buNone/>
              <a:defRPr sz="1400" b="0" i="0" u="none" strike="noStrike" cap="none">
                <a:solidFill>
                  <a:srgbClr val="9A9EA3"/>
                </a:solidFill>
                <a:latin typeface="Calibri"/>
                <a:ea typeface="Calibri"/>
                <a:cs typeface="Calibri"/>
                <a:sym typeface="Calibri"/>
              </a:defRPr>
            </a:lvl9pPr>
          </a:lstStyle>
          <a:p>
            <a:endParaRPr/>
          </a:p>
        </p:txBody>
      </p:sp>
      <p:sp>
        <p:nvSpPr>
          <p:cNvPr id="72" name="Google Shape;72;p16"/>
          <p:cNvSpPr txBox="1">
            <a:spLocks noGrp="1"/>
          </p:cNvSpPr>
          <p:nvPr>
            <p:ph type="body" idx="2"/>
          </p:nvPr>
        </p:nvSpPr>
        <p:spPr>
          <a:xfrm>
            <a:off x="6053141" y="304800"/>
            <a:ext cx="2505075" cy="533400"/>
          </a:xfrm>
          <a:prstGeom prst="rect">
            <a:avLst/>
          </a:prstGeom>
          <a:noFill/>
          <a:ln>
            <a:noFill/>
          </a:ln>
        </p:spPr>
        <p:txBody>
          <a:bodyPr spcFirstLastPara="1" wrap="square" lIns="91425" tIns="45700" rIns="91425" bIns="45700" anchor="b" anchorCtr="0"/>
          <a:lstStyle>
            <a:lvl1pPr marL="457200" marR="0" lvl="0" indent="-228600" algn="ctr" rtl="0">
              <a:spcBef>
                <a:spcPts val="640"/>
              </a:spcBef>
              <a:spcAft>
                <a:spcPts val="0"/>
              </a:spcAft>
              <a:buClr>
                <a:schemeClr val="accent1"/>
              </a:buClr>
              <a:buSzPts val="3520"/>
              <a:buFont typeface="Noto Sans Symbols"/>
              <a:buNone/>
              <a:defRPr sz="3200" b="1" i="0" u="none" strike="noStrike" cap="none">
                <a:solidFill>
                  <a:srgbClr val="5C6670"/>
                </a:solidFill>
                <a:latin typeface="Calibri"/>
                <a:ea typeface="Calibri"/>
                <a:cs typeface="Calibri"/>
                <a:sym typeface="Calibri"/>
              </a:defRPr>
            </a:lvl1pPr>
            <a:lvl2pPr marL="914400" marR="0" lvl="1" indent="-228600" algn="l" rtl="0">
              <a:spcBef>
                <a:spcPts val="640"/>
              </a:spcBef>
              <a:spcAft>
                <a:spcPts val="0"/>
              </a:spcAft>
              <a:buClr>
                <a:schemeClr val="accent2"/>
              </a:buClr>
              <a:buSzPts val="3520"/>
              <a:buFont typeface="Noto Sans Symbols"/>
              <a:buNone/>
              <a:defRPr sz="3200" b="1" i="0" u="none" strike="noStrike" cap="none">
                <a:solidFill>
                  <a:srgbClr val="5C6670"/>
                </a:solidFill>
                <a:latin typeface="Calibri"/>
                <a:ea typeface="Calibri"/>
                <a:cs typeface="Calibri"/>
                <a:sym typeface="Calibri"/>
              </a:defRPr>
            </a:lvl2pPr>
            <a:lvl3pPr marL="1371600" marR="0" lvl="2" indent="-228600" algn="l" rtl="0">
              <a:spcBef>
                <a:spcPts val="640"/>
              </a:spcBef>
              <a:spcAft>
                <a:spcPts val="0"/>
              </a:spcAft>
              <a:buClr>
                <a:schemeClr val="accent3"/>
              </a:buClr>
              <a:buSzPts val="3520"/>
              <a:buFont typeface="Noto Sans Symbols"/>
              <a:buNone/>
              <a:defRPr sz="3200" b="1" i="0" u="none" strike="noStrike" cap="none">
                <a:solidFill>
                  <a:srgbClr val="5C6670"/>
                </a:solidFill>
                <a:latin typeface="Calibri"/>
                <a:ea typeface="Calibri"/>
                <a:cs typeface="Calibri"/>
                <a:sym typeface="Calibri"/>
              </a:defRPr>
            </a:lvl3pPr>
            <a:lvl4pPr marL="1828800" marR="0" lvl="3" indent="-228600" algn="l" rtl="0">
              <a:spcBef>
                <a:spcPts val="640"/>
              </a:spcBef>
              <a:spcAft>
                <a:spcPts val="0"/>
              </a:spcAft>
              <a:buClr>
                <a:schemeClr val="accent4"/>
              </a:buClr>
              <a:buSzPts val="3520"/>
              <a:buFont typeface="Noto Sans Symbols"/>
              <a:buNone/>
              <a:defRPr sz="3200" b="1" i="0" u="none" strike="noStrike" cap="none">
                <a:solidFill>
                  <a:srgbClr val="5C6670"/>
                </a:solidFill>
                <a:latin typeface="Calibri"/>
                <a:ea typeface="Calibri"/>
                <a:cs typeface="Calibri"/>
                <a:sym typeface="Calibri"/>
              </a:defRPr>
            </a:lvl4pPr>
            <a:lvl5pPr marL="2286000" marR="0" lvl="4" indent="-228600" algn="l" rtl="0">
              <a:spcBef>
                <a:spcPts val="640"/>
              </a:spcBef>
              <a:spcAft>
                <a:spcPts val="0"/>
              </a:spcAft>
              <a:buClr>
                <a:schemeClr val="accent6"/>
              </a:buClr>
              <a:buSzPts val="3520"/>
              <a:buFont typeface="Noto Sans Symbols"/>
              <a:buNone/>
              <a:defRPr sz="3200" b="1" i="0" u="none" strike="noStrike" cap="none">
                <a:solidFill>
                  <a:srgbClr val="5C6670"/>
                </a:solidFill>
                <a:latin typeface="Calibri"/>
                <a:ea typeface="Calibri"/>
                <a:cs typeface="Calibri"/>
                <a:sym typeface="Calibri"/>
              </a:defRPr>
            </a:lvl5pPr>
            <a:lvl6pPr marL="2743200" marR="0" lvl="5" indent="-304800" algn="l" rtl="0">
              <a:spcBef>
                <a:spcPts val="240"/>
              </a:spcBef>
              <a:spcAft>
                <a:spcPts val="0"/>
              </a:spcAft>
              <a:buClr>
                <a:schemeClr val="accent1"/>
              </a:buClr>
              <a:buSzPts val="1200"/>
              <a:buFont typeface="Noto Sans Symbols"/>
              <a:buChar char="▪"/>
              <a:defRPr sz="1200" b="0" i="0" u="none" strike="noStrike" cap="none">
                <a:solidFill>
                  <a:schemeClr val="dk2"/>
                </a:solidFill>
                <a:latin typeface="Calibri"/>
                <a:ea typeface="Calibri"/>
                <a:cs typeface="Calibri"/>
                <a:sym typeface="Calibri"/>
              </a:defRPr>
            </a:lvl6pPr>
            <a:lvl7pPr marL="3200400" marR="0" lvl="6" indent="-304800" algn="l" rtl="0">
              <a:spcBef>
                <a:spcPts val="240"/>
              </a:spcBef>
              <a:spcAft>
                <a:spcPts val="0"/>
              </a:spcAft>
              <a:buClr>
                <a:schemeClr val="accent2"/>
              </a:buClr>
              <a:buSzPts val="1200"/>
              <a:buFont typeface="Noto Sans Symbols"/>
              <a:buChar char="▪"/>
              <a:defRPr sz="1200" b="0" i="0" u="none" strike="noStrike" cap="none">
                <a:solidFill>
                  <a:schemeClr val="dk2"/>
                </a:solidFill>
                <a:latin typeface="Calibri"/>
                <a:ea typeface="Calibri"/>
                <a:cs typeface="Calibri"/>
                <a:sym typeface="Calibri"/>
              </a:defRPr>
            </a:lvl7pPr>
            <a:lvl8pPr marL="3657600" marR="0" lvl="7" indent="-304800" algn="l" rtl="0">
              <a:spcBef>
                <a:spcPts val="240"/>
              </a:spcBef>
              <a:spcAft>
                <a:spcPts val="0"/>
              </a:spcAft>
              <a:buClr>
                <a:schemeClr val="accent3"/>
              </a:buClr>
              <a:buSzPts val="1200"/>
              <a:buFont typeface="Noto Sans Symbols"/>
              <a:buChar char="▪"/>
              <a:defRPr sz="1200" b="0" i="0" u="none" strike="noStrike" cap="none">
                <a:solidFill>
                  <a:schemeClr val="dk2"/>
                </a:solidFill>
                <a:latin typeface="Calibri"/>
                <a:ea typeface="Calibri"/>
                <a:cs typeface="Calibri"/>
                <a:sym typeface="Calibri"/>
              </a:defRPr>
            </a:lvl8pPr>
            <a:lvl9pPr marL="4114800" marR="0" lvl="8" indent="-304800" algn="l" rtl="0">
              <a:spcBef>
                <a:spcPts val="240"/>
              </a:spcBef>
              <a:spcAft>
                <a:spcPts val="0"/>
              </a:spcAft>
              <a:buClr>
                <a:schemeClr val="accent5"/>
              </a:buClr>
              <a:buSzPts val="1200"/>
              <a:buFont typeface="Noto Sans Symbols"/>
              <a:buChar char="▪"/>
              <a:defRPr sz="1200" b="0" i="0" u="none" strike="noStrike" cap="none">
                <a:solidFill>
                  <a:schemeClr val="dk2"/>
                </a:solidFill>
                <a:latin typeface="Calibri"/>
                <a:ea typeface="Calibri"/>
                <a:cs typeface="Calibri"/>
                <a:sym typeface="Calibri"/>
              </a:defRPr>
            </a:lvl9pPr>
          </a:lstStyle>
          <a:p>
            <a:endParaRPr/>
          </a:p>
        </p:txBody>
      </p:sp>
      <p:sp>
        <p:nvSpPr>
          <p:cNvPr id="73" name="Google Shape;73;p16"/>
          <p:cNvSpPr txBox="1">
            <a:spLocks noGrp="1"/>
          </p:cNvSpPr>
          <p:nvPr>
            <p:ph type="body" idx="3"/>
          </p:nvPr>
        </p:nvSpPr>
        <p:spPr>
          <a:xfrm>
            <a:off x="6053141" y="838200"/>
            <a:ext cx="2505075" cy="533400"/>
          </a:xfrm>
          <a:prstGeom prst="rect">
            <a:avLst/>
          </a:prstGeom>
          <a:noFill/>
          <a:ln>
            <a:noFill/>
          </a:ln>
        </p:spPr>
        <p:txBody>
          <a:bodyPr spcFirstLastPara="1" wrap="square" lIns="91425" tIns="45700" rIns="91425" bIns="45700" anchor="t" anchorCtr="0"/>
          <a:lstStyle>
            <a:lvl1pPr marL="457200" marR="0" lvl="0" indent="-228600" algn="ctr" rtl="0">
              <a:spcBef>
                <a:spcPts val="400"/>
              </a:spcBef>
              <a:spcAft>
                <a:spcPts val="0"/>
              </a:spcAft>
              <a:buClr>
                <a:schemeClr val="accent1"/>
              </a:buClr>
              <a:buSzPts val="2200"/>
              <a:buFont typeface="Noto Sans Symbols"/>
              <a:buNone/>
              <a:defRPr sz="2000" b="0" i="0" u="none" strike="noStrike" cap="none">
                <a:solidFill>
                  <a:srgbClr val="5C6670"/>
                </a:solidFill>
                <a:latin typeface="Calibri"/>
                <a:ea typeface="Calibri"/>
                <a:cs typeface="Calibri"/>
                <a:sym typeface="Calibri"/>
              </a:defRPr>
            </a:lvl1pPr>
            <a:lvl2pPr marL="914400" marR="0" lvl="1" indent="-228600" algn="l" rtl="0">
              <a:spcBef>
                <a:spcPts val="400"/>
              </a:spcBef>
              <a:spcAft>
                <a:spcPts val="0"/>
              </a:spcAft>
              <a:buClr>
                <a:schemeClr val="accent2"/>
              </a:buClr>
              <a:buSzPts val="2200"/>
              <a:buFont typeface="Noto Sans Symbols"/>
              <a:buNone/>
              <a:defRPr sz="2000" b="0" i="0" u="none" strike="noStrike" cap="none">
                <a:solidFill>
                  <a:srgbClr val="5C6670"/>
                </a:solidFill>
                <a:latin typeface="Calibri"/>
                <a:ea typeface="Calibri"/>
                <a:cs typeface="Calibri"/>
                <a:sym typeface="Calibri"/>
              </a:defRPr>
            </a:lvl2pPr>
            <a:lvl3pPr marL="1371600" marR="0" lvl="2" indent="-228600" algn="l" rtl="0">
              <a:spcBef>
                <a:spcPts val="400"/>
              </a:spcBef>
              <a:spcAft>
                <a:spcPts val="0"/>
              </a:spcAft>
              <a:buClr>
                <a:schemeClr val="accent3"/>
              </a:buClr>
              <a:buSzPts val="2200"/>
              <a:buFont typeface="Noto Sans Symbols"/>
              <a:buNone/>
              <a:defRPr sz="2000" b="0" i="0" u="none" strike="noStrike" cap="none">
                <a:solidFill>
                  <a:srgbClr val="5C6670"/>
                </a:solidFill>
                <a:latin typeface="Calibri"/>
                <a:ea typeface="Calibri"/>
                <a:cs typeface="Calibri"/>
                <a:sym typeface="Calibri"/>
              </a:defRPr>
            </a:lvl3pPr>
            <a:lvl4pPr marL="1828800" marR="0" lvl="3" indent="-228600" algn="l" rtl="0">
              <a:spcBef>
                <a:spcPts val="400"/>
              </a:spcBef>
              <a:spcAft>
                <a:spcPts val="0"/>
              </a:spcAft>
              <a:buClr>
                <a:schemeClr val="accent4"/>
              </a:buClr>
              <a:buSzPts val="2200"/>
              <a:buFont typeface="Noto Sans Symbols"/>
              <a:buNone/>
              <a:defRPr sz="2000" b="0" i="0" u="none" strike="noStrike" cap="none">
                <a:solidFill>
                  <a:srgbClr val="5C6670"/>
                </a:solidFill>
                <a:latin typeface="Calibri"/>
                <a:ea typeface="Calibri"/>
                <a:cs typeface="Calibri"/>
                <a:sym typeface="Calibri"/>
              </a:defRPr>
            </a:lvl4pPr>
            <a:lvl5pPr marL="2286000" marR="0" lvl="4" indent="-228600" algn="l" rtl="0">
              <a:spcBef>
                <a:spcPts val="400"/>
              </a:spcBef>
              <a:spcAft>
                <a:spcPts val="0"/>
              </a:spcAft>
              <a:buClr>
                <a:schemeClr val="accent6"/>
              </a:buClr>
              <a:buSzPts val="2200"/>
              <a:buFont typeface="Noto Sans Symbols"/>
              <a:buNone/>
              <a:defRPr sz="2000" b="0" i="0" u="none" strike="noStrike" cap="none">
                <a:solidFill>
                  <a:srgbClr val="5C6670"/>
                </a:solidFill>
                <a:latin typeface="Calibri"/>
                <a:ea typeface="Calibri"/>
                <a:cs typeface="Calibri"/>
                <a:sym typeface="Calibri"/>
              </a:defRPr>
            </a:lvl5pPr>
            <a:lvl6pPr marL="2743200" marR="0" lvl="5" indent="-304800" algn="l" rtl="0">
              <a:spcBef>
                <a:spcPts val="240"/>
              </a:spcBef>
              <a:spcAft>
                <a:spcPts val="0"/>
              </a:spcAft>
              <a:buClr>
                <a:schemeClr val="accent1"/>
              </a:buClr>
              <a:buSzPts val="1200"/>
              <a:buFont typeface="Noto Sans Symbols"/>
              <a:buChar char="▪"/>
              <a:defRPr sz="1200" b="0" i="0" u="none" strike="noStrike" cap="none">
                <a:solidFill>
                  <a:schemeClr val="dk2"/>
                </a:solidFill>
                <a:latin typeface="Calibri"/>
                <a:ea typeface="Calibri"/>
                <a:cs typeface="Calibri"/>
                <a:sym typeface="Calibri"/>
              </a:defRPr>
            </a:lvl6pPr>
            <a:lvl7pPr marL="3200400" marR="0" lvl="6" indent="-304800" algn="l" rtl="0">
              <a:spcBef>
                <a:spcPts val="240"/>
              </a:spcBef>
              <a:spcAft>
                <a:spcPts val="0"/>
              </a:spcAft>
              <a:buClr>
                <a:schemeClr val="accent2"/>
              </a:buClr>
              <a:buSzPts val="1200"/>
              <a:buFont typeface="Noto Sans Symbols"/>
              <a:buChar char="▪"/>
              <a:defRPr sz="1200" b="0" i="0" u="none" strike="noStrike" cap="none">
                <a:solidFill>
                  <a:schemeClr val="dk2"/>
                </a:solidFill>
                <a:latin typeface="Calibri"/>
                <a:ea typeface="Calibri"/>
                <a:cs typeface="Calibri"/>
                <a:sym typeface="Calibri"/>
              </a:defRPr>
            </a:lvl7pPr>
            <a:lvl8pPr marL="3657600" marR="0" lvl="7" indent="-304800" algn="l" rtl="0">
              <a:spcBef>
                <a:spcPts val="240"/>
              </a:spcBef>
              <a:spcAft>
                <a:spcPts val="0"/>
              </a:spcAft>
              <a:buClr>
                <a:schemeClr val="accent3"/>
              </a:buClr>
              <a:buSzPts val="1200"/>
              <a:buFont typeface="Noto Sans Symbols"/>
              <a:buChar char="▪"/>
              <a:defRPr sz="1200" b="0" i="0" u="none" strike="noStrike" cap="none">
                <a:solidFill>
                  <a:schemeClr val="dk2"/>
                </a:solidFill>
                <a:latin typeface="Calibri"/>
                <a:ea typeface="Calibri"/>
                <a:cs typeface="Calibri"/>
                <a:sym typeface="Calibri"/>
              </a:defRPr>
            </a:lvl8pPr>
            <a:lvl9pPr marL="4114800" marR="0" lvl="8" indent="-304800" algn="l" rtl="0">
              <a:spcBef>
                <a:spcPts val="240"/>
              </a:spcBef>
              <a:spcAft>
                <a:spcPts val="0"/>
              </a:spcAft>
              <a:buClr>
                <a:schemeClr val="accent5"/>
              </a:buClr>
              <a:buSzPts val="1200"/>
              <a:buFont typeface="Noto Sans Symbols"/>
              <a:buChar char="▪"/>
              <a:defRPr sz="1200" b="0" i="0" u="none" strike="noStrike" cap="none">
                <a:solidFill>
                  <a:schemeClr val="dk2"/>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8712584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Title with Text ">
  <p:cSld name="Title with Text ">
    <p:bg>
      <p:bgPr>
        <a:blipFill>
          <a:blip r:embed="rId2">
            <a:alphaModFix/>
          </a:blip>
          <a:stretch>
            <a:fillRect/>
          </a:stretch>
        </a:blipFill>
        <a:effectLst/>
      </p:bgPr>
    </p:bg>
    <p:spTree>
      <p:nvGrpSpPr>
        <p:cNvPr id="1" name="Shape 98"/>
        <p:cNvGrpSpPr/>
        <p:nvPr/>
      </p:nvGrpSpPr>
      <p:grpSpPr>
        <a:xfrm>
          <a:off x="0" y="0"/>
          <a:ext cx="0" cy="0"/>
          <a:chOff x="0" y="0"/>
          <a:chExt cx="0" cy="0"/>
        </a:xfrm>
      </p:grpSpPr>
      <p:sp>
        <p:nvSpPr>
          <p:cNvPr id="99" name="Google Shape;99;p21"/>
          <p:cNvSpPr txBox="1"/>
          <p:nvPr/>
        </p:nvSpPr>
        <p:spPr>
          <a:xfrm>
            <a:off x="0" y="5562603"/>
            <a:ext cx="9144000" cy="1200329"/>
          </a:xfrm>
          <a:prstGeom prst="rect">
            <a:avLst/>
          </a:prstGeom>
          <a:solidFill>
            <a:schemeClr val="accent3"/>
          </a:solidFill>
          <a:ln>
            <a:noFill/>
          </a:ln>
        </p:spPr>
        <p:txBody>
          <a:bodyPr spcFirstLastPara="1" wrap="square" lIns="91425" tIns="45700" rIns="91425" bIns="45700" anchor="t" anchorCtr="0">
            <a:noAutofit/>
          </a:bodyPr>
          <a:lstStyle/>
          <a:p>
            <a:pPr>
              <a:buClr>
                <a:srgbClr val="000000"/>
              </a:buClr>
              <a:buFont typeface="Arial"/>
              <a:buNone/>
            </a:pPr>
            <a:endParaRPr kern="0">
              <a:solidFill>
                <a:srgbClr val="5C6670"/>
              </a:solidFill>
              <a:latin typeface="Calibri"/>
              <a:ea typeface="Calibri"/>
              <a:cs typeface="Calibri"/>
              <a:sym typeface="Calibri"/>
            </a:endParaRPr>
          </a:p>
          <a:p>
            <a:pPr>
              <a:buClr>
                <a:srgbClr val="000000"/>
              </a:buClr>
              <a:buFont typeface="Arial"/>
              <a:buNone/>
            </a:pPr>
            <a:endParaRPr kern="0">
              <a:solidFill>
                <a:srgbClr val="5C6670"/>
              </a:solidFill>
              <a:latin typeface="Calibri"/>
              <a:ea typeface="Calibri"/>
              <a:cs typeface="Calibri"/>
              <a:sym typeface="Calibri"/>
            </a:endParaRPr>
          </a:p>
          <a:p>
            <a:pPr>
              <a:buClr>
                <a:srgbClr val="000000"/>
              </a:buClr>
              <a:buFont typeface="Arial"/>
              <a:buNone/>
            </a:pPr>
            <a:endParaRPr kern="0">
              <a:solidFill>
                <a:srgbClr val="5C6670"/>
              </a:solidFill>
              <a:latin typeface="Calibri"/>
              <a:ea typeface="Calibri"/>
              <a:cs typeface="Calibri"/>
              <a:sym typeface="Calibri"/>
            </a:endParaRPr>
          </a:p>
          <a:p>
            <a:pPr>
              <a:buClr>
                <a:srgbClr val="000000"/>
              </a:buClr>
              <a:buFont typeface="Arial"/>
              <a:buNone/>
            </a:pPr>
            <a:endParaRPr kern="0">
              <a:solidFill>
                <a:srgbClr val="5C6670"/>
              </a:solidFill>
              <a:latin typeface="Calibri"/>
              <a:ea typeface="Calibri"/>
              <a:cs typeface="Calibri"/>
              <a:sym typeface="Calibri"/>
            </a:endParaRPr>
          </a:p>
        </p:txBody>
      </p:sp>
      <p:sp>
        <p:nvSpPr>
          <p:cNvPr id="100" name="Google Shape;100;p21"/>
          <p:cNvSpPr/>
          <p:nvPr/>
        </p:nvSpPr>
        <p:spPr>
          <a:xfrm>
            <a:off x="0" y="2895600"/>
            <a:ext cx="7543800" cy="2133600"/>
          </a:xfrm>
          <a:prstGeom prst="rect">
            <a:avLst/>
          </a:prstGeom>
          <a:gradFill>
            <a:gsLst>
              <a:gs pos="0">
                <a:srgbClr val="707C89">
                  <a:alpha val="48627"/>
                </a:srgbClr>
              </a:gs>
              <a:gs pos="63000">
                <a:srgbClr val="707C89">
                  <a:alpha val="48627"/>
                </a:srgbClr>
              </a:gs>
              <a:gs pos="100000">
                <a:srgbClr val="626C78">
                  <a:alpha val="55686"/>
                </a:srgbClr>
              </a:gs>
            </a:gsLst>
            <a:path path="circle">
              <a:fillToRect l="50000" t="50000" r="50000" b="50000"/>
            </a:path>
            <a:tileRect/>
          </a:gradFill>
          <a:ln>
            <a:noFill/>
          </a:ln>
        </p:spPr>
        <p:txBody>
          <a:bodyPr spcFirstLastPara="1" wrap="square" lIns="91425" tIns="45700" rIns="91425" bIns="45700" anchor="ctr" anchorCtr="0">
            <a:noAutofit/>
          </a:bodyPr>
          <a:lstStyle/>
          <a:p>
            <a:pPr algn="ctr">
              <a:buClr>
                <a:srgbClr val="000000"/>
              </a:buClr>
              <a:buFont typeface="Arial"/>
              <a:buNone/>
            </a:pPr>
            <a:endParaRPr kern="0">
              <a:solidFill>
                <a:srgbClr val="FFFFFF"/>
              </a:solidFill>
              <a:latin typeface="Calibri"/>
              <a:ea typeface="Calibri"/>
              <a:cs typeface="Calibri"/>
              <a:sym typeface="Calibri"/>
            </a:endParaRPr>
          </a:p>
        </p:txBody>
      </p:sp>
      <p:sp>
        <p:nvSpPr>
          <p:cNvPr id="101" name="Google Shape;101;p21"/>
          <p:cNvSpPr txBox="1">
            <a:spLocks noGrp="1"/>
          </p:cNvSpPr>
          <p:nvPr>
            <p:ph type="title"/>
          </p:nvPr>
        </p:nvSpPr>
        <p:spPr>
          <a:xfrm>
            <a:off x="414867" y="3200400"/>
            <a:ext cx="7010400" cy="16764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chemeClr val="lt1"/>
              </a:buClr>
              <a:buSzPts val="4000"/>
              <a:buFont typeface="Calibri"/>
              <a:buNone/>
              <a:defRPr sz="40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02" name="Google Shape;102;p21"/>
          <p:cNvSpPr txBox="1">
            <a:spLocks noGrp="1"/>
          </p:cNvSpPr>
          <p:nvPr>
            <p:ph type="body" idx="1"/>
          </p:nvPr>
        </p:nvSpPr>
        <p:spPr>
          <a:xfrm>
            <a:off x="4648200" y="664780"/>
            <a:ext cx="4191000" cy="381000"/>
          </a:xfrm>
          <a:prstGeom prst="rect">
            <a:avLst/>
          </a:prstGeom>
          <a:noFill/>
          <a:ln>
            <a:noFill/>
          </a:ln>
        </p:spPr>
        <p:txBody>
          <a:bodyPr spcFirstLastPara="1" wrap="square" lIns="91425" tIns="45700" rIns="91425" bIns="45700" anchor="t" anchorCtr="0"/>
          <a:lstStyle>
            <a:lvl1pPr marL="457200" marR="0" lvl="0" indent="-228600" algn="r" rtl="0">
              <a:spcBef>
                <a:spcPts val="360"/>
              </a:spcBef>
              <a:spcAft>
                <a:spcPts val="0"/>
              </a:spcAft>
              <a:buClr>
                <a:schemeClr val="accent1"/>
              </a:buClr>
              <a:buSzPts val="1980"/>
              <a:buFont typeface="Noto Sans Symbols"/>
              <a:buNone/>
              <a:defRPr sz="1800" b="1" i="0" u="none" strike="noStrike" cap="none">
                <a:solidFill>
                  <a:srgbClr val="A5A5A5"/>
                </a:solidFill>
                <a:latin typeface="Calibri"/>
                <a:ea typeface="Calibri"/>
                <a:cs typeface="Calibri"/>
                <a:sym typeface="Calibri"/>
              </a:defRPr>
            </a:lvl1pPr>
            <a:lvl2pPr marL="914400" marR="0" lvl="1" indent="-396240" algn="l" rtl="0">
              <a:spcBef>
                <a:spcPts val="480"/>
              </a:spcBef>
              <a:spcAft>
                <a:spcPts val="0"/>
              </a:spcAft>
              <a:buClr>
                <a:schemeClr val="accent2"/>
              </a:buClr>
              <a:buSzPts val="2640"/>
              <a:buFont typeface="Noto Sans Symbols"/>
              <a:buChar char="▪"/>
              <a:defRPr sz="2400" b="0" i="0" u="none" strike="noStrike" cap="none">
                <a:solidFill>
                  <a:srgbClr val="5C6670"/>
                </a:solidFill>
                <a:latin typeface="Calibri"/>
                <a:ea typeface="Calibri"/>
                <a:cs typeface="Calibri"/>
                <a:sym typeface="Calibri"/>
              </a:defRPr>
            </a:lvl2pPr>
            <a:lvl3pPr marL="1371600" marR="0" lvl="2" indent="-368300" algn="l" rtl="0">
              <a:spcBef>
                <a:spcPts val="400"/>
              </a:spcBef>
              <a:spcAft>
                <a:spcPts val="0"/>
              </a:spcAft>
              <a:buClr>
                <a:schemeClr val="accent3"/>
              </a:buClr>
              <a:buSzPts val="2200"/>
              <a:buFont typeface="Noto Sans Symbols"/>
              <a:buChar char="▪"/>
              <a:defRPr sz="2000" b="0" i="0" u="none" strike="noStrike" cap="none">
                <a:solidFill>
                  <a:srgbClr val="5C6670"/>
                </a:solidFill>
                <a:latin typeface="Calibri"/>
                <a:ea typeface="Calibri"/>
                <a:cs typeface="Calibri"/>
                <a:sym typeface="Calibri"/>
              </a:defRPr>
            </a:lvl3pPr>
            <a:lvl4pPr marL="1828800" marR="0" lvl="3" indent="-354330" algn="l" rtl="0">
              <a:spcBef>
                <a:spcPts val="360"/>
              </a:spcBef>
              <a:spcAft>
                <a:spcPts val="0"/>
              </a:spcAft>
              <a:buClr>
                <a:schemeClr val="accent4"/>
              </a:buClr>
              <a:buSzPts val="1980"/>
              <a:buFont typeface="Noto Sans Symbols"/>
              <a:buChar char="▪"/>
              <a:defRPr sz="1800" b="0" i="0" u="none" strike="noStrike" cap="none">
                <a:solidFill>
                  <a:srgbClr val="5C6670"/>
                </a:solidFill>
                <a:latin typeface="Calibri"/>
                <a:ea typeface="Calibri"/>
                <a:cs typeface="Calibri"/>
                <a:sym typeface="Calibri"/>
              </a:defRPr>
            </a:lvl4pPr>
            <a:lvl5pPr marL="2286000" marR="0" lvl="4" indent="-340360" algn="l" rtl="0">
              <a:spcBef>
                <a:spcPts val="320"/>
              </a:spcBef>
              <a:spcAft>
                <a:spcPts val="0"/>
              </a:spcAft>
              <a:buClr>
                <a:schemeClr val="accent6"/>
              </a:buClr>
              <a:buSzPts val="1760"/>
              <a:buFont typeface="Noto Sans Symbols"/>
              <a:buChar char="▪"/>
              <a:defRPr sz="1600" b="0" i="0" u="none" strike="noStrike" cap="none">
                <a:solidFill>
                  <a:srgbClr val="5C6670"/>
                </a:solidFill>
                <a:latin typeface="Calibri"/>
                <a:ea typeface="Calibri"/>
                <a:cs typeface="Calibri"/>
                <a:sym typeface="Calibri"/>
              </a:defRPr>
            </a:lvl5pPr>
            <a:lvl6pPr marL="2743200" marR="0" lvl="5" indent="-304800" algn="l" rtl="0">
              <a:spcBef>
                <a:spcPts val="240"/>
              </a:spcBef>
              <a:spcAft>
                <a:spcPts val="0"/>
              </a:spcAft>
              <a:buClr>
                <a:schemeClr val="accent1"/>
              </a:buClr>
              <a:buSzPts val="1200"/>
              <a:buFont typeface="Noto Sans Symbols"/>
              <a:buChar char="▪"/>
              <a:defRPr sz="1200" b="0" i="0" u="none" strike="noStrike" cap="none">
                <a:solidFill>
                  <a:schemeClr val="dk2"/>
                </a:solidFill>
                <a:latin typeface="Calibri"/>
                <a:ea typeface="Calibri"/>
                <a:cs typeface="Calibri"/>
                <a:sym typeface="Calibri"/>
              </a:defRPr>
            </a:lvl6pPr>
            <a:lvl7pPr marL="3200400" marR="0" lvl="6" indent="-304800" algn="l" rtl="0">
              <a:spcBef>
                <a:spcPts val="240"/>
              </a:spcBef>
              <a:spcAft>
                <a:spcPts val="0"/>
              </a:spcAft>
              <a:buClr>
                <a:schemeClr val="accent2"/>
              </a:buClr>
              <a:buSzPts val="1200"/>
              <a:buFont typeface="Noto Sans Symbols"/>
              <a:buChar char="▪"/>
              <a:defRPr sz="1200" b="0" i="0" u="none" strike="noStrike" cap="none">
                <a:solidFill>
                  <a:schemeClr val="dk2"/>
                </a:solidFill>
                <a:latin typeface="Calibri"/>
                <a:ea typeface="Calibri"/>
                <a:cs typeface="Calibri"/>
                <a:sym typeface="Calibri"/>
              </a:defRPr>
            </a:lvl7pPr>
            <a:lvl8pPr marL="3657600" marR="0" lvl="7" indent="-304800" algn="l" rtl="0">
              <a:spcBef>
                <a:spcPts val="240"/>
              </a:spcBef>
              <a:spcAft>
                <a:spcPts val="0"/>
              </a:spcAft>
              <a:buClr>
                <a:schemeClr val="accent3"/>
              </a:buClr>
              <a:buSzPts val="1200"/>
              <a:buFont typeface="Noto Sans Symbols"/>
              <a:buChar char="▪"/>
              <a:defRPr sz="1200" b="0" i="0" u="none" strike="noStrike" cap="none">
                <a:solidFill>
                  <a:schemeClr val="dk2"/>
                </a:solidFill>
                <a:latin typeface="Calibri"/>
                <a:ea typeface="Calibri"/>
                <a:cs typeface="Calibri"/>
                <a:sym typeface="Calibri"/>
              </a:defRPr>
            </a:lvl8pPr>
            <a:lvl9pPr marL="4114800" marR="0" lvl="8" indent="-304800" algn="l" rtl="0">
              <a:spcBef>
                <a:spcPts val="240"/>
              </a:spcBef>
              <a:spcAft>
                <a:spcPts val="0"/>
              </a:spcAft>
              <a:buClr>
                <a:schemeClr val="accent5"/>
              </a:buClr>
              <a:buSzPts val="1200"/>
              <a:buFont typeface="Noto Sans Symbols"/>
              <a:buChar char="▪"/>
              <a:defRPr sz="1200" b="0" i="0" u="none" strike="noStrike" cap="none">
                <a:solidFill>
                  <a:schemeClr val="dk2"/>
                </a:solidFill>
                <a:latin typeface="Calibri"/>
                <a:ea typeface="Calibri"/>
                <a:cs typeface="Calibri"/>
                <a:sym typeface="Calibri"/>
              </a:defRPr>
            </a:lvl9pPr>
          </a:lstStyle>
          <a:p>
            <a:endParaRPr/>
          </a:p>
        </p:txBody>
      </p:sp>
      <p:sp>
        <p:nvSpPr>
          <p:cNvPr id="103" name="Google Shape;103;p21"/>
          <p:cNvSpPr txBox="1"/>
          <p:nvPr/>
        </p:nvSpPr>
        <p:spPr>
          <a:xfrm>
            <a:off x="3675969" y="6344721"/>
            <a:ext cx="2133600" cy="365125"/>
          </a:xfrm>
          <a:prstGeom prst="rect">
            <a:avLst/>
          </a:prstGeom>
          <a:noFill/>
          <a:ln>
            <a:noFill/>
          </a:ln>
        </p:spPr>
        <p:txBody>
          <a:bodyPr spcFirstLastPara="1" wrap="square" lIns="91425" tIns="45700" rIns="91425" bIns="45700" anchor="ctr" anchorCtr="0">
            <a:noAutofit/>
          </a:bodyPr>
          <a:lstStyle/>
          <a:p>
            <a:pPr algn="ctr">
              <a:buClr>
                <a:srgbClr val="000000"/>
              </a:buClr>
              <a:buFont typeface="Arial"/>
              <a:buNone/>
            </a:pPr>
            <a:fld id="{00000000-1234-1234-1234-123412341234}" type="slidenum">
              <a:rPr lang="en-US" sz="1400" kern="0">
                <a:solidFill>
                  <a:srgbClr val="5C6670"/>
                </a:solidFill>
                <a:latin typeface="Calibri"/>
                <a:ea typeface="Calibri"/>
                <a:cs typeface="Calibri"/>
                <a:sym typeface="Calibri"/>
              </a:rPr>
              <a:pPr algn="ctr">
                <a:buClr>
                  <a:srgbClr val="000000"/>
                </a:buClr>
                <a:buFont typeface="Arial"/>
                <a:buNone/>
              </a:pPr>
              <a:t>‹#›</a:t>
            </a:fld>
            <a:endParaRPr sz="1400" kern="0">
              <a:solidFill>
                <a:srgbClr val="5C6670"/>
              </a:solidFill>
              <a:latin typeface="Calibri"/>
              <a:ea typeface="Calibri"/>
              <a:cs typeface="Calibri"/>
              <a:sym typeface="Calibri"/>
            </a:endParaRPr>
          </a:p>
        </p:txBody>
      </p:sp>
    </p:spTree>
    <p:extLst>
      <p:ext uri="{BB962C8B-B14F-4D97-AF65-F5344CB8AC3E}">
        <p14:creationId xmlns:p14="http://schemas.microsoft.com/office/powerpoint/2010/main" val="392287220"/>
      </p:ext>
    </p:extLst>
  </p:cSld>
  <p:clrMapOvr>
    <a:masterClrMapping/>
  </p:clrMapOvr>
  <mc:AlternateContent xmlns:mc="http://schemas.openxmlformats.org/markup-compatibility/2006" xmlns:p14="http://schemas.microsoft.com/office/powerpoint/2010/main">
    <mc:Choice Requires="p14">
      <p:transition spd="slow" p14:dur="20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75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p:tgtEl>
                                          <p:spTgt spid="100"/>
                                        </p:tgtEl>
                                        <p:attrNameLst>
                                          <p:attrName>ppt_x</p:attrName>
                                        </p:attrNameLst>
                                      </p:cBhvr>
                                      <p:tavLst>
                                        <p:tav tm="0">
                                          <p:val>
                                            <p:strVal val="#ppt_x-1"/>
                                          </p:val>
                                        </p:tav>
                                        <p:tav tm="100000">
                                          <p:val>
                                            <p:strVal val="#ppt_x"/>
                                          </p:val>
                                        </p:tav>
                                      </p:tavLst>
                                    </p:anim>
                                  </p:childTnLst>
                                </p:cTn>
                              </p:par>
                              <p:par>
                                <p:cTn id="8" presetID="10" presetClass="entr" presetSubtype="0" fill="hold" nodeType="withEffect">
                                  <p:stCondLst>
                                    <p:cond delay="1250"/>
                                  </p:stCondLst>
                                  <p:childTnLst>
                                    <p:set>
                                      <p:cBhvr>
                                        <p:cTn id="9" dur="1" fill="hold">
                                          <p:stCondLst>
                                            <p:cond delay="0"/>
                                          </p:stCondLst>
                                        </p:cTn>
                                        <p:tgtEl>
                                          <p:spTgt spid="101"/>
                                        </p:tgtEl>
                                        <p:attrNameLst>
                                          <p:attrName>style.visibility</p:attrName>
                                        </p:attrNameLst>
                                      </p:cBhvr>
                                      <p:to>
                                        <p:strVal val="visible"/>
                                      </p:to>
                                    </p:set>
                                    <p:animEffect transition="in" filter="fade">
                                      <p:cBhvr>
                                        <p:cTn id="10" dur="10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0.xml><?xml version="1.0" encoding="utf-8"?>
<p:sldLayout xmlns:a="http://schemas.openxmlformats.org/drawingml/2006/main" xmlns:r="http://schemas.openxmlformats.org/officeDocument/2006/relationships" xmlns:p="http://schemas.openxmlformats.org/presentationml/2006/main" showMasterSp="0" type="objTx">
  <p:cSld name="1_Content with Caption">
    <p:spTree>
      <p:nvGrpSpPr>
        <p:cNvPr id="1" name=""/>
        <p:cNvGrpSpPr/>
        <p:nvPr/>
      </p:nvGrpSpPr>
      <p:grpSpPr>
        <a:xfrm>
          <a:off x="0" y="0"/>
          <a:ext cx="0" cy="0"/>
          <a:chOff x="0" y="0"/>
          <a:chExt cx="0" cy="0"/>
        </a:xfrm>
      </p:grpSpPr>
      <p:sp>
        <p:nvSpPr>
          <p:cNvPr id="8" name="Rectangle 7" title="Background Shape"/>
          <p:cNvSpPr/>
          <p:nvPr userDrawn="1"/>
        </p:nvSpPr>
        <p:spPr>
          <a:xfrm>
            <a:off x="0" y="376"/>
            <a:ext cx="397764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buClrTx/>
              <a:buFontTx/>
              <a:buNone/>
            </a:pPr>
            <a:endParaRPr lang="en-US" sz="1800" kern="1200" dirty="0">
              <a:solidFill>
                <a:prstClr val="white"/>
              </a:solidFill>
            </a:endParaRPr>
          </a:p>
        </p:txBody>
      </p:sp>
      <p:sp>
        <p:nvSpPr>
          <p:cNvPr id="2" name="Title 1"/>
          <p:cNvSpPr>
            <a:spLocks noGrp="1"/>
          </p:cNvSpPr>
          <p:nvPr>
            <p:ph type="title"/>
          </p:nvPr>
        </p:nvSpPr>
        <p:spPr>
          <a:xfrm>
            <a:off x="542925" y="685800"/>
            <a:ext cx="2891790" cy="2157884"/>
          </a:xfrm>
        </p:spPr>
        <p:txBody>
          <a:bodyPr anchor="t">
            <a:noAutofit/>
          </a:bodyPr>
          <a:lstStyle>
            <a:lvl1pPr>
              <a:lnSpc>
                <a:spcPct val="84000"/>
              </a:lnSpc>
              <a:defRPr sz="36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4692015" y="1819563"/>
            <a:ext cx="3909060" cy="4041487"/>
          </a:xfrm>
        </p:spPr>
        <p:txBody>
          <a:bodyPr/>
          <a:lstStyle>
            <a:lvl1pPr>
              <a:defRPr sz="1500"/>
            </a:lvl1pPr>
            <a:lvl2pPr>
              <a:defRPr sz="1500"/>
            </a:lvl2pPr>
            <a:lvl3pPr>
              <a:defRPr sz="1350"/>
            </a:lvl3pPr>
            <a:lvl4pPr>
              <a:defRPr sz="135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542925" y="2856344"/>
            <a:ext cx="2891790" cy="3011056"/>
          </a:xfrm>
        </p:spPr>
        <p:txBody>
          <a:bodyPr/>
          <a:lstStyle>
            <a:lvl1pPr marL="0" indent="0">
              <a:lnSpc>
                <a:spcPct val="113000"/>
              </a:lnSpc>
              <a:spcBef>
                <a:spcPts val="0"/>
              </a:spcBef>
              <a:spcAft>
                <a:spcPts val="1125"/>
              </a:spcAft>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7" name="Slide Number Placeholder 6"/>
          <p:cNvSpPr>
            <a:spLocks noGrp="1"/>
          </p:cNvSpPr>
          <p:nvPr>
            <p:ph type="sldNum" sz="quarter" idx="12"/>
          </p:nvPr>
        </p:nvSpPr>
        <p:spPr>
          <a:xfrm>
            <a:off x="7412355" y="6453386"/>
            <a:ext cx="1197219" cy="404614"/>
          </a:xfrm>
          <a:prstGeom prst="rect">
            <a:avLst/>
          </a:prstGeom>
        </p:spPr>
        <p:txBody>
          <a:bodyPr/>
          <a:lstStyle>
            <a:lvl1pPr>
              <a:defRPr>
                <a:solidFill>
                  <a:schemeClr val="tx2"/>
                </a:solidFill>
              </a:defRPr>
            </a:lvl1pPr>
          </a:lstStyle>
          <a:p>
            <a:fld id="{D57F1E4F-1CFF-5643-939E-217C01CDF565}" type="slidenum">
              <a:rPr lang="en-US" smtClean="0">
                <a:solidFill>
                  <a:srgbClr val="44546A"/>
                </a:solidFill>
              </a:rPr>
              <a:pPr/>
              <a:t>‹#›</a:t>
            </a:fld>
            <a:endParaRPr lang="en-US" dirty="0">
              <a:solidFill>
                <a:srgbClr val="44546A"/>
              </a:solidFill>
            </a:endParaRPr>
          </a:p>
        </p:txBody>
      </p:sp>
      <p:sp>
        <p:nvSpPr>
          <p:cNvPr id="9" name="Rectangle 8" title="Divider Bar"/>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740170215"/>
      </p:ext>
    </p:extLst>
  </p:cSld>
  <p:clrMapOvr>
    <a:masterClrMapping/>
  </p:clrMapOvr>
  <p:extLst>
    <p:ext uri="{DCECCB84-F9BA-43D5-87BE-67443E8EF086}">
      <p15:sldGuideLst xmlns:p15="http://schemas.microsoft.com/office/powerpoint/2012/main"/>
    </p:ext>
  </p:extLst>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matchingName="Picture with Caption">
  <p:cSld name="Picture with Caption">
    <p:bg>
      <p:bgPr>
        <a:blipFill>
          <a:blip r:embed="rId2">
            <a:alphaModFix/>
          </a:blip>
          <a:stretch>
            <a:fillRect/>
          </a:stretch>
        </a:blipFill>
        <a:effectLst/>
      </p:bgPr>
    </p:bg>
    <p:spTree>
      <p:nvGrpSpPr>
        <p:cNvPr id="1" name="Shape 86"/>
        <p:cNvGrpSpPr/>
        <p:nvPr/>
      </p:nvGrpSpPr>
      <p:grpSpPr>
        <a:xfrm>
          <a:off x="0" y="0"/>
          <a:ext cx="0" cy="0"/>
          <a:chOff x="0" y="0"/>
          <a:chExt cx="0" cy="0"/>
        </a:xfrm>
      </p:grpSpPr>
      <p:sp>
        <p:nvSpPr>
          <p:cNvPr id="87" name="Google Shape;87;p19"/>
          <p:cNvSpPr>
            <a:spLocks noGrp="1"/>
          </p:cNvSpPr>
          <p:nvPr>
            <p:ph type="pic" idx="2"/>
          </p:nvPr>
        </p:nvSpPr>
        <p:spPr>
          <a:xfrm>
            <a:off x="380999" y="460248"/>
            <a:ext cx="6172202" cy="5564632"/>
          </a:xfrm>
          <a:prstGeom prst="rect">
            <a:avLst/>
          </a:prstGeom>
          <a:noFill/>
          <a:ln>
            <a:noFill/>
          </a:ln>
        </p:spPr>
        <p:txBody>
          <a:bodyPr spcFirstLastPara="1" wrap="square" lIns="91425" tIns="45700" rIns="91425" bIns="45700" anchor="ctr" anchorCtr="0"/>
          <a:lstStyle>
            <a:lvl1pPr marR="0" lvl="0" algn="ctr" rtl="0">
              <a:spcBef>
                <a:spcPts val="640"/>
              </a:spcBef>
              <a:spcAft>
                <a:spcPts val="0"/>
              </a:spcAft>
              <a:buClr>
                <a:schemeClr val="accent1"/>
              </a:buClr>
              <a:buSzPts val="3520"/>
              <a:buFont typeface="Noto Sans Symbols"/>
              <a:buNone/>
              <a:defRPr sz="3200" b="0" i="0" u="none" strike="noStrike" cap="none">
                <a:solidFill>
                  <a:srgbClr val="5C6670"/>
                </a:solidFill>
                <a:latin typeface="Calibri"/>
                <a:ea typeface="Calibri"/>
                <a:cs typeface="Calibri"/>
                <a:sym typeface="Calibri"/>
              </a:defRPr>
            </a:lvl1pPr>
            <a:lvl2pPr marR="0" lvl="1" algn="l" rtl="0">
              <a:spcBef>
                <a:spcPts val="560"/>
              </a:spcBef>
              <a:spcAft>
                <a:spcPts val="0"/>
              </a:spcAft>
              <a:buClr>
                <a:schemeClr val="accent2"/>
              </a:buClr>
              <a:buSzPts val="3080"/>
              <a:buFont typeface="Noto Sans Symbols"/>
              <a:buNone/>
              <a:defRPr sz="2800" b="0" i="0" u="none" strike="noStrike" cap="none">
                <a:solidFill>
                  <a:srgbClr val="5C6670"/>
                </a:solidFill>
                <a:latin typeface="Calibri"/>
                <a:ea typeface="Calibri"/>
                <a:cs typeface="Calibri"/>
                <a:sym typeface="Calibri"/>
              </a:defRPr>
            </a:lvl2pPr>
            <a:lvl3pPr marR="0" lvl="2" algn="l" rtl="0">
              <a:spcBef>
                <a:spcPts val="480"/>
              </a:spcBef>
              <a:spcAft>
                <a:spcPts val="0"/>
              </a:spcAft>
              <a:buClr>
                <a:schemeClr val="accent3"/>
              </a:buClr>
              <a:buSzPts val="2640"/>
              <a:buFont typeface="Noto Sans Symbols"/>
              <a:buNone/>
              <a:defRPr sz="2400" b="0" i="0" u="none" strike="noStrike" cap="none">
                <a:solidFill>
                  <a:srgbClr val="5C6670"/>
                </a:solidFill>
                <a:latin typeface="Calibri"/>
                <a:ea typeface="Calibri"/>
                <a:cs typeface="Calibri"/>
                <a:sym typeface="Calibri"/>
              </a:defRPr>
            </a:lvl3pPr>
            <a:lvl4pPr marR="0" lvl="3" algn="l" rtl="0">
              <a:spcBef>
                <a:spcPts val="400"/>
              </a:spcBef>
              <a:spcAft>
                <a:spcPts val="0"/>
              </a:spcAft>
              <a:buClr>
                <a:schemeClr val="accent4"/>
              </a:buClr>
              <a:buSzPts val="2200"/>
              <a:buFont typeface="Noto Sans Symbols"/>
              <a:buNone/>
              <a:defRPr sz="2000" b="0" i="0" u="none" strike="noStrike" cap="none">
                <a:solidFill>
                  <a:srgbClr val="5C6670"/>
                </a:solidFill>
                <a:latin typeface="Calibri"/>
                <a:ea typeface="Calibri"/>
                <a:cs typeface="Calibri"/>
                <a:sym typeface="Calibri"/>
              </a:defRPr>
            </a:lvl4pPr>
            <a:lvl5pPr marR="0" lvl="4" algn="l" rtl="0">
              <a:spcBef>
                <a:spcPts val="400"/>
              </a:spcBef>
              <a:spcAft>
                <a:spcPts val="0"/>
              </a:spcAft>
              <a:buClr>
                <a:schemeClr val="accent6"/>
              </a:buClr>
              <a:buSzPts val="2200"/>
              <a:buFont typeface="Noto Sans Symbols"/>
              <a:buNone/>
              <a:defRPr sz="2000" b="0" i="0" u="none" strike="noStrike" cap="none">
                <a:solidFill>
                  <a:srgbClr val="5C6670"/>
                </a:solidFill>
                <a:latin typeface="Calibri"/>
                <a:ea typeface="Calibri"/>
                <a:cs typeface="Calibri"/>
                <a:sym typeface="Calibri"/>
              </a:defRPr>
            </a:lvl5pPr>
            <a:lvl6pPr marR="0" lvl="5" algn="l" rtl="0">
              <a:spcBef>
                <a:spcPts val="400"/>
              </a:spcBef>
              <a:spcAft>
                <a:spcPts val="0"/>
              </a:spcAft>
              <a:buClr>
                <a:schemeClr val="accent1"/>
              </a:buClr>
              <a:buSzPts val="2000"/>
              <a:buFont typeface="Noto Sans Symbols"/>
              <a:buNone/>
              <a:defRPr sz="2000" b="0" i="0" u="none" strike="noStrike" cap="none">
                <a:solidFill>
                  <a:schemeClr val="lt2"/>
                </a:solidFill>
                <a:latin typeface="Calibri"/>
                <a:ea typeface="Calibri"/>
                <a:cs typeface="Calibri"/>
                <a:sym typeface="Calibri"/>
              </a:defRPr>
            </a:lvl6pPr>
            <a:lvl7pPr marR="0" lvl="6" algn="l" rtl="0">
              <a:spcBef>
                <a:spcPts val="400"/>
              </a:spcBef>
              <a:spcAft>
                <a:spcPts val="0"/>
              </a:spcAft>
              <a:buClr>
                <a:schemeClr val="accent2"/>
              </a:buClr>
              <a:buSzPts val="2000"/>
              <a:buFont typeface="Noto Sans Symbols"/>
              <a:buNone/>
              <a:defRPr sz="2000" b="0" i="0" u="none" strike="noStrike" cap="none">
                <a:solidFill>
                  <a:schemeClr val="lt2"/>
                </a:solidFill>
                <a:latin typeface="Calibri"/>
                <a:ea typeface="Calibri"/>
                <a:cs typeface="Calibri"/>
                <a:sym typeface="Calibri"/>
              </a:defRPr>
            </a:lvl7pPr>
            <a:lvl8pPr marR="0" lvl="7" algn="l" rtl="0">
              <a:spcBef>
                <a:spcPts val="400"/>
              </a:spcBef>
              <a:spcAft>
                <a:spcPts val="0"/>
              </a:spcAft>
              <a:buClr>
                <a:schemeClr val="accent3"/>
              </a:buClr>
              <a:buSzPts val="2000"/>
              <a:buFont typeface="Noto Sans Symbols"/>
              <a:buNone/>
              <a:defRPr sz="2000" b="0" i="0" u="none" strike="noStrike" cap="none">
                <a:solidFill>
                  <a:schemeClr val="lt2"/>
                </a:solidFill>
                <a:latin typeface="Calibri"/>
                <a:ea typeface="Calibri"/>
                <a:cs typeface="Calibri"/>
                <a:sym typeface="Calibri"/>
              </a:defRPr>
            </a:lvl8pPr>
            <a:lvl9pPr marR="0" lvl="8" algn="l" rtl="0">
              <a:spcBef>
                <a:spcPts val="400"/>
              </a:spcBef>
              <a:spcAft>
                <a:spcPts val="0"/>
              </a:spcAft>
              <a:buClr>
                <a:schemeClr val="accent5"/>
              </a:buClr>
              <a:buSzPts val="2000"/>
              <a:buFont typeface="Noto Sans Symbols"/>
              <a:buNone/>
              <a:defRPr sz="2000" b="0" i="0" u="none" strike="noStrike" cap="none">
                <a:solidFill>
                  <a:schemeClr val="lt2"/>
                </a:solidFill>
                <a:latin typeface="Calibri"/>
                <a:ea typeface="Calibri"/>
                <a:cs typeface="Calibri"/>
                <a:sym typeface="Calibri"/>
              </a:defRPr>
            </a:lvl9pPr>
          </a:lstStyle>
          <a:p>
            <a:endParaRPr/>
          </a:p>
        </p:txBody>
      </p:sp>
      <p:sp>
        <p:nvSpPr>
          <p:cNvPr id="88" name="Google Shape;88;p19"/>
          <p:cNvSpPr txBox="1">
            <a:spLocks noGrp="1"/>
          </p:cNvSpPr>
          <p:nvPr>
            <p:ph type="body" idx="1"/>
          </p:nvPr>
        </p:nvSpPr>
        <p:spPr>
          <a:xfrm>
            <a:off x="7040140" y="2232152"/>
            <a:ext cx="1910820" cy="2816352"/>
          </a:xfrm>
          <a:prstGeom prst="rect">
            <a:avLst/>
          </a:prstGeom>
          <a:noFill/>
          <a:ln>
            <a:noFill/>
          </a:ln>
        </p:spPr>
        <p:txBody>
          <a:bodyPr spcFirstLastPara="1" wrap="square" lIns="91425" tIns="0" rIns="91425" bIns="45700" anchor="t" anchorCtr="0"/>
          <a:lstStyle>
            <a:lvl1pPr marL="457200" marR="0" lvl="0" indent="-228600" algn="l" rtl="0">
              <a:spcBef>
                <a:spcPts val="360"/>
              </a:spcBef>
              <a:spcAft>
                <a:spcPts val="0"/>
              </a:spcAft>
              <a:buClr>
                <a:schemeClr val="accent1"/>
              </a:buClr>
              <a:buSzPts val="1980"/>
              <a:buFont typeface="Noto Sans Symbols"/>
              <a:buNone/>
              <a:defRPr sz="1800" b="0" i="0" u="none" strike="noStrike" cap="none">
                <a:solidFill>
                  <a:srgbClr val="FFFFFF"/>
                </a:solidFill>
                <a:latin typeface="Calibri"/>
                <a:ea typeface="Calibri"/>
                <a:cs typeface="Calibri"/>
                <a:sym typeface="Calibri"/>
              </a:defRPr>
            </a:lvl1pPr>
            <a:lvl2pPr marL="914400" marR="0" lvl="1" indent="-228600" algn="l" rtl="0">
              <a:spcBef>
                <a:spcPts val="240"/>
              </a:spcBef>
              <a:spcAft>
                <a:spcPts val="0"/>
              </a:spcAft>
              <a:buClr>
                <a:schemeClr val="accent2"/>
              </a:buClr>
              <a:buSzPts val="1320"/>
              <a:buFont typeface="Noto Sans Symbols"/>
              <a:buNone/>
              <a:defRPr sz="1200" b="0" i="0" u="none" strike="noStrike" cap="none">
                <a:solidFill>
                  <a:srgbClr val="5C6670"/>
                </a:solidFill>
                <a:latin typeface="Calibri"/>
                <a:ea typeface="Calibri"/>
                <a:cs typeface="Calibri"/>
                <a:sym typeface="Calibri"/>
              </a:defRPr>
            </a:lvl2pPr>
            <a:lvl3pPr marL="1371600" marR="0" lvl="2" indent="-228600" algn="l" rtl="0">
              <a:spcBef>
                <a:spcPts val="200"/>
              </a:spcBef>
              <a:spcAft>
                <a:spcPts val="0"/>
              </a:spcAft>
              <a:buClr>
                <a:schemeClr val="accent3"/>
              </a:buClr>
              <a:buSzPts val="1100"/>
              <a:buFont typeface="Noto Sans Symbols"/>
              <a:buNone/>
              <a:defRPr sz="1000" b="0" i="0" u="none" strike="noStrike" cap="none">
                <a:solidFill>
                  <a:srgbClr val="5C6670"/>
                </a:solidFill>
                <a:latin typeface="Calibri"/>
                <a:ea typeface="Calibri"/>
                <a:cs typeface="Calibri"/>
                <a:sym typeface="Calibri"/>
              </a:defRPr>
            </a:lvl3pPr>
            <a:lvl4pPr marL="1828800" marR="0" lvl="3" indent="-228600" algn="l" rtl="0">
              <a:spcBef>
                <a:spcPts val="180"/>
              </a:spcBef>
              <a:spcAft>
                <a:spcPts val="0"/>
              </a:spcAft>
              <a:buClr>
                <a:schemeClr val="accent4"/>
              </a:buClr>
              <a:buSzPts val="990"/>
              <a:buFont typeface="Noto Sans Symbols"/>
              <a:buNone/>
              <a:defRPr sz="900" b="0" i="0" u="none" strike="noStrike" cap="none">
                <a:solidFill>
                  <a:srgbClr val="5C6670"/>
                </a:solidFill>
                <a:latin typeface="Calibri"/>
                <a:ea typeface="Calibri"/>
                <a:cs typeface="Calibri"/>
                <a:sym typeface="Calibri"/>
              </a:defRPr>
            </a:lvl4pPr>
            <a:lvl5pPr marL="2286000" marR="0" lvl="4" indent="-228600" algn="l" rtl="0">
              <a:spcBef>
                <a:spcPts val="180"/>
              </a:spcBef>
              <a:spcAft>
                <a:spcPts val="0"/>
              </a:spcAft>
              <a:buClr>
                <a:schemeClr val="accent6"/>
              </a:buClr>
              <a:buSzPts val="990"/>
              <a:buFont typeface="Noto Sans Symbols"/>
              <a:buNone/>
              <a:defRPr sz="900" b="0" i="0" u="none" strike="noStrike" cap="none">
                <a:solidFill>
                  <a:srgbClr val="5C6670"/>
                </a:solidFill>
                <a:latin typeface="Calibri"/>
                <a:ea typeface="Calibri"/>
                <a:cs typeface="Calibri"/>
                <a:sym typeface="Calibri"/>
              </a:defRPr>
            </a:lvl5pPr>
            <a:lvl6pPr marL="2743200" marR="0" lvl="5" indent="-228600" algn="l" rtl="0">
              <a:spcBef>
                <a:spcPts val="180"/>
              </a:spcBef>
              <a:spcAft>
                <a:spcPts val="0"/>
              </a:spcAft>
              <a:buClr>
                <a:schemeClr val="accent1"/>
              </a:buClr>
              <a:buSzPts val="900"/>
              <a:buFont typeface="Noto Sans Symbols"/>
              <a:buNone/>
              <a:defRPr sz="900" b="0" i="0" u="none" strike="noStrike" cap="none">
                <a:solidFill>
                  <a:schemeClr val="lt2"/>
                </a:solidFill>
                <a:latin typeface="Calibri"/>
                <a:ea typeface="Calibri"/>
                <a:cs typeface="Calibri"/>
                <a:sym typeface="Calibri"/>
              </a:defRPr>
            </a:lvl6pPr>
            <a:lvl7pPr marL="3200400" marR="0" lvl="6" indent="-228600" algn="l" rtl="0">
              <a:spcBef>
                <a:spcPts val="180"/>
              </a:spcBef>
              <a:spcAft>
                <a:spcPts val="0"/>
              </a:spcAft>
              <a:buClr>
                <a:schemeClr val="accent2"/>
              </a:buClr>
              <a:buSzPts val="900"/>
              <a:buFont typeface="Noto Sans Symbols"/>
              <a:buNone/>
              <a:defRPr sz="900" b="0" i="0" u="none" strike="noStrike" cap="none">
                <a:solidFill>
                  <a:schemeClr val="lt2"/>
                </a:solidFill>
                <a:latin typeface="Calibri"/>
                <a:ea typeface="Calibri"/>
                <a:cs typeface="Calibri"/>
                <a:sym typeface="Calibri"/>
              </a:defRPr>
            </a:lvl7pPr>
            <a:lvl8pPr marL="3657600" marR="0" lvl="7" indent="-228600" algn="l" rtl="0">
              <a:spcBef>
                <a:spcPts val="180"/>
              </a:spcBef>
              <a:spcAft>
                <a:spcPts val="0"/>
              </a:spcAft>
              <a:buClr>
                <a:schemeClr val="accent3"/>
              </a:buClr>
              <a:buSzPts val="900"/>
              <a:buFont typeface="Noto Sans Symbols"/>
              <a:buNone/>
              <a:defRPr sz="900" b="0" i="0" u="none" strike="noStrike" cap="none">
                <a:solidFill>
                  <a:schemeClr val="lt2"/>
                </a:solidFill>
                <a:latin typeface="Calibri"/>
                <a:ea typeface="Calibri"/>
                <a:cs typeface="Calibri"/>
                <a:sym typeface="Calibri"/>
              </a:defRPr>
            </a:lvl8pPr>
            <a:lvl9pPr marL="4114800" marR="0" lvl="8" indent="-228600" algn="l" rtl="0">
              <a:spcBef>
                <a:spcPts val="180"/>
              </a:spcBef>
              <a:spcAft>
                <a:spcPts val="0"/>
              </a:spcAft>
              <a:buClr>
                <a:schemeClr val="accent5"/>
              </a:buClr>
              <a:buSzPts val="900"/>
              <a:buFont typeface="Noto Sans Symbols"/>
              <a:buNone/>
              <a:defRPr sz="900" b="0" i="0" u="none" strike="noStrike" cap="none">
                <a:solidFill>
                  <a:schemeClr val="lt2"/>
                </a:solidFill>
                <a:latin typeface="Calibri"/>
                <a:ea typeface="Calibri"/>
                <a:cs typeface="Calibri"/>
                <a:sym typeface="Calibri"/>
              </a:defRPr>
            </a:lvl9pPr>
          </a:lstStyle>
          <a:p>
            <a:endParaRPr/>
          </a:p>
        </p:txBody>
      </p:sp>
      <p:sp>
        <p:nvSpPr>
          <p:cNvPr id="89" name="Google Shape;89;p19"/>
          <p:cNvSpPr txBox="1">
            <a:spLocks noGrp="1"/>
          </p:cNvSpPr>
          <p:nvPr>
            <p:ph type="title"/>
          </p:nvPr>
        </p:nvSpPr>
        <p:spPr>
          <a:xfrm>
            <a:off x="7037832" y="1096962"/>
            <a:ext cx="1913456" cy="103359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1" name="Google Shape;91;p19"/>
          <p:cNvSpPr txBox="1"/>
          <p:nvPr/>
        </p:nvSpPr>
        <p:spPr>
          <a:xfrm>
            <a:off x="3336135" y="6344721"/>
            <a:ext cx="2133600" cy="365125"/>
          </a:xfrm>
          <a:prstGeom prst="rect">
            <a:avLst/>
          </a:prstGeom>
          <a:noFill/>
          <a:ln>
            <a:noFill/>
          </a:ln>
        </p:spPr>
        <p:txBody>
          <a:bodyPr spcFirstLastPara="1" wrap="square" lIns="91425" tIns="45700" rIns="91425" bIns="45700" anchor="ctr" anchorCtr="0">
            <a:noAutofit/>
          </a:bodyPr>
          <a:lstStyle/>
          <a:p>
            <a:pPr algn="ctr">
              <a:buClrTx/>
              <a:buFontTx/>
              <a:buNone/>
            </a:pPr>
            <a:fld id="{00000000-1234-1234-1234-123412341234}" type="slidenum">
              <a:rPr lang="en-US" kern="1200">
                <a:latin typeface="Calibri"/>
                <a:ea typeface="Calibri"/>
                <a:cs typeface="Calibri"/>
                <a:sym typeface="Calibri"/>
              </a:rPr>
              <a:pPr algn="ctr">
                <a:buClrTx/>
                <a:buFontTx/>
                <a:buNone/>
              </a:pPr>
              <a:t>‹#›</a:t>
            </a:fld>
            <a:endParaRPr kern="1200">
              <a:latin typeface="Calibri"/>
              <a:ea typeface="Calibri"/>
              <a:cs typeface="Calibri"/>
              <a:sym typeface="Calibri"/>
            </a:endParaRP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Tree>
    <p:extLst>
      <p:ext uri="{BB962C8B-B14F-4D97-AF65-F5344CB8AC3E}">
        <p14:creationId xmlns:p14="http://schemas.microsoft.com/office/powerpoint/2010/main" val="2222218558"/>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matchingName="Title Only Blue Narrow Bar">
  <p:cSld name="Title Only Blue Narrow Bar">
    <p:bg>
      <p:bgPr>
        <a:blipFill>
          <a:blip r:embed="rId2">
            <a:alphaModFix/>
          </a:blip>
          <a:stretch>
            <a:fillRect/>
          </a:stretch>
        </a:blipFill>
        <a:effectLst/>
      </p:bgPr>
    </p:bg>
    <p:spTree>
      <p:nvGrpSpPr>
        <p:cNvPr id="1" name="Shape 63"/>
        <p:cNvGrpSpPr/>
        <p:nvPr/>
      </p:nvGrpSpPr>
      <p:grpSpPr>
        <a:xfrm>
          <a:off x="0" y="0"/>
          <a:ext cx="0" cy="0"/>
          <a:chOff x="0" y="0"/>
          <a:chExt cx="0" cy="0"/>
        </a:xfrm>
      </p:grpSpPr>
      <p:sp>
        <p:nvSpPr>
          <p:cNvPr id="64" name="Google Shape;64;p14"/>
          <p:cNvSpPr txBox="1">
            <a:spLocks noGrp="1"/>
          </p:cNvSpPr>
          <p:nvPr>
            <p:ph type="title"/>
          </p:nvPr>
        </p:nvSpPr>
        <p:spPr>
          <a:xfrm>
            <a:off x="381000" y="355847"/>
            <a:ext cx="8381260" cy="782073"/>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2151059958"/>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p:cSld name="1_Title and Vertical Tex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3"/>
            <a:ext cx="2133600" cy="365125"/>
          </a:xfrm>
          <a:prstGeom prst="rect">
            <a:avLst/>
          </a:prstGeom>
        </p:spPr>
        <p:txBody>
          <a:bodyPr/>
          <a:lstStyle/>
          <a:p>
            <a:pPr>
              <a:buClrTx/>
              <a:buFontTx/>
              <a:buNone/>
            </a:pPr>
            <a:endParaRPr lang="en-US" sz="1800" kern="1200">
              <a:solidFill>
                <a:prstClr val="black"/>
              </a:solidFill>
              <a:latin typeface="Calibri" panose="020F0502020204030204"/>
              <a:ea typeface="+mn-ea"/>
              <a:cs typeface="+mn-cs"/>
            </a:endParaRPr>
          </a:p>
        </p:txBody>
      </p:sp>
      <p:sp>
        <p:nvSpPr>
          <p:cNvPr id="5" name="Footer Placeholder 4"/>
          <p:cNvSpPr>
            <a:spLocks noGrp="1"/>
          </p:cNvSpPr>
          <p:nvPr>
            <p:ph type="ftr" sz="quarter" idx="11"/>
          </p:nvPr>
        </p:nvSpPr>
        <p:spPr>
          <a:xfrm>
            <a:off x="380999" y="6265545"/>
            <a:ext cx="2895600" cy="365125"/>
          </a:xfrm>
          <a:prstGeom prst="rect">
            <a:avLst/>
          </a:prstGeom>
        </p:spPr>
        <p:txBody>
          <a:bodyPr/>
          <a:lstStyle/>
          <a:p>
            <a:pPr>
              <a:buClrTx/>
              <a:buFontTx/>
              <a:buNone/>
            </a:pPr>
            <a:endParaRPr lang="en-US" sz="1800" kern="1200">
              <a:solidFill>
                <a:prstClr val="black"/>
              </a:solidFill>
              <a:latin typeface="Calibri" panose="020F0502020204030204"/>
              <a:ea typeface="+mn-ea"/>
              <a:cs typeface="+mn-cs"/>
            </a:endParaRPr>
          </a:p>
        </p:txBody>
      </p:sp>
      <p:sp>
        <p:nvSpPr>
          <p:cNvPr id="6" name="Slide Number Placeholder 5"/>
          <p:cNvSpPr>
            <a:spLocks noGrp="1"/>
          </p:cNvSpPr>
          <p:nvPr>
            <p:ph type="sldNum" sz="quarter" idx="12"/>
          </p:nvPr>
        </p:nvSpPr>
        <p:spPr>
          <a:xfrm>
            <a:off x="6553200" y="6356353"/>
            <a:ext cx="2133600" cy="365125"/>
          </a:xfrm>
          <a:prstGeom prst="rect">
            <a:avLst/>
          </a:prstGeom>
        </p:spPr>
        <p:txBody>
          <a:bodyPr/>
          <a:lstStyle/>
          <a:p>
            <a:fld id="{CE2EE9F6-3D84-4EB0-A74D-F4684B51DA93}" type="slidenum">
              <a:rPr lang="en-US" smtClean="0">
                <a:solidFill>
                  <a:prstClr val="black"/>
                </a:solidFill>
              </a:rPr>
              <a:pPr/>
              <a:t>‹#›</a:t>
            </a:fld>
            <a:endParaRPr lang="en-US">
              <a:solidFill>
                <a:prstClr val="black"/>
              </a:solidFill>
            </a:endParaRPr>
          </a:p>
        </p:txBody>
      </p:sp>
      <p:sp>
        <p:nvSpPr>
          <p:cNvPr id="14" name="Title 1"/>
          <p:cNvSpPr>
            <a:spLocks noGrp="1"/>
          </p:cNvSpPr>
          <p:nvPr>
            <p:ph type="title" hasCustomPrompt="1"/>
          </p:nvPr>
        </p:nvSpPr>
        <p:spPr>
          <a:xfrm>
            <a:off x="0" y="414867"/>
            <a:ext cx="5029200" cy="457200"/>
          </a:xfrm>
          <a:solidFill>
            <a:schemeClr val="tx1">
              <a:lumMod val="50000"/>
              <a:lumOff val="50000"/>
            </a:schemeClr>
          </a:solidFill>
        </p:spPr>
        <p:txBody>
          <a:bodyPr>
            <a:normAutofit/>
          </a:bodyPr>
          <a:lstStyle>
            <a:lvl1pPr algn="l">
              <a:defRPr lang="en-US" sz="2800" b="1" kern="1200" baseline="0" dirty="0">
                <a:solidFill>
                  <a:schemeClr val="bg1"/>
                </a:solidFill>
                <a:latin typeface="+mn-lt"/>
                <a:ea typeface="+mn-ea"/>
                <a:cs typeface="+mn-cs"/>
              </a:defRPr>
            </a:lvl1pPr>
          </a:lstStyle>
          <a:p>
            <a:r>
              <a:rPr lang="en-US" dirty="0"/>
              <a:t>    Click to edit Master title style</a:t>
            </a:r>
          </a:p>
        </p:txBody>
      </p:sp>
    </p:spTree>
    <p:extLst>
      <p:ext uri="{BB962C8B-B14F-4D97-AF65-F5344CB8AC3E}">
        <p14:creationId xmlns:p14="http://schemas.microsoft.com/office/powerpoint/2010/main" val="783268415"/>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matchingName="10_Title and Content">
  <p:cSld name="10_Title and Content">
    <p:spTree>
      <p:nvGrpSpPr>
        <p:cNvPr id="1" name="Shape 203"/>
        <p:cNvGrpSpPr/>
        <p:nvPr/>
      </p:nvGrpSpPr>
      <p:grpSpPr>
        <a:xfrm>
          <a:off x="0" y="0"/>
          <a:ext cx="0" cy="0"/>
          <a:chOff x="0" y="0"/>
          <a:chExt cx="0" cy="0"/>
        </a:xfrm>
      </p:grpSpPr>
      <p:sp>
        <p:nvSpPr>
          <p:cNvPr id="204" name="Shape 204"/>
          <p:cNvSpPr txBox="1">
            <a:spLocks noGrp="1"/>
          </p:cNvSpPr>
          <p:nvPr>
            <p:ph type="body" idx="1"/>
          </p:nvPr>
        </p:nvSpPr>
        <p:spPr>
          <a:xfrm>
            <a:off x="380999" y="1719071"/>
            <a:ext cx="8407893" cy="4407408"/>
          </a:xfrm>
          <a:prstGeom prst="rect">
            <a:avLst/>
          </a:prstGeom>
          <a:noFill/>
          <a:ln>
            <a:noFill/>
          </a:ln>
        </p:spPr>
        <p:txBody>
          <a:bodyPr spcFirstLastPara="1" wrap="square" lIns="91425" tIns="91425" rIns="91425" bIns="91425" anchor="t" anchorCtr="0"/>
          <a:lstStyle>
            <a:lvl1pPr marL="457200" marR="0" lvl="0" indent="-424180" algn="l" rtl="0">
              <a:lnSpc>
                <a:spcPct val="100000"/>
              </a:lnSpc>
              <a:spcBef>
                <a:spcPts val="560"/>
              </a:spcBef>
              <a:spcAft>
                <a:spcPts val="0"/>
              </a:spcAft>
              <a:buClr>
                <a:schemeClr val="accent1"/>
              </a:buClr>
              <a:buSzPts val="3080"/>
              <a:buFont typeface="Noto Sans Symbols"/>
              <a:buChar char="▪"/>
              <a:defRPr sz="2800" b="0" i="0" u="none" strike="noStrike" cap="none">
                <a:solidFill>
                  <a:srgbClr val="5C6670"/>
                </a:solidFill>
                <a:latin typeface="Calibri"/>
                <a:ea typeface="Calibri"/>
                <a:cs typeface="Calibri"/>
                <a:sym typeface="Calibri"/>
              </a:defRPr>
            </a:lvl1pPr>
            <a:lvl2pPr marL="914400" marR="0" lvl="1" indent="-396240" algn="l" rtl="0">
              <a:lnSpc>
                <a:spcPct val="100000"/>
              </a:lnSpc>
              <a:spcBef>
                <a:spcPts val="480"/>
              </a:spcBef>
              <a:spcAft>
                <a:spcPts val="0"/>
              </a:spcAft>
              <a:buClr>
                <a:schemeClr val="accent2"/>
              </a:buClr>
              <a:buSzPts val="2640"/>
              <a:buFont typeface="Noto Sans Symbols"/>
              <a:buChar char="▪"/>
              <a:defRPr sz="2400" b="0" i="0" u="none" strike="noStrike" cap="none">
                <a:solidFill>
                  <a:srgbClr val="5C6670"/>
                </a:solidFill>
                <a:latin typeface="Calibri"/>
                <a:ea typeface="Calibri"/>
                <a:cs typeface="Calibri"/>
                <a:sym typeface="Calibri"/>
              </a:defRPr>
            </a:lvl2pPr>
            <a:lvl3pPr marL="1371600" marR="0" lvl="2" indent="-368300" algn="l" rtl="0">
              <a:lnSpc>
                <a:spcPct val="100000"/>
              </a:lnSpc>
              <a:spcBef>
                <a:spcPts val="400"/>
              </a:spcBef>
              <a:spcAft>
                <a:spcPts val="0"/>
              </a:spcAft>
              <a:buClr>
                <a:schemeClr val="accent3"/>
              </a:buClr>
              <a:buSzPts val="2200"/>
              <a:buFont typeface="Noto Sans Symbols"/>
              <a:buChar char="▪"/>
              <a:defRPr sz="2000" b="0" i="0" u="none" strike="noStrike" cap="none">
                <a:solidFill>
                  <a:srgbClr val="5C6670"/>
                </a:solidFill>
                <a:latin typeface="Calibri"/>
                <a:ea typeface="Calibri"/>
                <a:cs typeface="Calibri"/>
                <a:sym typeface="Calibri"/>
              </a:defRPr>
            </a:lvl3pPr>
            <a:lvl4pPr marL="1828800" marR="0" lvl="3" indent="-354330" algn="l" rtl="0">
              <a:lnSpc>
                <a:spcPct val="100000"/>
              </a:lnSpc>
              <a:spcBef>
                <a:spcPts val="360"/>
              </a:spcBef>
              <a:spcAft>
                <a:spcPts val="0"/>
              </a:spcAft>
              <a:buClr>
                <a:schemeClr val="accent4"/>
              </a:buClr>
              <a:buSzPts val="1980"/>
              <a:buFont typeface="Noto Sans Symbols"/>
              <a:buChar char="▪"/>
              <a:defRPr sz="1800" b="0" i="0" u="none" strike="noStrike" cap="none">
                <a:solidFill>
                  <a:srgbClr val="5C6670"/>
                </a:solidFill>
                <a:latin typeface="Calibri"/>
                <a:ea typeface="Calibri"/>
                <a:cs typeface="Calibri"/>
                <a:sym typeface="Calibri"/>
              </a:defRPr>
            </a:lvl4pPr>
            <a:lvl5pPr marL="2286000" marR="0" lvl="4" indent="-340360" algn="l" rtl="0">
              <a:lnSpc>
                <a:spcPct val="100000"/>
              </a:lnSpc>
              <a:spcBef>
                <a:spcPts val="320"/>
              </a:spcBef>
              <a:spcAft>
                <a:spcPts val="0"/>
              </a:spcAft>
              <a:buClr>
                <a:schemeClr val="accent6"/>
              </a:buClr>
              <a:buSzPts val="1760"/>
              <a:buFont typeface="Noto Sans Symbols"/>
              <a:buChar char="▪"/>
              <a:defRPr sz="1600" b="0" i="0" u="none" strike="noStrike" cap="none">
                <a:solidFill>
                  <a:srgbClr val="5C6670"/>
                </a:solidFill>
                <a:latin typeface="Calibri"/>
                <a:ea typeface="Calibri"/>
                <a:cs typeface="Calibri"/>
                <a:sym typeface="Calibri"/>
              </a:defRPr>
            </a:lvl5pPr>
            <a:lvl6pPr marL="2743200" marR="0" lvl="5" indent="-304800" algn="l" rtl="0">
              <a:lnSpc>
                <a:spcPct val="100000"/>
              </a:lnSpc>
              <a:spcBef>
                <a:spcPts val="240"/>
              </a:spcBef>
              <a:spcAft>
                <a:spcPts val="0"/>
              </a:spcAft>
              <a:buClr>
                <a:schemeClr val="accent1"/>
              </a:buClr>
              <a:buSzPts val="1200"/>
              <a:buFont typeface="Noto Sans Symbols"/>
              <a:buChar char="▪"/>
              <a:defRPr sz="1200" b="0" i="0" u="none" strike="noStrike" cap="none">
                <a:solidFill>
                  <a:schemeClr val="dk2"/>
                </a:solidFill>
                <a:latin typeface="Calibri"/>
                <a:ea typeface="Calibri"/>
                <a:cs typeface="Calibri"/>
                <a:sym typeface="Calibri"/>
              </a:defRPr>
            </a:lvl6pPr>
            <a:lvl7pPr marL="3200400" marR="0" lvl="6" indent="-304800" algn="l" rtl="0">
              <a:lnSpc>
                <a:spcPct val="100000"/>
              </a:lnSpc>
              <a:spcBef>
                <a:spcPts val="240"/>
              </a:spcBef>
              <a:spcAft>
                <a:spcPts val="0"/>
              </a:spcAft>
              <a:buClr>
                <a:schemeClr val="accent2"/>
              </a:buClr>
              <a:buSzPts val="1200"/>
              <a:buFont typeface="Noto Sans Symbols"/>
              <a:buChar char="▪"/>
              <a:defRPr sz="1200" b="0" i="0" u="none" strike="noStrike" cap="none">
                <a:solidFill>
                  <a:schemeClr val="dk2"/>
                </a:solidFill>
                <a:latin typeface="Calibri"/>
                <a:ea typeface="Calibri"/>
                <a:cs typeface="Calibri"/>
                <a:sym typeface="Calibri"/>
              </a:defRPr>
            </a:lvl7pPr>
            <a:lvl8pPr marL="3657600" marR="0" lvl="7" indent="-304800" algn="l" rtl="0">
              <a:lnSpc>
                <a:spcPct val="100000"/>
              </a:lnSpc>
              <a:spcBef>
                <a:spcPts val="240"/>
              </a:spcBef>
              <a:spcAft>
                <a:spcPts val="0"/>
              </a:spcAft>
              <a:buClr>
                <a:schemeClr val="accent3"/>
              </a:buClr>
              <a:buSzPts val="1200"/>
              <a:buFont typeface="Noto Sans Symbols"/>
              <a:buChar char="▪"/>
              <a:defRPr sz="1200" b="0" i="0" u="none" strike="noStrike" cap="none">
                <a:solidFill>
                  <a:schemeClr val="dk2"/>
                </a:solidFill>
                <a:latin typeface="Calibri"/>
                <a:ea typeface="Calibri"/>
                <a:cs typeface="Calibri"/>
                <a:sym typeface="Calibri"/>
              </a:defRPr>
            </a:lvl8pPr>
            <a:lvl9pPr marL="4114800" marR="0" lvl="8" indent="-304800" algn="l" rtl="0">
              <a:lnSpc>
                <a:spcPct val="100000"/>
              </a:lnSpc>
              <a:spcBef>
                <a:spcPts val="240"/>
              </a:spcBef>
              <a:spcAft>
                <a:spcPts val="0"/>
              </a:spcAft>
              <a:buClr>
                <a:schemeClr val="accent5"/>
              </a:buClr>
              <a:buSzPts val="1200"/>
              <a:buFont typeface="Noto Sans Symbols"/>
              <a:buChar char="▪"/>
              <a:defRPr sz="1200" b="0" i="0" u="none" strike="noStrike" cap="none">
                <a:solidFill>
                  <a:schemeClr val="dk2"/>
                </a:solidFill>
                <a:latin typeface="Calibri"/>
                <a:ea typeface="Calibri"/>
                <a:cs typeface="Calibri"/>
                <a:sym typeface="Calibri"/>
              </a:defRPr>
            </a:lvl9pPr>
          </a:lstStyle>
          <a:p>
            <a:endParaRPr/>
          </a:p>
        </p:txBody>
      </p:sp>
      <p:sp>
        <p:nvSpPr>
          <p:cNvPr id="205" name="Shape 205"/>
          <p:cNvSpPr txBox="1">
            <a:spLocks noGrp="1"/>
          </p:cNvSpPr>
          <p:nvPr>
            <p:ph type="title"/>
          </p:nvPr>
        </p:nvSpPr>
        <p:spPr>
          <a:xfrm>
            <a:off x="381000" y="355847"/>
            <a:ext cx="8381260" cy="1054394"/>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06" name="Shape 206"/>
          <p:cNvSpPr txBox="1">
            <a:spLocks noGrp="1"/>
          </p:cNvSpPr>
          <p:nvPr>
            <p:ph type="sldNum" idx="12"/>
          </p:nvPr>
        </p:nvSpPr>
        <p:spPr>
          <a:xfrm>
            <a:off x="381000" y="6395524"/>
            <a:ext cx="2133600" cy="365125"/>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Clr>
                <a:srgbClr val="9A9EA3"/>
              </a:buClr>
              <a:buSzPts val="1200"/>
              <a:buFont typeface="Calibri"/>
              <a:buNone/>
              <a:defRPr sz="1200" b="0" i="0" u="none" strike="noStrike" cap="none">
                <a:solidFill>
                  <a:srgbClr val="9A9EA3"/>
                </a:solidFill>
                <a:latin typeface="Calibri"/>
                <a:ea typeface="Calibri"/>
                <a:cs typeface="Calibri"/>
                <a:sym typeface="Calibri"/>
              </a:defRPr>
            </a:lvl1pPr>
            <a:lvl2pPr marL="0" marR="0" lvl="1" indent="0" algn="l" rtl="0">
              <a:spcBef>
                <a:spcPts val="0"/>
              </a:spcBef>
              <a:buClr>
                <a:srgbClr val="9A9EA3"/>
              </a:buClr>
              <a:buSzPts val="1200"/>
              <a:buFont typeface="Calibri"/>
              <a:buNone/>
              <a:defRPr sz="1200" b="0" i="0" u="none" strike="noStrike" cap="none">
                <a:solidFill>
                  <a:srgbClr val="9A9EA3"/>
                </a:solidFill>
                <a:latin typeface="Calibri"/>
                <a:ea typeface="Calibri"/>
                <a:cs typeface="Calibri"/>
                <a:sym typeface="Calibri"/>
              </a:defRPr>
            </a:lvl2pPr>
            <a:lvl3pPr marL="0" marR="0" lvl="2" indent="0" algn="l" rtl="0">
              <a:spcBef>
                <a:spcPts val="0"/>
              </a:spcBef>
              <a:buClr>
                <a:srgbClr val="9A9EA3"/>
              </a:buClr>
              <a:buSzPts val="1200"/>
              <a:buFont typeface="Calibri"/>
              <a:buNone/>
              <a:defRPr sz="1200" b="0" i="0" u="none" strike="noStrike" cap="none">
                <a:solidFill>
                  <a:srgbClr val="9A9EA3"/>
                </a:solidFill>
                <a:latin typeface="Calibri"/>
                <a:ea typeface="Calibri"/>
                <a:cs typeface="Calibri"/>
                <a:sym typeface="Calibri"/>
              </a:defRPr>
            </a:lvl3pPr>
            <a:lvl4pPr marL="0" marR="0" lvl="3" indent="0" algn="l" rtl="0">
              <a:spcBef>
                <a:spcPts val="0"/>
              </a:spcBef>
              <a:buClr>
                <a:srgbClr val="9A9EA3"/>
              </a:buClr>
              <a:buSzPts val="1200"/>
              <a:buFont typeface="Calibri"/>
              <a:buNone/>
              <a:defRPr sz="1200" b="0" i="0" u="none" strike="noStrike" cap="none">
                <a:solidFill>
                  <a:srgbClr val="9A9EA3"/>
                </a:solidFill>
                <a:latin typeface="Calibri"/>
                <a:ea typeface="Calibri"/>
                <a:cs typeface="Calibri"/>
                <a:sym typeface="Calibri"/>
              </a:defRPr>
            </a:lvl4pPr>
            <a:lvl5pPr marL="0" marR="0" lvl="4" indent="0" algn="l" rtl="0">
              <a:spcBef>
                <a:spcPts val="0"/>
              </a:spcBef>
              <a:buClr>
                <a:srgbClr val="9A9EA3"/>
              </a:buClr>
              <a:buSzPts val="1200"/>
              <a:buFont typeface="Calibri"/>
              <a:buNone/>
              <a:defRPr sz="1200" b="0" i="0" u="none" strike="noStrike" cap="none">
                <a:solidFill>
                  <a:srgbClr val="9A9EA3"/>
                </a:solidFill>
                <a:latin typeface="Calibri"/>
                <a:ea typeface="Calibri"/>
                <a:cs typeface="Calibri"/>
                <a:sym typeface="Calibri"/>
              </a:defRPr>
            </a:lvl5pPr>
            <a:lvl6pPr marL="0" marR="0" lvl="5" indent="0" algn="l" rtl="0">
              <a:spcBef>
                <a:spcPts val="0"/>
              </a:spcBef>
              <a:buClr>
                <a:srgbClr val="9A9EA3"/>
              </a:buClr>
              <a:buSzPts val="1200"/>
              <a:buFont typeface="Calibri"/>
              <a:buNone/>
              <a:defRPr sz="1200" b="0" i="0" u="none" strike="noStrike" cap="none">
                <a:solidFill>
                  <a:srgbClr val="9A9EA3"/>
                </a:solidFill>
                <a:latin typeface="Calibri"/>
                <a:ea typeface="Calibri"/>
                <a:cs typeface="Calibri"/>
                <a:sym typeface="Calibri"/>
              </a:defRPr>
            </a:lvl6pPr>
            <a:lvl7pPr marL="0" marR="0" lvl="6" indent="0" algn="l" rtl="0">
              <a:spcBef>
                <a:spcPts val="0"/>
              </a:spcBef>
              <a:buClr>
                <a:srgbClr val="9A9EA3"/>
              </a:buClr>
              <a:buSzPts val="1200"/>
              <a:buFont typeface="Calibri"/>
              <a:buNone/>
              <a:defRPr sz="1200" b="0" i="0" u="none" strike="noStrike" cap="none">
                <a:solidFill>
                  <a:srgbClr val="9A9EA3"/>
                </a:solidFill>
                <a:latin typeface="Calibri"/>
                <a:ea typeface="Calibri"/>
                <a:cs typeface="Calibri"/>
                <a:sym typeface="Calibri"/>
              </a:defRPr>
            </a:lvl7pPr>
            <a:lvl8pPr marL="0" marR="0" lvl="7" indent="0" algn="l" rtl="0">
              <a:spcBef>
                <a:spcPts val="0"/>
              </a:spcBef>
              <a:buClr>
                <a:srgbClr val="9A9EA3"/>
              </a:buClr>
              <a:buSzPts val="1200"/>
              <a:buFont typeface="Calibri"/>
              <a:buNone/>
              <a:defRPr sz="1200" b="0" i="0" u="none" strike="noStrike" cap="none">
                <a:solidFill>
                  <a:srgbClr val="9A9EA3"/>
                </a:solidFill>
                <a:latin typeface="Calibri"/>
                <a:ea typeface="Calibri"/>
                <a:cs typeface="Calibri"/>
                <a:sym typeface="Calibri"/>
              </a:defRPr>
            </a:lvl8pPr>
            <a:lvl9pPr marL="0" marR="0" lvl="8" indent="0" algn="l" rtl="0">
              <a:spcBef>
                <a:spcPts val="0"/>
              </a:spcBef>
              <a:buClr>
                <a:srgbClr val="9A9EA3"/>
              </a:buClr>
              <a:buSzPts val="1200"/>
              <a:buFont typeface="Calibri"/>
              <a:buNone/>
              <a:defRPr sz="1200" b="0" i="0" u="none" strike="noStrike" cap="none">
                <a:solidFill>
                  <a:srgbClr val="9A9EA3"/>
                </a:solidFill>
                <a:latin typeface="Calibri"/>
                <a:ea typeface="Calibri"/>
                <a:cs typeface="Calibri"/>
                <a:sym typeface="Calibri"/>
              </a:defRPr>
            </a:lvl9pPr>
          </a:lstStyle>
          <a:p>
            <a:fld id="{00000000-1234-1234-1234-123412341234}" type="slidenum">
              <a:rPr lang="en-US"/>
              <a:pPr/>
              <a:t>‹#›</a:t>
            </a:fld>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Tree>
    <p:extLst>
      <p:ext uri="{BB962C8B-B14F-4D97-AF65-F5344CB8AC3E}">
        <p14:creationId xmlns:p14="http://schemas.microsoft.com/office/powerpoint/2010/main" val="993399044"/>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matchingName="11_Title and Content">
  <p:cSld name="11_Title and Content">
    <p:spTree>
      <p:nvGrpSpPr>
        <p:cNvPr id="1" name="Shape 208"/>
        <p:cNvGrpSpPr/>
        <p:nvPr/>
      </p:nvGrpSpPr>
      <p:grpSpPr>
        <a:xfrm>
          <a:off x="0" y="0"/>
          <a:ext cx="0" cy="0"/>
          <a:chOff x="0" y="0"/>
          <a:chExt cx="0" cy="0"/>
        </a:xfrm>
      </p:grpSpPr>
      <p:sp>
        <p:nvSpPr>
          <p:cNvPr id="209" name="Shape 209"/>
          <p:cNvSpPr txBox="1">
            <a:spLocks noGrp="1"/>
          </p:cNvSpPr>
          <p:nvPr>
            <p:ph type="body" idx="1"/>
          </p:nvPr>
        </p:nvSpPr>
        <p:spPr>
          <a:xfrm>
            <a:off x="380999" y="1719071"/>
            <a:ext cx="8407893" cy="4407408"/>
          </a:xfrm>
          <a:prstGeom prst="rect">
            <a:avLst/>
          </a:prstGeom>
          <a:noFill/>
          <a:ln>
            <a:noFill/>
          </a:ln>
        </p:spPr>
        <p:txBody>
          <a:bodyPr spcFirstLastPara="1" wrap="square" lIns="91425" tIns="91425" rIns="91425" bIns="91425" anchor="t" anchorCtr="0"/>
          <a:lstStyle>
            <a:lvl1pPr marL="457200" marR="0" lvl="0" indent="-424180" algn="l" rtl="0">
              <a:lnSpc>
                <a:spcPct val="100000"/>
              </a:lnSpc>
              <a:spcBef>
                <a:spcPts val="560"/>
              </a:spcBef>
              <a:spcAft>
                <a:spcPts val="0"/>
              </a:spcAft>
              <a:buClr>
                <a:schemeClr val="accent1"/>
              </a:buClr>
              <a:buSzPts val="3080"/>
              <a:buFont typeface="Noto Sans Symbols"/>
              <a:buChar char="▪"/>
              <a:defRPr sz="2800" b="0" i="0" u="none" strike="noStrike" cap="none">
                <a:solidFill>
                  <a:srgbClr val="5C6670"/>
                </a:solidFill>
                <a:latin typeface="Calibri"/>
                <a:ea typeface="Calibri"/>
                <a:cs typeface="Calibri"/>
                <a:sym typeface="Calibri"/>
              </a:defRPr>
            </a:lvl1pPr>
            <a:lvl2pPr marL="914400" marR="0" lvl="1" indent="-396240" algn="l" rtl="0">
              <a:lnSpc>
                <a:spcPct val="100000"/>
              </a:lnSpc>
              <a:spcBef>
                <a:spcPts val="480"/>
              </a:spcBef>
              <a:spcAft>
                <a:spcPts val="0"/>
              </a:spcAft>
              <a:buClr>
                <a:schemeClr val="accent2"/>
              </a:buClr>
              <a:buSzPts val="2640"/>
              <a:buFont typeface="Noto Sans Symbols"/>
              <a:buChar char="▪"/>
              <a:defRPr sz="2400" b="0" i="0" u="none" strike="noStrike" cap="none">
                <a:solidFill>
                  <a:srgbClr val="5C6670"/>
                </a:solidFill>
                <a:latin typeface="Calibri"/>
                <a:ea typeface="Calibri"/>
                <a:cs typeface="Calibri"/>
                <a:sym typeface="Calibri"/>
              </a:defRPr>
            </a:lvl2pPr>
            <a:lvl3pPr marL="1371600" marR="0" lvl="2" indent="-368300" algn="l" rtl="0">
              <a:lnSpc>
                <a:spcPct val="100000"/>
              </a:lnSpc>
              <a:spcBef>
                <a:spcPts val="400"/>
              </a:spcBef>
              <a:spcAft>
                <a:spcPts val="0"/>
              </a:spcAft>
              <a:buClr>
                <a:schemeClr val="accent3"/>
              </a:buClr>
              <a:buSzPts val="2200"/>
              <a:buFont typeface="Noto Sans Symbols"/>
              <a:buChar char="▪"/>
              <a:defRPr sz="2000" b="0" i="0" u="none" strike="noStrike" cap="none">
                <a:solidFill>
                  <a:srgbClr val="5C6670"/>
                </a:solidFill>
                <a:latin typeface="Calibri"/>
                <a:ea typeface="Calibri"/>
                <a:cs typeface="Calibri"/>
                <a:sym typeface="Calibri"/>
              </a:defRPr>
            </a:lvl3pPr>
            <a:lvl4pPr marL="1828800" marR="0" lvl="3" indent="-354330" algn="l" rtl="0">
              <a:lnSpc>
                <a:spcPct val="100000"/>
              </a:lnSpc>
              <a:spcBef>
                <a:spcPts val="360"/>
              </a:spcBef>
              <a:spcAft>
                <a:spcPts val="0"/>
              </a:spcAft>
              <a:buClr>
                <a:schemeClr val="accent4"/>
              </a:buClr>
              <a:buSzPts val="1980"/>
              <a:buFont typeface="Noto Sans Symbols"/>
              <a:buChar char="▪"/>
              <a:defRPr sz="1800" b="0" i="0" u="none" strike="noStrike" cap="none">
                <a:solidFill>
                  <a:srgbClr val="5C6670"/>
                </a:solidFill>
                <a:latin typeface="Calibri"/>
                <a:ea typeface="Calibri"/>
                <a:cs typeface="Calibri"/>
                <a:sym typeface="Calibri"/>
              </a:defRPr>
            </a:lvl4pPr>
            <a:lvl5pPr marL="2286000" marR="0" lvl="4" indent="-340360" algn="l" rtl="0">
              <a:lnSpc>
                <a:spcPct val="100000"/>
              </a:lnSpc>
              <a:spcBef>
                <a:spcPts val="320"/>
              </a:spcBef>
              <a:spcAft>
                <a:spcPts val="0"/>
              </a:spcAft>
              <a:buClr>
                <a:schemeClr val="accent6"/>
              </a:buClr>
              <a:buSzPts val="1760"/>
              <a:buFont typeface="Noto Sans Symbols"/>
              <a:buChar char="▪"/>
              <a:defRPr sz="1600" b="0" i="0" u="none" strike="noStrike" cap="none">
                <a:solidFill>
                  <a:srgbClr val="5C6670"/>
                </a:solidFill>
                <a:latin typeface="Calibri"/>
                <a:ea typeface="Calibri"/>
                <a:cs typeface="Calibri"/>
                <a:sym typeface="Calibri"/>
              </a:defRPr>
            </a:lvl5pPr>
            <a:lvl6pPr marL="2743200" marR="0" lvl="5" indent="-304800" algn="l" rtl="0">
              <a:lnSpc>
                <a:spcPct val="100000"/>
              </a:lnSpc>
              <a:spcBef>
                <a:spcPts val="240"/>
              </a:spcBef>
              <a:spcAft>
                <a:spcPts val="0"/>
              </a:spcAft>
              <a:buClr>
                <a:schemeClr val="accent1"/>
              </a:buClr>
              <a:buSzPts val="1200"/>
              <a:buFont typeface="Noto Sans Symbols"/>
              <a:buChar char="▪"/>
              <a:defRPr sz="1200" b="0" i="0" u="none" strike="noStrike" cap="none">
                <a:solidFill>
                  <a:schemeClr val="dk2"/>
                </a:solidFill>
                <a:latin typeface="Calibri"/>
                <a:ea typeface="Calibri"/>
                <a:cs typeface="Calibri"/>
                <a:sym typeface="Calibri"/>
              </a:defRPr>
            </a:lvl6pPr>
            <a:lvl7pPr marL="3200400" marR="0" lvl="6" indent="-304800" algn="l" rtl="0">
              <a:lnSpc>
                <a:spcPct val="100000"/>
              </a:lnSpc>
              <a:spcBef>
                <a:spcPts val="240"/>
              </a:spcBef>
              <a:spcAft>
                <a:spcPts val="0"/>
              </a:spcAft>
              <a:buClr>
                <a:schemeClr val="accent2"/>
              </a:buClr>
              <a:buSzPts val="1200"/>
              <a:buFont typeface="Noto Sans Symbols"/>
              <a:buChar char="▪"/>
              <a:defRPr sz="1200" b="0" i="0" u="none" strike="noStrike" cap="none">
                <a:solidFill>
                  <a:schemeClr val="dk2"/>
                </a:solidFill>
                <a:latin typeface="Calibri"/>
                <a:ea typeface="Calibri"/>
                <a:cs typeface="Calibri"/>
                <a:sym typeface="Calibri"/>
              </a:defRPr>
            </a:lvl7pPr>
            <a:lvl8pPr marL="3657600" marR="0" lvl="7" indent="-304800" algn="l" rtl="0">
              <a:lnSpc>
                <a:spcPct val="100000"/>
              </a:lnSpc>
              <a:spcBef>
                <a:spcPts val="240"/>
              </a:spcBef>
              <a:spcAft>
                <a:spcPts val="0"/>
              </a:spcAft>
              <a:buClr>
                <a:schemeClr val="accent3"/>
              </a:buClr>
              <a:buSzPts val="1200"/>
              <a:buFont typeface="Noto Sans Symbols"/>
              <a:buChar char="▪"/>
              <a:defRPr sz="1200" b="0" i="0" u="none" strike="noStrike" cap="none">
                <a:solidFill>
                  <a:schemeClr val="dk2"/>
                </a:solidFill>
                <a:latin typeface="Calibri"/>
                <a:ea typeface="Calibri"/>
                <a:cs typeface="Calibri"/>
                <a:sym typeface="Calibri"/>
              </a:defRPr>
            </a:lvl8pPr>
            <a:lvl9pPr marL="4114800" marR="0" lvl="8" indent="-304800" algn="l" rtl="0">
              <a:lnSpc>
                <a:spcPct val="100000"/>
              </a:lnSpc>
              <a:spcBef>
                <a:spcPts val="240"/>
              </a:spcBef>
              <a:spcAft>
                <a:spcPts val="0"/>
              </a:spcAft>
              <a:buClr>
                <a:schemeClr val="accent5"/>
              </a:buClr>
              <a:buSzPts val="1200"/>
              <a:buFont typeface="Noto Sans Symbols"/>
              <a:buChar char="▪"/>
              <a:defRPr sz="1200" b="0" i="0" u="none" strike="noStrike" cap="none">
                <a:solidFill>
                  <a:schemeClr val="dk2"/>
                </a:solidFill>
                <a:latin typeface="Calibri"/>
                <a:ea typeface="Calibri"/>
                <a:cs typeface="Calibri"/>
                <a:sym typeface="Calibri"/>
              </a:defRPr>
            </a:lvl9pPr>
          </a:lstStyle>
          <a:p>
            <a:endParaRPr/>
          </a:p>
        </p:txBody>
      </p:sp>
      <p:sp>
        <p:nvSpPr>
          <p:cNvPr id="210" name="Shape 210"/>
          <p:cNvSpPr txBox="1">
            <a:spLocks noGrp="1"/>
          </p:cNvSpPr>
          <p:nvPr>
            <p:ph type="title"/>
          </p:nvPr>
        </p:nvSpPr>
        <p:spPr>
          <a:xfrm>
            <a:off x="381000" y="355847"/>
            <a:ext cx="8381260" cy="1054394"/>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11" name="Shape 211"/>
          <p:cNvSpPr txBox="1">
            <a:spLocks noGrp="1"/>
          </p:cNvSpPr>
          <p:nvPr>
            <p:ph type="sldNum" idx="12"/>
          </p:nvPr>
        </p:nvSpPr>
        <p:spPr>
          <a:xfrm>
            <a:off x="381000" y="6395524"/>
            <a:ext cx="2133600" cy="365125"/>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Clr>
                <a:srgbClr val="9A9EA3"/>
              </a:buClr>
              <a:buSzPts val="1200"/>
              <a:buFont typeface="Calibri"/>
              <a:buNone/>
              <a:defRPr sz="1200" b="0" i="0" u="none" strike="noStrike" cap="none">
                <a:solidFill>
                  <a:srgbClr val="9A9EA3"/>
                </a:solidFill>
                <a:latin typeface="Calibri"/>
                <a:ea typeface="Calibri"/>
                <a:cs typeface="Calibri"/>
                <a:sym typeface="Calibri"/>
              </a:defRPr>
            </a:lvl1pPr>
            <a:lvl2pPr marL="0" marR="0" lvl="1" indent="0" algn="l" rtl="0">
              <a:spcBef>
                <a:spcPts val="0"/>
              </a:spcBef>
              <a:buClr>
                <a:srgbClr val="9A9EA3"/>
              </a:buClr>
              <a:buSzPts val="1200"/>
              <a:buFont typeface="Calibri"/>
              <a:buNone/>
              <a:defRPr sz="1200" b="0" i="0" u="none" strike="noStrike" cap="none">
                <a:solidFill>
                  <a:srgbClr val="9A9EA3"/>
                </a:solidFill>
                <a:latin typeface="Calibri"/>
                <a:ea typeface="Calibri"/>
                <a:cs typeface="Calibri"/>
                <a:sym typeface="Calibri"/>
              </a:defRPr>
            </a:lvl2pPr>
            <a:lvl3pPr marL="0" marR="0" lvl="2" indent="0" algn="l" rtl="0">
              <a:spcBef>
                <a:spcPts val="0"/>
              </a:spcBef>
              <a:buClr>
                <a:srgbClr val="9A9EA3"/>
              </a:buClr>
              <a:buSzPts val="1200"/>
              <a:buFont typeface="Calibri"/>
              <a:buNone/>
              <a:defRPr sz="1200" b="0" i="0" u="none" strike="noStrike" cap="none">
                <a:solidFill>
                  <a:srgbClr val="9A9EA3"/>
                </a:solidFill>
                <a:latin typeface="Calibri"/>
                <a:ea typeface="Calibri"/>
                <a:cs typeface="Calibri"/>
                <a:sym typeface="Calibri"/>
              </a:defRPr>
            </a:lvl3pPr>
            <a:lvl4pPr marL="0" marR="0" lvl="3" indent="0" algn="l" rtl="0">
              <a:spcBef>
                <a:spcPts val="0"/>
              </a:spcBef>
              <a:buClr>
                <a:srgbClr val="9A9EA3"/>
              </a:buClr>
              <a:buSzPts val="1200"/>
              <a:buFont typeface="Calibri"/>
              <a:buNone/>
              <a:defRPr sz="1200" b="0" i="0" u="none" strike="noStrike" cap="none">
                <a:solidFill>
                  <a:srgbClr val="9A9EA3"/>
                </a:solidFill>
                <a:latin typeface="Calibri"/>
                <a:ea typeface="Calibri"/>
                <a:cs typeface="Calibri"/>
                <a:sym typeface="Calibri"/>
              </a:defRPr>
            </a:lvl4pPr>
            <a:lvl5pPr marL="0" marR="0" lvl="4" indent="0" algn="l" rtl="0">
              <a:spcBef>
                <a:spcPts val="0"/>
              </a:spcBef>
              <a:buClr>
                <a:srgbClr val="9A9EA3"/>
              </a:buClr>
              <a:buSzPts val="1200"/>
              <a:buFont typeface="Calibri"/>
              <a:buNone/>
              <a:defRPr sz="1200" b="0" i="0" u="none" strike="noStrike" cap="none">
                <a:solidFill>
                  <a:srgbClr val="9A9EA3"/>
                </a:solidFill>
                <a:latin typeface="Calibri"/>
                <a:ea typeface="Calibri"/>
                <a:cs typeface="Calibri"/>
                <a:sym typeface="Calibri"/>
              </a:defRPr>
            </a:lvl5pPr>
            <a:lvl6pPr marL="0" marR="0" lvl="5" indent="0" algn="l" rtl="0">
              <a:spcBef>
                <a:spcPts val="0"/>
              </a:spcBef>
              <a:buClr>
                <a:srgbClr val="9A9EA3"/>
              </a:buClr>
              <a:buSzPts val="1200"/>
              <a:buFont typeface="Calibri"/>
              <a:buNone/>
              <a:defRPr sz="1200" b="0" i="0" u="none" strike="noStrike" cap="none">
                <a:solidFill>
                  <a:srgbClr val="9A9EA3"/>
                </a:solidFill>
                <a:latin typeface="Calibri"/>
                <a:ea typeface="Calibri"/>
                <a:cs typeface="Calibri"/>
                <a:sym typeface="Calibri"/>
              </a:defRPr>
            </a:lvl6pPr>
            <a:lvl7pPr marL="0" marR="0" lvl="6" indent="0" algn="l" rtl="0">
              <a:spcBef>
                <a:spcPts val="0"/>
              </a:spcBef>
              <a:buClr>
                <a:srgbClr val="9A9EA3"/>
              </a:buClr>
              <a:buSzPts val="1200"/>
              <a:buFont typeface="Calibri"/>
              <a:buNone/>
              <a:defRPr sz="1200" b="0" i="0" u="none" strike="noStrike" cap="none">
                <a:solidFill>
                  <a:srgbClr val="9A9EA3"/>
                </a:solidFill>
                <a:latin typeface="Calibri"/>
                <a:ea typeface="Calibri"/>
                <a:cs typeface="Calibri"/>
                <a:sym typeface="Calibri"/>
              </a:defRPr>
            </a:lvl7pPr>
            <a:lvl8pPr marL="0" marR="0" lvl="7" indent="0" algn="l" rtl="0">
              <a:spcBef>
                <a:spcPts val="0"/>
              </a:spcBef>
              <a:buClr>
                <a:srgbClr val="9A9EA3"/>
              </a:buClr>
              <a:buSzPts val="1200"/>
              <a:buFont typeface="Calibri"/>
              <a:buNone/>
              <a:defRPr sz="1200" b="0" i="0" u="none" strike="noStrike" cap="none">
                <a:solidFill>
                  <a:srgbClr val="9A9EA3"/>
                </a:solidFill>
                <a:latin typeface="Calibri"/>
                <a:ea typeface="Calibri"/>
                <a:cs typeface="Calibri"/>
                <a:sym typeface="Calibri"/>
              </a:defRPr>
            </a:lvl8pPr>
            <a:lvl9pPr marL="0" marR="0" lvl="8" indent="0" algn="l" rtl="0">
              <a:spcBef>
                <a:spcPts val="0"/>
              </a:spcBef>
              <a:buClr>
                <a:srgbClr val="9A9EA3"/>
              </a:buClr>
              <a:buSzPts val="1200"/>
              <a:buFont typeface="Calibri"/>
              <a:buNone/>
              <a:defRPr sz="1200" b="0" i="0" u="none" strike="noStrike" cap="none">
                <a:solidFill>
                  <a:srgbClr val="9A9EA3"/>
                </a:solidFill>
                <a:latin typeface="Calibri"/>
                <a:ea typeface="Calibri"/>
                <a:cs typeface="Calibri"/>
                <a:sym typeface="Calibri"/>
              </a:defRPr>
            </a:lvl9pPr>
          </a:lstStyle>
          <a:p>
            <a:fld id="{00000000-1234-1234-1234-123412341234}" type="slidenum">
              <a:rPr lang="en-US"/>
              <a:pPr/>
              <a:t>‹#›</a:t>
            </a:fld>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Tree>
    <p:extLst>
      <p:ext uri="{BB962C8B-B14F-4D97-AF65-F5344CB8AC3E}">
        <p14:creationId xmlns:p14="http://schemas.microsoft.com/office/powerpoint/2010/main" val="119393334"/>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showMasterSp="0" matchingName="Title and Vertical Text">
  <p:cSld name="Title and Vertical Text">
    <p:bg>
      <p:bgPr>
        <a:blipFill>
          <a:blip r:embed="rId2">
            <a:alphaModFix/>
          </a:blip>
          <a:stretch>
            <a:fillRect/>
          </a:stretch>
        </a:blipFill>
        <a:effectLst/>
      </p:bgPr>
    </p:bg>
    <p:spTree>
      <p:nvGrpSpPr>
        <p:cNvPr id="1" name="Shape 120"/>
        <p:cNvGrpSpPr/>
        <p:nvPr/>
      </p:nvGrpSpPr>
      <p:grpSpPr>
        <a:xfrm>
          <a:off x="0" y="0"/>
          <a:ext cx="0" cy="0"/>
          <a:chOff x="0" y="0"/>
          <a:chExt cx="0" cy="0"/>
        </a:xfrm>
      </p:grpSpPr>
      <p:sp>
        <p:nvSpPr>
          <p:cNvPr id="121" name="Google Shape;121;p25"/>
          <p:cNvSpPr txBox="1">
            <a:spLocks noGrp="1"/>
          </p:cNvSpPr>
          <p:nvPr>
            <p:ph type="body" idx="1"/>
          </p:nvPr>
        </p:nvSpPr>
        <p:spPr>
          <a:xfrm rot="5400000">
            <a:off x="2381242" y="-281171"/>
            <a:ext cx="4407408" cy="8407893"/>
          </a:xfrm>
          <a:prstGeom prst="rect">
            <a:avLst/>
          </a:prstGeom>
          <a:noFill/>
          <a:ln>
            <a:noFill/>
          </a:ln>
        </p:spPr>
        <p:txBody>
          <a:bodyPr spcFirstLastPara="1" wrap="square" lIns="91425" tIns="45700" rIns="91425" bIns="45700" anchor="t" anchorCtr="0"/>
          <a:lstStyle>
            <a:lvl1pPr marL="457200" marR="0" lvl="0" indent="-424180" algn="l" rtl="0">
              <a:spcBef>
                <a:spcPts val="560"/>
              </a:spcBef>
              <a:spcAft>
                <a:spcPts val="0"/>
              </a:spcAft>
              <a:buClr>
                <a:schemeClr val="accent1"/>
              </a:buClr>
              <a:buSzPts val="3080"/>
              <a:buFont typeface="Noto Sans Symbols"/>
              <a:buChar char="▪"/>
              <a:defRPr sz="2800" b="0" i="0" u="none" strike="noStrike" cap="none">
                <a:solidFill>
                  <a:srgbClr val="5C6670"/>
                </a:solidFill>
                <a:latin typeface="Calibri"/>
                <a:ea typeface="Calibri"/>
                <a:cs typeface="Calibri"/>
                <a:sym typeface="Calibri"/>
              </a:defRPr>
            </a:lvl1pPr>
            <a:lvl2pPr marL="914400" marR="0" lvl="1" indent="-396240" algn="l" rtl="0">
              <a:spcBef>
                <a:spcPts val="480"/>
              </a:spcBef>
              <a:spcAft>
                <a:spcPts val="0"/>
              </a:spcAft>
              <a:buClr>
                <a:schemeClr val="accent2"/>
              </a:buClr>
              <a:buSzPts val="2640"/>
              <a:buFont typeface="Noto Sans Symbols"/>
              <a:buChar char="▪"/>
              <a:defRPr sz="2400" b="0" i="0" u="none" strike="noStrike" cap="none">
                <a:solidFill>
                  <a:srgbClr val="5C6670"/>
                </a:solidFill>
                <a:latin typeface="Calibri"/>
                <a:ea typeface="Calibri"/>
                <a:cs typeface="Calibri"/>
                <a:sym typeface="Calibri"/>
              </a:defRPr>
            </a:lvl2pPr>
            <a:lvl3pPr marL="1371600" marR="0" lvl="2" indent="-368300" algn="l" rtl="0">
              <a:spcBef>
                <a:spcPts val="400"/>
              </a:spcBef>
              <a:spcAft>
                <a:spcPts val="0"/>
              </a:spcAft>
              <a:buClr>
                <a:schemeClr val="accent3"/>
              </a:buClr>
              <a:buSzPts val="2200"/>
              <a:buFont typeface="Noto Sans Symbols"/>
              <a:buChar char="▪"/>
              <a:defRPr sz="2000" b="0" i="0" u="none" strike="noStrike" cap="none">
                <a:solidFill>
                  <a:srgbClr val="5C6670"/>
                </a:solidFill>
                <a:latin typeface="Calibri"/>
                <a:ea typeface="Calibri"/>
                <a:cs typeface="Calibri"/>
                <a:sym typeface="Calibri"/>
              </a:defRPr>
            </a:lvl3pPr>
            <a:lvl4pPr marL="1828800" marR="0" lvl="3" indent="-354330" algn="l" rtl="0">
              <a:spcBef>
                <a:spcPts val="360"/>
              </a:spcBef>
              <a:spcAft>
                <a:spcPts val="0"/>
              </a:spcAft>
              <a:buClr>
                <a:schemeClr val="accent4"/>
              </a:buClr>
              <a:buSzPts val="1980"/>
              <a:buFont typeface="Noto Sans Symbols"/>
              <a:buChar char="▪"/>
              <a:defRPr sz="1800" b="0" i="0" u="none" strike="noStrike" cap="none">
                <a:solidFill>
                  <a:srgbClr val="5C6670"/>
                </a:solidFill>
                <a:latin typeface="Calibri"/>
                <a:ea typeface="Calibri"/>
                <a:cs typeface="Calibri"/>
                <a:sym typeface="Calibri"/>
              </a:defRPr>
            </a:lvl4pPr>
            <a:lvl5pPr marL="2286000" marR="0" lvl="4" indent="-340360" algn="l" rtl="0">
              <a:spcBef>
                <a:spcPts val="320"/>
              </a:spcBef>
              <a:spcAft>
                <a:spcPts val="0"/>
              </a:spcAft>
              <a:buClr>
                <a:schemeClr val="accent6"/>
              </a:buClr>
              <a:buSzPts val="1760"/>
              <a:buFont typeface="Noto Sans Symbols"/>
              <a:buChar char="▪"/>
              <a:defRPr sz="1600" b="0" i="0" u="none" strike="noStrike" cap="none">
                <a:solidFill>
                  <a:srgbClr val="5C6670"/>
                </a:solidFill>
                <a:latin typeface="Calibri"/>
                <a:ea typeface="Calibri"/>
                <a:cs typeface="Calibri"/>
                <a:sym typeface="Calibri"/>
              </a:defRPr>
            </a:lvl5pPr>
            <a:lvl6pPr marL="2743200" marR="0" lvl="5" indent="-304800" algn="l" rtl="0">
              <a:spcBef>
                <a:spcPts val="240"/>
              </a:spcBef>
              <a:spcAft>
                <a:spcPts val="0"/>
              </a:spcAft>
              <a:buClr>
                <a:schemeClr val="accent1"/>
              </a:buClr>
              <a:buSzPts val="1200"/>
              <a:buFont typeface="Noto Sans Symbols"/>
              <a:buChar char="▪"/>
              <a:defRPr sz="1200" b="0" i="0" u="none" strike="noStrike" cap="none">
                <a:solidFill>
                  <a:schemeClr val="dk2"/>
                </a:solidFill>
                <a:latin typeface="Calibri"/>
                <a:ea typeface="Calibri"/>
                <a:cs typeface="Calibri"/>
                <a:sym typeface="Calibri"/>
              </a:defRPr>
            </a:lvl6pPr>
            <a:lvl7pPr marL="3200400" marR="0" lvl="6" indent="-304800" algn="l" rtl="0">
              <a:spcBef>
                <a:spcPts val="240"/>
              </a:spcBef>
              <a:spcAft>
                <a:spcPts val="0"/>
              </a:spcAft>
              <a:buClr>
                <a:schemeClr val="accent2"/>
              </a:buClr>
              <a:buSzPts val="1200"/>
              <a:buFont typeface="Noto Sans Symbols"/>
              <a:buChar char="▪"/>
              <a:defRPr sz="1200" b="0" i="0" u="none" strike="noStrike" cap="none">
                <a:solidFill>
                  <a:schemeClr val="dk2"/>
                </a:solidFill>
                <a:latin typeface="Calibri"/>
                <a:ea typeface="Calibri"/>
                <a:cs typeface="Calibri"/>
                <a:sym typeface="Calibri"/>
              </a:defRPr>
            </a:lvl7pPr>
            <a:lvl8pPr marL="3657600" marR="0" lvl="7" indent="-304800" algn="l" rtl="0">
              <a:spcBef>
                <a:spcPts val="240"/>
              </a:spcBef>
              <a:spcAft>
                <a:spcPts val="0"/>
              </a:spcAft>
              <a:buClr>
                <a:schemeClr val="accent3"/>
              </a:buClr>
              <a:buSzPts val="1200"/>
              <a:buFont typeface="Noto Sans Symbols"/>
              <a:buChar char="▪"/>
              <a:defRPr sz="1200" b="0" i="0" u="none" strike="noStrike" cap="none">
                <a:solidFill>
                  <a:schemeClr val="dk2"/>
                </a:solidFill>
                <a:latin typeface="Calibri"/>
                <a:ea typeface="Calibri"/>
                <a:cs typeface="Calibri"/>
                <a:sym typeface="Calibri"/>
              </a:defRPr>
            </a:lvl8pPr>
            <a:lvl9pPr marL="4114800" marR="0" lvl="8" indent="-304800" algn="l" rtl="0">
              <a:spcBef>
                <a:spcPts val="240"/>
              </a:spcBef>
              <a:spcAft>
                <a:spcPts val="0"/>
              </a:spcAft>
              <a:buClr>
                <a:schemeClr val="accent5"/>
              </a:buClr>
              <a:buSzPts val="1200"/>
              <a:buFont typeface="Noto Sans Symbols"/>
              <a:buChar char="▪"/>
              <a:defRPr sz="1200" b="0" i="0" u="none" strike="noStrike" cap="none">
                <a:solidFill>
                  <a:schemeClr val="dk2"/>
                </a:solidFill>
                <a:latin typeface="Calibri"/>
                <a:ea typeface="Calibri"/>
                <a:cs typeface="Calibri"/>
                <a:sym typeface="Calibri"/>
              </a:defRPr>
            </a:lvl9pPr>
          </a:lstStyle>
          <a:p>
            <a:endParaRPr/>
          </a:p>
        </p:txBody>
      </p:sp>
      <p:sp>
        <p:nvSpPr>
          <p:cNvPr id="122" name="Google Shape;122;p25"/>
          <p:cNvSpPr txBox="1">
            <a:spLocks noGrp="1"/>
          </p:cNvSpPr>
          <p:nvPr>
            <p:ph type="title"/>
          </p:nvPr>
        </p:nvSpPr>
        <p:spPr>
          <a:xfrm>
            <a:off x="0" y="414867"/>
            <a:ext cx="5029200" cy="457200"/>
          </a:xfrm>
          <a:prstGeom prst="rect">
            <a:avLst/>
          </a:prstGeom>
          <a:solidFill>
            <a:srgbClr val="ABB2B8"/>
          </a:solidFill>
          <a:ln>
            <a:noFill/>
          </a:ln>
        </p:spPr>
        <p:txBody>
          <a:bodyPr spcFirstLastPara="1" wrap="square" lIns="91425" tIns="45700" rIns="91425" bIns="45700" anchor="ctr" anchorCtr="0"/>
          <a:lstStyle>
            <a:lvl1pPr marR="0" lvl="0" algn="l" rtl="0">
              <a:spcBef>
                <a:spcPts val="0"/>
              </a:spcBef>
              <a:spcAft>
                <a:spcPts val="0"/>
              </a:spcAft>
              <a:buClr>
                <a:schemeClr val="lt1"/>
              </a:buClr>
              <a:buSzPts val="2800"/>
              <a:buFont typeface="Calibri"/>
              <a:buNone/>
              <a:defRPr sz="2800" b="1"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3" name="Google Shape;123;p25"/>
          <p:cNvSpPr txBox="1"/>
          <p:nvPr/>
        </p:nvSpPr>
        <p:spPr>
          <a:xfrm>
            <a:off x="3675969" y="6344721"/>
            <a:ext cx="2133600" cy="365125"/>
          </a:xfrm>
          <a:prstGeom prst="rect">
            <a:avLst/>
          </a:prstGeom>
          <a:noFill/>
          <a:ln>
            <a:noFill/>
          </a:ln>
        </p:spPr>
        <p:txBody>
          <a:bodyPr spcFirstLastPara="1" wrap="square" lIns="91425" tIns="45700" rIns="91425" bIns="45700" anchor="ctr" anchorCtr="0">
            <a:noAutofit/>
          </a:bodyPr>
          <a:lstStyle/>
          <a:p>
            <a:pPr algn="ctr">
              <a:buClrTx/>
              <a:buFontTx/>
              <a:buNone/>
            </a:pPr>
            <a:fld id="{00000000-1234-1234-1234-123412341234}" type="slidenum">
              <a:rPr lang="en-US" kern="1200">
                <a:solidFill>
                  <a:prstClr val="black"/>
                </a:solidFill>
                <a:latin typeface="Calibri"/>
                <a:ea typeface="Calibri"/>
                <a:cs typeface="Calibri"/>
                <a:sym typeface="Calibri"/>
              </a:rPr>
              <a:pPr algn="ctr">
                <a:buClrTx/>
                <a:buFontTx/>
                <a:buNone/>
              </a:pPr>
              <a:t>‹#›</a:t>
            </a:fld>
            <a:endParaRPr kern="1200">
              <a:solidFill>
                <a:prstClr val="black"/>
              </a:solidFill>
              <a:latin typeface="Calibri"/>
              <a:ea typeface="Calibri"/>
              <a:cs typeface="Calibri"/>
              <a:sym typeface="Calibri"/>
            </a:endParaRPr>
          </a:p>
        </p:txBody>
      </p:sp>
    </p:spTree>
    <p:extLst>
      <p:ext uri="{BB962C8B-B14F-4D97-AF65-F5344CB8AC3E}">
        <p14:creationId xmlns:p14="http://schemas.microsoft.com/office/powerpoint/2010/main" val="2106282340"/>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matchingName="Title and Media, 1">
  <p:cSld name="Title and Media, 1">
    <p:spTree>
      <p:nvGrpSpPr>
        <p:cNvPr id="1" name="Shape 65"/>
        <p:cNvGrpSpPr/>
        <p:nvPr/>
      </p:nvGrpSpPr>
      <p:grpSpPr>
        <a:xfrm>
          <a:off x="0" y="0"/>
          <a:ext cx="0" cy="0"/>
          <a:chOff x="0" y="0"/>
          <a:chExt cx="0" cy="0"/>
        </a:xfrm>
      </p:grpSpPr>
      <p:sp>
        <p:nvSpPr>
          <p:cNvPr id="66" name="Google Shape;66;p15"/>
          <p:cNvSpPr txBox="1">
            <a:spLocks noGrp="1"/>
          </p:cNvSpPr>
          <p:nvPr>
            <p:ph type="title"/>
          </p:nvPr>
        </p:nvSpPr>
        <p:spPr>
          <a:xfrm>
            <a:off x="457200" y="274638"/>
            <a:ext cx="6324600" cy="11430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lt1"/>
              </a:buClr>
              <a:buSzPts val="3600"/>
              <a:buFont typeface="Arial"/>
              <a:buNone/>
              <a:defRPr sz="3600" b="1"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7" name="Google Shape;67;p15"/>
          <p:cNvSpPr>
            <a:spLocks noGrp="1"/>
          </p:cNvSpPr>
          <p:nvPr>
            <p:ph type="media" idx="2"/>
          </p:nvPr>
        </p:nvSpPr>
        <p:spPr>
          <a:xfrm>
            <a:off x="457200" y="1600202"/>
            <a:ext cx="8229600" cy="4525963"/>
          </a:xfrm>
          <a:prstGeom prst="rect">
            <a:avLst/>
          </a:prstGeom>
          <a:noFill/>
          <a:ln w="28575" cap="flat" cmpd="sng">
            <a:solidFill>
              <a:schemeClr val="dk1"/>
            </a:solidFill>
            <a:prstDash val="solid"/>
            <a:round/>
            <a:headEnd type="none" w="sm" len="sm"/>
            <a:tailEnd type="none" w="sm" len="sm"/>
          </a:ln>
        </p:spPr>
        <p:txBody>
          <a:bodyPr spcFirstLastPara="1" wrap="square" lIns="91425" tIns="45700" rIns="91425" bIns="45700" anchor="t" anchorCtr="0"/>
          <a:lstStyle>
            <a:lvl1pPr marR="0" lvl="0" algn="l" rtl="0">
              <a:spcBef>
                <a:spcPts val="560"/>
              </a:spcBef>
              <a:spcAft>
                <a:spcPts val="0"/>
              </a:spcAft>
              <a:buClr>
                <a:schemeClr val="accent1"/>
              </a:buClr>
              <a:buSzPts val="3080"/>
              <a:buFont typeface="Noto Sans Symbols"/>
              <a:buNone/>
              <a:defRPr sz="2800" b="0" i="0" u="none" strike="noStrike" cap="none">
                <a:solidFill>
                  <a:srgbClr val="5C6670"/>
                </a:solidFill>
                <a:latin typeface="Calibri"/>
                <a:ea typeface="Calibri"/>
                <a:cs typeface="Calibri"/>
                <a:sym typeface="Calibri"/>
              </a:defRPr>
            </a:lvl1pPr>
            <a:lvl2pPr marR="0" lvl="1" algn="l" rtl="0">
              <a:spcBef>
                <a:spcPts val="480"/>
              </a:spcBef>
              <a:spcAft>
                <a:spcPts val="0"/>
              </a:spcAft>
              <a:buClr>
                <a:schemeClr val="accent2"/>
              </a:buClr>
              <a:buSzPts val="2640"/>
              <a:buFont typeface="Noto Sans Symbols"/>
              <a:buChar char="▪"/>
              <a:defRPr sz="2400" b="0" i="0" u="none" strike="noStrike" cap="none">
                <a:solidFill>
                  <a:srgbClr val="5C6670"/>
                </a:solidFill>
                <a:latin typeface="Calibri"/>
                <a:ea typeface="Calibri"/>
                <a:cs typeface="Calibri"/>
                <a:sym typeface="Calibri"/>
              </a:defRPr>
            </a:lvl2pPr>
            <a:lvl3pPr marR="0" lvl="2" algn="l" rtl="0">
              <a:spcBef>
                <a:spcPts val="400"/>
              </a:spcBef>
              <a:spcAft>
                <a:spcPts val="0"/>
              </a:spcAft>
              <a:buClr>
                <a:schemeClr val="accent3"/>
              </a:buClr>
              <a:buSzPts val="2200"/>
              <a:buFont typeface="Noto Sans Symbols"/>
              <a:buChar char="▪"/>
              <a:defRPr sz="2000" b="0" i="0" u="none" strike="noStrike" cap="none">
                <a:solidFill>
                  <a:srgbClr val="5C6670"/>
                </a:solidFill>
                <a:latin typeface="Calibri"/>
                <a:ea typeface="Calibri"/>
                <a:cs typeface="Calibri"/>
                <a:sym typeface="Calibri"/>
              </a:defRPr>
            </a:lvl3pPr>
            <a:lvl4pPr marR="0" lvl="3" algn="l" rtl="0">
              <a:spcBef>
                <a:spcPts val="360"/>
              </a:spcBef>
              <a:spcAft>
                <a:spcPts val="0"/>
              </a:spcAft>
              <a:buClr>
                <a:schemeClr val="accent4"/>
              </a:buClr>
              <a:buSzPts val="1980"/>
              <a:buFont typeface="Noto Sans Symbols"/>
              <a:buChar char="▪"/>
              <a:defRPr sz="1800" b="0" i="0" u="none" strike="noStrike" cap="none">
                <a:solidFill>
                  <a:srgbClr val="5C6670"/>
                </a:solidFill>
                <a:latin typeface="Calibri"/>
                <a:ea typeface="Calibri"/>
                <a:cs typeface="Calibri"/>
                <a:sym typeface="Calibri"/>
              </a:defRPr>
            </a:lvl4pPr>
            <a:lvl5pPr marR="0" lvl="4" algn="l" rtl="0">
              <a:spcBef>
                <a:spcPts val="320"/>
              </a:spcBef>
              <a:spcAft>
                <a:spcPts val="0"/>
              </a:spcAft>
              <a:buClr>
                <a:schemeClr val="accent6"/>
              </a:buClr>
              <a:buSzPts val="1760"/>
              <a:buFont typeface="Noto Sans Symbols"/>
              <a:buChar char="▪"/>
              <a:defRPr sz="1600" b="0" i="0" u="none" strike="noStrike" cap="none">
                <a:solidFill>
                  <a:srgbClr val="5C6670"/>
                </a:solidFill>
                <a:latin typeface="Calibri"/>
                <a:ea typeface="Calibri"/>
                <a:cs typeface="Calibri"/>
                <a:sym typeface="Calibri"/>
              </a:defRPr>
            </a:lvl5pPr>
            <a:lvl6pPr marR="0" lvl="5" algn="l" rtl="0">
              <a:spcBef>
                <a:spcPts val="240"/>
              </a:spcBef>
              <a:spcAft>
                <a:spcPts val="0"/>
              </a:spcAft>
              <a:buClr>
                <a:schemeClr val="accent1"/>
              </a:buClr>
              <a:buSzPts val="1200"/>
              <a:buFont typeface="Noto Sans Symbols"/>
              <a:buChar char="▪"/>
              <a:defRPr sz="1200" b="0" i="0" u="none" strike="noStrike" cap="none">
                <a:solidFill>
                  <a:schemeClr val="dk2"/>
                </a:solidFill>
                <a:latin typeface="Calibri"/>
                <a:ea typeface="Calibri"/>
                <a:cs typeface="Calibri"/>
                <a:sym typeface="Calibri"/>
              </a:defRPr>
            </a:lvl6pPr>
            <a:lvl7pPr marR="0" lvl="6" algn="l" rtl="0">
              <a:spcBef>
                <a:spcPts val="240"/>
              </a:spcBef>
              <a:spcAft>
                <a:spcPts val="0"/>
              </a:spcAft>
              <a:buClr>
                <a:schemeClr val="accent2"/>
              </a:buClr>
              <a:buSzPts val="1200"/>
              <a:buFont typeface="Noto Sans Symbols"/>
              <a:buChar char="▪"/>
              <a:defRPr sz="1200" b="0" i="0" u="none" strike="noStrike" cap="none">
                <a:solidFill>
                  <a:schemeClr val="dk2"/>
                </a:solidFill>
                <a:latin typeface="Calibri"/>
                <a:ea typeface="Calibri"/>
                <a:cs typeface="Calibri"/>
                <a:sym typeface="Calibri"/>
              </a:defRPr>
            </a:lvl7pPr>
            <a:lvl8pPr marR="0" lvl="7" algn="l" rtl="0">
              <a:spcBef>
                <a:spcPts val="240"/>
              </a:spcBef>
              <a:spcAft>
                <a:spcPts val="0"/>
              </a:spcAft>
              <a:buClr>
                <a:schemeClr val="accent3"/>
              </a:buClr>
              <a:buSzPts val="1200"/>
              <a:buFont typeface="Noto Sans Symbols"/>
              <a:buChar char="▪"/>
              <a:defRPr sz="1200" b="0" i="0" u="none" strike="noStrike" cap="none">
                <a:solidFill>
                  <a:schemeClr val="dk2"/>
                </a:solidFill>
                <a:latin typeface="Calibri"/>
                <a:ea typeface="Calibri"/>
                <a:cs typeface="Calibri"/>
                <a:sym typeface="Calibri"/>
              </a:defRPr>
            </a:lvl8pPr>
            <a:lvl9pPr marR="0" lvl="8" algn="l" rtl="0">
              <a:spcBef>
                <a:spcPts val="240"/>
              </a:spcBef>
              <a:spcAft>
                <a:spcPts val="0"/>
              </a:spcAft>
              <a:buClr>
                <a:schemeClr val="accent5"/>
              </a:buClr>
              <a:buSzPts val="1200"/>
              <a:buFont typeface="Noto Sans Symbols"/>
              <a:buChar char="▪"/>
              <a:defRPr sz="1200" b="0" i="0" u="none" strike="noStrike" cap="none">
                <a:solidFill>
                  <a:schemeClr val="dk2"/>
                </a:solidFill>
                <a:latin typeface="Calibri"/>
                <a:ea typeface="Calibri"/>
                <a:cs typeface="Calibri"/>
                <a:sym typeface="Calibri"/>
              </a:defRPr>
            </a:lvl9pPr>
          </a:lstStyle>
          <a:p>
            <a:endParaRPr/>
          </a:p>
        </p:txBody>
      </p:sp>
      <p:sp>
        <p:nvSpPr>
          <p:cNvPr id="68" name="Google Shape;68;p15"/>
          <p:cNvSpPr txBox="1">
            <a:spLocks noGrp="1"/>
          </p:cNvSpPr>
          <p:nvPr>
            <p:ph type="body" idx="1"/>
          </p:nvPr>
        </p:nvSpPr>
        <p:spPr>
          <a:xfrm>
            <a:off x="6858001" y="304800"/>
            <a:ext cx="1655064" cy="533400"/>
          </a:xfrm>
          <a:prstGeom prst="rect">
            <a:avLst/>
          </a:prstGeom>
          <a:noFill/>
          <a:ln>
            <a:noFill/>
          </a:ln>
        </p:spPr>
        <p:txBody>
          <a:bodyPr spcFirstLastPara="1" wrap="square" lIns="91425" tIns="45700" rIns="91425" bIns="45700" anchor="b" anchorCtr="0"/>
          <a:lstStyle>
            <a:lvl1pPr marL="457200" marR="0" lvl="0" indent="-228600" algn="ctr" rtl="0">
              <a:spcBef>
                <a:spcPts val="480"/>
              </a:spcBef>
              <a:spcAft>
                <a:spcPts val="0"/>
              </a:spcAft>
              <a:buClr>
                <a:schemeClr val="accent1"/>
              </a:buClr>
              <a:buSzPts val="2640"/>
              <a:buFont typeface="Noto Sans Symbols"/>
              <a:buNone/>
              <a:defRPr sz="2400" b="1" i="0" u="none" strike="noStrike" cap="none">
                <a:solidFill>
                  <a:srgbClr val="5C6670"/>
                </a:solidFill>
                <a:latin typeface="Calibri"/>
                <a:ea typeface="Calibri"/>
                <a:cs typeface="Calibri"/>
                <a:sym typeface="Calibri"/>
              </a:defRPr>
            </a:lvl1pPr>
            <a:lvl2pPr marL="914400" marR="0" lvl="1" indent="-228600" algn="l" rtl="0">
              <a:spcBef>
                <a:spcPts val="640"/>
              </a:spcBef>
              <a:spcAft>
                <a:spcPts val="0"/>
              </a:spcAft>
              <a:buClr>
                <a:schemeClr val="accent2"/>
              </a:buClr>
              <a:buSzPts val="3520"/>
              <a:buFont typeface="Noto Sans Symbols"/>
              <a:buNone/>
              <a:defRPr sz="3200" b="1" i="0" u="none" strike="noStrike" cap="none">
                <a:solidFill>
                  <a:srgbClr val="5C6670"/>
                </a:solidFill>
                <a:latin typeface="Calibri"/>
                <a:ea typeface="Calibri"/>
                <a:cs typeface="Calibri"/>
                <a:sym typeface="Calibri"/>
              </a:defRPr>
            </a:lvl2pPr>
            <a:lvl3pPr marL="1371600" marR="0" lvl="2" indent="-228600" algn="l" rtl="0">
              <a:spcBef>
                <a:spcPts val="640"/>
              </a:spcBef>
              <a:spcAft>
                <a:spcPts val="0"/>
              </a:spcAft>
              <a:buClr>
                <a:schemeClr val="accent3"/>
              </a:buClr>
              <a:buSzPts val="3520"/>
              <a:buFont typeface="Noto Sans Symbols"/>
              <a:buNone/>
              <a:defRPr sz="3200" b="1" i="0" u="none" strike="noStrike" cap="none">
                <a:solidFill>
                  <a:srgbClr val="5C6670"/>
                </a:solidFill>
                <a:latin typeface="Calibri"/>
                <a:ea typeface="Calibri"/>
                <a:cs typeface="Calibri"/>
                <a:sym typeface="Calibri"/>
              </a:defRPr>
            </a:lvl3pPr>
            <a:lvl4pPr marL="1828800" marR="0" lvl="3" indent="-228600" algn="l" rtl="0">
              <a:spcBef>
                <a:spcPts val="640"/>
              </a:spcBef>
              <a:spcAft>
                <a:spcPts val="0"/>
              </a:spcAft>
              <a:buClr>
                <a:schemeClr val="accent4"/>
              </a:buClr>
              <a:buSzPts val="3520"/>
              <a:buFont typeface="Noto Sans Symbols"/>
              <a:buNone/>
              <a:defRPr sz="3200" b="1" i="0" u="none" strike="noStrike" cap="none">
                <a:solidFill>
                  <a:srgbClr val="5C6670"/>
                </a:solidFill>
                <a:latin typeface="Calibri"/>
                <a:ea typeface="Calibri"/>
                <a:cs typeface="Calibri"/>
                <a:sym typeface="Calibri"/>
              </a:defRPr>
            </a:lvl4pPr>
            <a:lvl5pPr marL="2286000" marR="0" lvl="4" indent="-228600" algn="l" rtl="0">
              <a:spcBef>
                <a:spcPts val="640"/>
              </a:spcBef>
              <a:spcAft>
                <a:spcPts val="0"/>
              </a:spcAft>
              <a:buClr>
                <a:schemeClr val="accent6"/>
              </a:buClr>
              <a:buSzPts val="3520"/>
              <a:buFont typeface="Noto Sans Symbols"/>
              <a:buNone/>
              <a:defRPr sz="3200" b="1" i="0" u="none" strike="noStrike" cap="none">
                <a:solidFill>
                  <a:srgbClr val="5C6670"/>
                </a:solidFill>
                <a:latin typeface="Calibri"/>
                <a:ea typeface="Calibri"/>
                <a:cs typeface="Calibri"/>
                <a:sym typeface="Calibri"/>
              </a:defRPr>
            </a:lvl5pPr>
            <a:lvl6pPr marL="2743200" marR="0" lvl="5" indent="-304800" algn="l" rtl="0">
              <a:spcBef>
                <a:spcPts val="240"/>
              </a:spcBef>
              <a:spcAft>
                <a:spcPts val="0"/>
              </a:spcAft>
              <a:buClr>
                <a:schemeClr val="accent1"/>
              </a:buClr>
              <a:buSzPts val="1200"/>
              <a:buFont typeface="Noto Sans Symbols"/>
              <a:buChar char="▪"/>
              <a:defRPr sz="1200" b="0" i="0" u="none" strike="noStrike" cap="none">
                <a:solidFill>
                  <a:schemeClr val="dk2"/>
                </a:solidFill>
                <a:latin typeface="Calibri"/>
                <a:ea typeface="Calibri"/>
                <a:cs typeface="Calibri"/>
                <a:sym typeface="Calibri"/>
              </a:defRPr>
            </a:lvl6pPr>
            <a:lvl7pPr marL="3200400" marR="0" lvl="6" indent="-304800" algn="l" rtl="0">
              <a:spcBef>
                <a:spcPts val="240"/>
              </a:spcBef>
              <a:spcAft>
                <a:spcPts val="0"/>
              </a:spcAft>
              <a:buClr>
                <a:schemeClr val="accent2"/>
              </a:buClr>
              <a:buSzPts val="1200"/>
              <a:buFont typeface="Noto Sans Symbols"/>
              <a:buChar char="▪"/>
              <a:defRPr sz="1200" b="0" i="0" u="none" strike="noStrike" cap="none">
                <a:solidFill>
                  <a:schemeClr val="dk2"/>
                </a:solidFill>
                <a:latin typeface="Calibri"/>
                <a:ea typeface="Calibri"/>
                <a:cs typeface="Calibri"/>
                <a:sym typeface="Calibri"/>
              </a:defRPr>
            </a:lvl7pPr>
            <a:lvl8pPr marL="3657600" marR="0" lvl="7" indent="-304800" algn="l" rtl="0">
              <a:spcBef>
                <a:spcPts val="240"/>
              </a:spcBef>
              <a:spcAft>
                <a:spcPts val="0"/>
              </a:spcAft>
              <a:buClr>
                <a:schemeClr val="accent3"/>
              </a:buClr>
              <a:buSzPts val="1200"/>
              <a:buFont typeface="Noto Sans Symbols"/>
              <a:buChar char="▪"/>
              <a:defRPr sz="1200" b="0" i="0" u="none" strike="noStrike" cap="none">
                <a:solidFill>
                  <a:schemeClr val="dk2"/>
                </a:solidFill>
                <a:latin typeface="Calibri"/>
                <a:ea typeface="Calibri"/>
                <a:cs typeface="Calibri"/>
                <a:sym typeface="Calibri"/>
              </a:defRPr>
            </a:lvl8pPr>
            <a:lvl9pPr marL="4114800" marR="0" lvl="8" indent="-304800" algn="l" rtl="0">
              <a:spcBef>
                <a:spcPts val="240"/>
              </a:spcBef>
              <a:spcAft>
                <a:spcPts val="0"/>
              </a:spcAft>
              <a:buClr>
                <a:schemeClr val="accent5"/>
              </a:buClr>
              <a:buSzPts val="1200"/>
              <a:buFont typeface="Noto Sans Symbols"/>
              <a:buChar char="▪"/>
              <a:defRPr sz="1200" b="0" i="0" u="none" strike="noStrike" cap="none">
                <a:solidFill>
                  <a:schemeClr val="dk2"/>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455670500"/>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16" y="2669749"/>
            <a:ext cx="2700533" cy="3681991"/>
          </a:xfrm>
          <a:prstGeom prst="rect">
            <a:avLst/>
          </a:prstGeom>
        </p:spPr>
      </p:pic>
      <p:sp>
        <p:nvSpPr>
          <p:cNvPr id="9" name="Content Placeholder 2"/>
          <p:cNvSpPr>
            <a:spLocks noGrp="1"/>
          </p:cNvSpPr>
          <p:nvPr>
            <p:ph idx="1"/>
          </p:nvPr>
        </p:nvSpPr>
        <p:spPr>
          <a:xfrm>
            <a:off x="628650" y="1202400"/>
            <a:ext cx="7886700" cy="5037025"/>
          </a:xfrm>
        </p:spPr>
        <p:txBody>
          <a:bodyPr/>
          <a:lstStyle>
            <a:lvl1pPr>
              <a:buClr>
                <a:srgbClr val="0D1E8E"/>
              </a:buClr>
              <a:defRPr sz="2400">
                <a:latin typeface="Trebuchet MS" panose="020B0603020202020204" pitchFamily="34" charset="0"/>
              </a:defRPr>
            </a:lvl1pPr>
            <a:lvl2pPr>
              <a:buClr>
                <a:srgbClr val="00953A"/>
              </a:buClr>
              <a:defRPr sz="2000">
                <a:latin typeface="Trebuchet MS" panose="020B0603020202020204" pitchFamily="34" charset="0"/>
              </a:defRPr>
            </a:lvl2pPr>
            <a:lvl3pPr>
              <a:buClr>
                <a:srgbClr val="EF7521"/>
              </a:buClr>
              <a:defRPr sz="1800">
                <a:latin typeface="Trebuchet MS" panose="020B0603020202020204" pitchFamily="34" charset="0"/>
              </a:defRPr>
            </a:lvl3pPr>
            <a:lvl4pPr>
              <a:buClr>
                <a:srgbClr val="82BC00"/>
              </a:buClr>
              <a:defRPr sz="1800">
                <a:latin typeface="Trebuchet MS" panose="020B0603020202020204" pitchFamily="34" charset="0"/>
              </a:defRPr>
            </a:lvl4pPr>
            <a:lvl5pPr>
              <a:buClr>
                <a:srgbClr val="8FC6E8"/>
              </a:buClr>
              <a:defRPr sz="1800">
                <a:latin typeface="Trebuchet MS" panose="020B0603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4"/>
          <p:cNvSpPr>
            <a:spLocks noGrp="1"/>
          </p:cNvSpPr>
          <p:nvPr>
            <p:ph type="ftr" sz="quarter" idx="11"/>
          </p:nvPr>
        </p:nvSpPr>
        <p:spPr>
          <a:xfrm>
            <a:off x="3028950" y="6508800"/>
            <a:ext cx="3086100" cy="212676"/>
          </a:xfrm>
          <a:prstGeom prst="rect">
            <a:avLst/>
          </a:prstGeom>
        </p:spPr>
        <p:txBody>
          <a:bodyPr/>
          <a:lstStyle/>
          <a:p>
            <a:pPr>
              <a:buClrTx/>
              <a:buFontTx/>
              <a:buNone/>
            </a:pPr>
            <a:endParaRPr lang="en-US" sz="1800" kern="1200" dirty="0">
              <a:solidFill>
                <a:prstClr val="black"/>
              </a:solidFill>
              <a:latin typeface="Calibri" panose="020F0502020204030204"/>
              <a:ea typeface="+mn-ea"/>
              <a:cs typeface="+mn-cs"/>
            </a:endParaRPr>
          </a:p>
        </p:txBody>
      </p:sp>
      <p:sp>
        <p:nvSpPr>
          <p:cNvPr id="11" name="Date Placeholder 2"/>
          <p:cNvSpPr txBox="1">
            <a:spLocks/>
          </p:cNvSpPr>
          <p:nvPr userDrawn="1"/>
        </p:nvSpPr>
        <p:spPr>
          <a:xfrm>
            <a:off x="628650" y="6508800"/>
            <a:ext cx="2057400" cy="21267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buClrTx/>
              <a:buFontTx/>
              <a:buNone/>
            </a:pPr>
            <a:fld id="{49B24EC9-D412-49F8-B26B-B7E454A540B6}" type="datetimeFigureOut">
              <a:rPr lang="en-US" smtClean="0">
                <a:solidFill>
                  <a:prstClr val="black">
                    <a:tint val="75000"/>
                  </a:prstClr>
                </a:solidFill>
              </a:rPr>
              <a:pPr>
                <a:buClrTx/>
                <a:buFontTx/>
                <a:buNone/>
              </a:pPr>
              <a:t>8/24/2022</a:t>
            </a:fld>
            <a:endParaRPr lang="en-US">
              <a:solidFill>
                <a:prstClr val="black">
                  <a:tint val="75000"/>
                </a:prstClr>
              </a:solidFill>
            </a:endParaRPr>
          </a:p>
        </p:txBody>
      </p:sp>
      <p:sp>
        <p:nvSpPr>
          <p:cNvPr id="12" name="Rectangle 11"/>
          <p:cNvSpPr/>
          <p:nvPr userDrawn="1"/>
        </p:nvSpPr>
        <p:spPr>
          <a:xfrm>
            <a:off x="0" y="0"/>
            <a:ext cx="9144000" cy="793462"/>
          </a:xfrm>
          <a:prstGeom prst="rect">
            <a:avLst/>
          </a:prstGeom>
          <a:gradFill flip="none" rotWithShape="1">
            <a:gsLst>
              <a:gs pos="0">
                <a:srgbClr val="6EC4E8"/>
              </a:gs>
              <a:gs pos="81000">
                <a:srgbClr val="5C667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800" kern="1200" dirty="0">
              <a:solidFill>
                <a:prstClr val="white"/>
              </a:solidFill>
            </a:endParaRPr>
          </a:p>
        </p:txBody>
      </p:sp>
      <p:sp>
        <p:nvSpPr>
          <p:cNvPr id="14" name="Rectangle 13"/>
          <p:cNvSpPr/>
          <p:nvPr userDrawn="1"/>
        </p:nvSpPr>
        <p:spPr>
          <a:xfrm>
            <a:off x="0" y="787381"/>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800" kern="1200">
              <a:solidFill>
                <a:prstClr val="white"/>
              </a:solidFill>
            </a:endParaRPr>
          </a:p>
        </p:txBody>
      </p:sp>
      <p:sp>
        <p:nvSpPr>
          <p:cNvPr id="18" name="Rectangle 17"/>
          <p:cNvSpPr/>
          <p:nvPr userDrawn="1"/>
        </p:nvSpPr>
        <p:spPr>
          <a:xfrm>
            <a:off x="0" y="6806227"/>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800" kern="1200">
              <a:solidFill>
                <a:prstClr val="white"/>
              </a:solidFill>
            </a:endParaRPr>
          </a:p>
        </p:txBody>
      </p:sp>
      <p:sp>
        <p:nvSpPr>
          <p:cNvPr id="21" name="Slide Number Placeholder 5"/>
          <p:cNvSpPr txBox="1">
            <a:spLocks/>
          </p:cNvSpPr>
          <p:nvPr userDrawn="1"/>
        </p:nvSpPr>
        <p:spPr>
          <a:xfrm>
            <a:off x="6457950" y="6508800"/>
            <a:ext cx="1257674" cy="212676"/>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buClrTx/>
              <a:buFontTx/>
              <a:buNone/>
            </a:pPr>
            <a:fld id="{34A3F748-31DA-4297-96EF-69DC737B5DDE}" type="slidenum">
              <a:rPr lang="en-US" smtClean="0">
                <a:solidFill>
                  <a:prstClr val="black">
                    <a:tint val="75000"/>
                  </a:prstClr>
                </a:solidFill>
              </a:rPr>
              <a:pPr>
                <a:buClrTx/>
                <a:buFontTx/>
                <a:buNone/>
              </a:pPr>
              <a:t>‹#›</a:t>
            </a:fld>
            <a:endParaRPr lang="en-US" dirty="0">
              <a:solidFill>
                <a:prstClr val="black">
                  <a:tint val="75000"/>
                </a:prstClr>
              </a:solidFill>
            </a:endParaRPr>
          </a:p>
        </p:txBody>
      </p:sp>
      <p:sp>
        <p:nvSpPr>
          <p:cNvPr id="13" name="Title Placeholder 1"/>
          <p:cNvSpPr>
            <a:spLocks noGrp="1"/>
          </p:cNvSpPr>
          <p:nvPr>
            <p:ph type="title"/>
          </p:nvPr>
        </p:nvSpPr>
        <p:spPr>
          <a:xfrm>
            <a:off x="192024" y="192024"/>
            <a:ext cx="7886700" cy="521208"/>
          </a:xfrm>
          <a:prstGeom prst="rect">
            <a:avLst/>
          </a:prstGeom>
        </p:spPr>
        <p:txBody>
          <a:bodyPr vert="horz" lIns="91440" tIns="45720" rIns="91440" bIns="45720" rtlCol="0" anchor="ctr">
            <a:normAutofit/>
          </a:bodyPr>
          <a:lstStyle>
            <a:lvl1pPr>
              <a:defRPr>
                <a:solidFill>
                  <a:schemeClr val="bg1"/>
                </a:solidFill>
              </a:defRPr>
            </a:lvl1pPr>
          </a:lstStyle>
          <a:p>
            <a:r>
              <a:rPr lang="en-US" dirty="0"/>
              <a:t>Click to edit master title style</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Tree>
    <p:extLst>
      <p:ext uri="{BB962C8B-B14F-4D97-AF65-F5344CB8AC3E}">
        <p14:creationId xmlns:p14="http://schemas.microsoft.com/office/powerpoint/2010/main" val="2579503929"/>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 name="Rectangle 11"/>
          <p:cNvSpPr/>
          <p:nvPr userDrawn="1"/>
        </p:nvSpPr>
        <p:spPr>
          <a:xfrm>
            <a:off x="0" y="4675238"/>
            <a:ext cx="9144000" cy="2182761"/>
          </a:xfrm>
          <a:prstGeom prst="rect">
            <a:avLst/>
          </a:prstGeom>
          <a:gradFill>
            <a:gsLst>
              <a:gs pos="0">
                <a:schemeClr val="bg1"/>
              </a:gs>
              <a:gs pos="100000">
                <a:srgbClr val="488BC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800" kern="1200">
              <a:solidFill>
                <a:prstClr val="white"/>
              </a:solidFill>
            </a:endParaRPr>
          </a:p>
        </p:txBody>
      </p:sp>
      <p:sp>
        <p:nvSpPr>
          <p:cNvPr id="2" name="Title 1"/>
          <p:cNvSpPr>
            <a:spLocks noGrp="1"/>
          </p:cNvSpPr>
          <p:nvPr>
            <p:ph type="ctrTitle"/>
          </p:nvPr>
        </p:nvSpPr>
        <p:spPr>
          <a:xfrm>
            <a:off x="685800" y="3236239"/>
            <a:ext cx="7772400" cy="1216589"/>
          </a:xfrm>
        </p:spPr>
        <p:txBody>
          <a:bodyPr anchor="t" anchorCtr="0">
            <a:normAutofit/>
          </a:bodyPr>
          <a:lstStyle>
            <a:lvl1pPr algn="ctr">
              <a:defRPr sz="3600">
                <a:latin typeface="Museo Slab 500" panose="02000000000000000000" pitchFamily="50" charset="0"/>
              </a:defRPr>
            </a:lvl1pPr>
          </a:lstStyle>
          <a:p>
            <a:r>
              <a:rPr lang="en-US" dirty="0"/>
              <a:t>Click to edit Master title style</a:t>
            </a:r>
          </a:p>
        </p:txBody>
      </p:sp>
      <p:sp>
        <p:nvSpPr>
          <p:cNvPr id="3" name="Subtitle 2"/>
          <p:cNvSpPr>
            <a:spLocks noGrp="1"/>
          </p:cNvSpPr>
          <p:nvPr>
            <p:ph type="subTitle" idx="1"/>
          </p:nvPr>
        </p:nvSpPr>
        <p:spPr>
          <a:xfrm>
            <a:off x="685800" y="5073444"/>
            <a:ext cx="7772400" cy="1065925"/>
          </a:xfrm>
        </p:spPr>
        <p:txBody>
          <a:bodyPr>
            <a:normAutofit/>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65737" y="632706"/>
            <a:ext cx="2821173" cy="1762730"/>
          </a:xfrm>
          <a:prstGeom prst="rect">
            <a:avLst/>
          </a:prstGeom>
        </p:spPr>
      </p:pic>
      <p:cxnSp>
        <p:nvCxnSpPr>
          <p:cNvPr id="10" name="Straight Connector 9"/>
          <p:cNvCxnSpPr/>
          <p:nvPr userDrawn="1"/>
        </p:nvCxnSpPr>
        <p:spPr>
          <a:xfrm>
            <a:off x="685800" y="2772696"/>
            <a:ext cx="7801897" cy="0"/>
          </a:xfrm>
          <a:prstGeom prst="line">
            <a:avLst/>
          </a:prstGeom>
          <a:ln w="19050">
            <a:solidFill>
              <a:srgbClr val="488BC9"/>
            </a:solidFill>
          </a:ln>
        </p:spPr>
        <p:style>
          <a:lnRef idx="1">
            <a:schemeClr val="accent1"/>
          </a:lnRef>
          <a:fillRef idx="0">
            <a:schemeClr val="accent1"/>
          </a:fillRef>
          <a:effectRef idx="0">
            <a:schemeClr val="accent1"/>
          </a:effectRef>
          <a:fontRef idx="minor">
            <a:schemeClr val="tx1"/>
          </a:fontRef>
        </p:style>
      </p:cxnSp>
      <p:sp>
        <p:nvSpPr>
          <p:cNvPr id="13"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solidFill>
              </a:defRPr>
            </a:lvl1pPr>
          </a:lstStyle>
          <a:p>
            <a:fld id="{C479D5F6-EDCB-402A-AC08-4943A1820E8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8263492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1_Content with Caption Left">
    <p:bg>
      <p:bgPr>
        <a:blipFill rotWithShape="1">
          <a:blip r:embed="rId2"/>
          <a:stretch>
            <a:fillRect/>
          </a:stretch>
        </a:blipFill>
        <a:effectLst/>
      </p:bgPr>
    </p:bg>
    <p:spTree>
      <p:nvGrpSpPr>
        <p:cNvPr id="1" name=""/>
        <p:cNvGrpSpPr/>
        <p:nvPr/>
      </p:nvGrpSpPr>
      <p:grpSpPr>
        <a:xfrm>
          <a:off x="0" y="0"/>
          <a:ext cx="0" cy="0"/>
          <a:chOff x="0" y="0"/>
          <a:chExt cx="0" cy="0"/>
        </a:xfrm>
      </p:grpSpPr>
      <p:sp>
        <p:nvSpPr>
          <p:cNvPr id="9" name="Content Placeholder 2"/>
          <p:cNvSpPr>
            <a:spLocks noGrp="1"/>
          </p:cNvSpPr>
          <p:nvPr>
            <p:ph idx="1"/>
          </p:nvPr>
        </p:nvSpPr>
        <p:spPr>
          <a:xfrm>
            <a:off x="2199640" y="1036321"/>
            <a:ext cx="6589252" cy="4969193"/>
          </a:xfrm>
        </p:spPr>
        <p:txBody>
          <a:bodyPr/>
          <a:lstStyle>
            <a:lvl1pPr>
              <a:defRPr sz="2400" spc="0"/>
            </a:lvl1pPr>
            <a:lvl2pPr>
              <a:defRPr sz="2200" spc="0"/>
            </a:lvl2pPr>
            <a:lvl3pPr>
              <a:defRPr sz="2000" spc="0"/>
            </a:lvl3pPr>
            <a:lvl4pPr>
              <a:defRPr sz="1800" spc="0"/>
            </a:lvl4pPr>
            <a:lvl5pPr>
              <a:defRPr sz="1600" spc="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2"/>
          <p:cNvSpPr>
            <a:spLocks noGrp="1"/>
          </p:cNvSpPr>
          <p:nvPr>
            <p:ph type="body" idx="10"/>
          </p:nvPr>
        </p:nvSpPr>
        <p:spPr>
          <a:xfrm>
            <a:off x="2199639" y="304800"/>
            <a:ext cx="6589252" cy="639763"/>
          </a:xfrm>
        </p:spPr>
        <p:txBody>
          <a:bodyPr anchor="ctr" anchorCtr="0">
            <a:normAutofit/>
          </a:bodyPr>
          <a:lstStyle>
            <a:lvl1pPr marL="0" indent="0" algn="l">
              <a:buNone/>
              <a:defRPr sz="2800" b="0" i="0" spc="0">
                <a:solidFill>
                  <a:schemeClr val="tx1"/>
                </a:solidFill>
                <a:latin typeface="Museo Slab 500"/>
                <a:cs typeface="Museo Slab 50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Text Placeholder 3"/>
          <p:cNvSpPr>
            <a:spLocks noGrp="1"/>
          </p:cNvSpPr>
          <p:nvPr>
            <p:ph type="body" sz="half" idx="2"/>
          </p:nvPr>
        </p:nvSpPr>
        <p:spPr>
          <a:xfrm>
            <a:off x="60220" y="2171511"/>
            <a:ext cx="1910820" cy="2816352"/>
          </a:xfrm>
        </p:spPr>
        <p:txBody>
          <a:bodyPr tIns="0"/>
          <a:lstStyle>
            <a:lvl1pPr marL="0" indent="0">
              <a:buNone/>
              <a:defRPr sz="1800" b="0" spc="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4" name="Title 10"/>
          <p:cNvSpPr>
            <a:spLocks noGrp="1"/>
          </p:cNvSpPr>
          <p:nvPr>
            <p:ph type="title"/>
          </p:nvPr>
        </p:nvSpPr>
        <p:spPr>
          <a:xfrm>
            <a:off x="57912" y="1036321"/>
            <a:ext cx="1913456" cy="1033591"/>
          </a:xfrm>
        </p:spPr>
        <p:txBody>
          <a:bodyPr anchor="b"/>
          <a:lstStyle>
            <a:lvl1pPr algn="l">
              <a:defRPr sz="2000" spc="0" baseline="0"/>
            </a:lvl1pPr>
          </a:lstStyle>
          <a:p>
            <a:r>
              <a:rPr lang="en-US" dirty="0"/>
              <a:t>Click to edit Master title style</a:t>
            </a:r>
          </a:p>
        </p:txBody>
      </p:sp>
      <p:sp>
        <p:nvSpPr>
          <p:cNvPr id="8" name="Slide Number Placeholder 3"/>
          <p:cNvSpPr>
            <a:spLocks noGrp="1"/>
          </p:cNvSpPr>
          <p:nvPr>
            <p:ph type="sldNum" sz="quarter" idx="4"/>
          </p:nvPr>
        </p:nvSpPr>
        <p:spPr>
          <a:xfrm>
            <a:off x="381000" y="639552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buClr>
                <a:srgbClr val="000000"/>
              </a:buClr>
              <a:buFont typeface="Arial"/>
              <a:buNone/>
            </a:pPr>
            <a:fld id="{38D743B0-83BE-2241-8094-07BB909BF0D4}" type="slidenum">
              <a:rPr lang="en-US" kern="0" smtClean="0">
                <a:solidFill>
                  <a:srgbClr val="5C6670">
                    <a:tint val="75000"/>
                  </a:srgbClr>
                </a:solidFill>
                <a:cs typeface="Arial"/>
                <a:sym typeface="Arial"/>
              </a:rPr>
              <a:pPr>
                <a:buClr>
                  <a:srgbClr val="000000"/>
                </a:buClr>
                <a:buFont typeface="Arial"/>
                <a:buNone/>
              </a:pPr>
              <a:t>‹#›</a:t>
            </a:fld>
            <a:endParaRPr lang="en-US" kern="0">
              <a:solidFill>
                <a:srgbClr val="5C6670">
                  <a:tint val="75000"/>
                </a:srgbClr>
              </a:solidFill>
              <a:cs typeface="Arial"/>
              <a:sym typeface="Aria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Tree>
    <p:extLst>
      <p:ext uri="{BB962C8B-B14F-4D97-AF65-F5344CB8AC3E}">
        <p14:creationId xmlns:p14="http://schemas.microsoft.com/office/powerpoint/2010/main" val="3814436966"/>
      </p:ext>
    </p:extLst>
  </p:cSld>
  <p:clrMapOvr>
    <a:overrideClrMapping bg1="lt1" tx1="dk1" bg2="lt2" tx2="dk2" accent1="accent1" accent2="accent2" accent3="accent3" accent4="accent4" accent5="accent5" accent6="accent6" hlink="hlink" folHlink="folHlink"/>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200"/>
          </a:xfrm>
          <a:prstGeom prst="rect">
            <a:avLst/>
          </a:prstGeom>
        </p:spPr>
      </p:pic>
      <p:sp>
        <p:nvSpPr>
          <p:cNvPr id="2" name="Title 1"/>
          <p:cNvSpPr>
            <a:spLocks noGrp="1"/>
          </p:cNvSpPr>
          <p:nvPr>
            <p:ph type="title"/>
          </p:nvPr>
        </p:nvSpPr>
        <p:spPr>
          <a:xfrm>
            <a:off x="245193" y="254514"/>
            <a:ext cx="6081865" cy="756418"/>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solidFill>
                  <a:prstClr val="white">
                    <a:lumMod val="50000"/>
                  </a:prstClr>
                </a:solidFill>
              </a:rPr>
              <a:pPr/>
              <a:t>‹#›</a:t>
            </a:fld>
            <a:endParaRPr lang="en-US" dirty="0">
              <a:solidFill>
                <a:prstClr val="white">
                  <a:lumMod val="50000"/>
                </a:prstClr>
              </a:solidFill>
            </a:endParaRPr>
          </a:p>
        </p:txBody>
      </p:sp>
    </p:spTree>
    <p:extLst>
      <p:ext uri="{BB962C8B-B14F-4D97-AF65-F5344CB8AC3E}">
        <p14:creationId xmlns:p14="http://schemas.microsoft.com/office/powerpoint/2010/main" val="4188866888"/>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200"/>
          </a:xfrm>
          <a:prstGeom prst="rect">
            <a:avLst/>
          </a:prstGeom>
        </p:spPr>
      </p:pic>
      <p:sp>
        <p:nvSpPr>
          <p:cNvPr id="2" name="Title 1"/>
          <p:cNvSpPr>
            <a:spLocks noGrp="1"/>
          </p:cNvSpPr>
          <p:nvPr>
            <p:ph type="title"/>
          </p:nvPr>
        </p:nvSpPr>
        <p:spPr>
          <a:xfrm>
            <a:off x="1168811" y="420328"/>
            <a:ext cx="5158247" cy="590603"/>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solidFill>
                  <a:prstClr val="white">
                    <a:lumMod val="50000"/>
                  </a:prstClr>
                </a:solidFill>
              </a:rPr>
              <a:pPr/>
              <a:t>‹#›</a:t>
            </a:fld>
            <a:endParaRPr lang="en-US" dirty="0">
              <a:solidFill>
                <a:prstClr val="white">
                  <a:lumMod val="50000"/>
                </a:prstClr>
              </a:solidFill>
            </a:endParaRPr>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7219" y="41458"/>
            <a:ext cx="934373" cy="1068472"/>
          </a:xfrm>
          <a:prstGeom prst="rect">
            <a:avLst/>
          </a:prstGeom>
        </p:spPr>
      </p:pic>
    </p:spTree>
    <p:extLst>
      <p:ext uri="{BB962C8B-B14F-4D97-AF65-F5344CB8AC3E}">
        <p14:creationId xmlns:p14="http://schemas.microsoft.com/office/powerpoint/2010/main" val="3401099329"/>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199"/>
          </a:xfrm>
          <a:prstGeom prst="rect">
            <a:avLst/>
          </a:prstGeom>
        </p:spPr>
      </p:pic>
      <p:sp>
        <p:nvSpPr>
          <p:cNvPr id="2" name="Title 1"/>
          <p:cNvSpPr>
            <a:spLocks noGrp="1"/>
          </p:cNvSpPr>
          <p:nvPr>
            <p:ph type="title"/>
          </p:nvPr>
        </p:nvSpPr>
        <p:spPr>
          <a:xfrm>
            <a:off x="1168811" y="420328"/>
            <a:ext cx="5158247" cy="590603"/>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solidFill>
                  <a:prstClr val="white">
                    <a:lumMod val="50000"/>
                  </a:prstClr>
                </a:solidFill>
              </a:rPr>
              <a:pPr/>
              <a:t>‹#›</a:t>
            </a:fld>
            <a:endParaRPr lang="en-US" dirty="0">
              <a:solidFill>
                <a:prstClr val="white">
                  <a:lumMod val="50000"/>
                </a:prstClr>
              </a:solidFill>
            </a:endParaRPr>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7219" y="41458"/>
            <a:ext cx="934373" cy="1068472"/>
          </a:xfrm>
          <a:prstGeom prst="rect">
            <a:avLst/>
          </a:prstGeom>
        </p:spPr>
      </p:pic>
    </p:spTree>
    <p:extLst>
      <p:ext uri="{BB962C8B-B14F-4D97-AF65-F5344CB8AC3E}">
        <p14:creationId xmlns:p14="http://schemas.microsoft.com/office/powerpoint/2010/main" val="185020530"/>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199"/>
          </a:xfrm>
          <a:prstGeom prst="rect">
            <a:avLst/>
          </a:prstGeom>
        </p:spPr>
      </p:pic>
      <p:sp>
        <p:nvSpPr>
          <p:cNvPr id="2" name="Title 1"/>
          <p:cNvSpPr>
            <a:spLocks noGrp="1"/>
          </p:cNvSpPr>
          <p:nvPr>
            <p:ph type="title"/>
          </p:nvPr>
        </p:nvSpPr>
        <p:spPr>
          <a:xfrm>
            <a:off x="1168811" y="420328"/>
            <a:ext cx="5158247" cy="590603"/>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solidFill>
                  <a:prstClr val="white">
                    <a:lumMod val="50000"/>
                  </a:prstClr>
                </a:solidFill>
              </a:rPr>
              <a:pPr/>
              <a:t>‹#›</a:t>
            </a:fld>
            <a:endParaRPr lang="en-US" dirty="0">
              <a:solidFill>
                <a:prstClr val="white">
                  <a:lumMod val="50000"/>
                </a:prstClr>
              </a:solidFill>
            </a:endParaRPr>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7219" y="41458"/>
            <a:ext cx="934373" cy="1068472"/>
          </a:xfrm>
          <a:prstGeom prst="rect">
            <a:avLst/>
          </a:prstGeom>
        </p:spPr>
      </p:pic>
    </p:spTree>
    <p:extLst>
      <p:ext uri="{BB962C8B-B14F-4D97-AF65-F5344CB8AC3E}">
        <p14:creationId xmlns:p14="http://schemas.microsoft.com/office/powerpoint/2010/main" val="55369437"/>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199"/>
          </a:xfrm>
          <a:prstGeom prst="rect">
            <a:avLst/>
          </a:prstGeom>
        </p:spPr>
      </p:pic>
      <p:sp>
        <p:nvSpPr>
          <p:cNvPr id="2" name="Title 1"/>
          <p:cNvSpPr>
            <a:spLocks noGrp="1"/>
          </p:cNvSpPr>
          <p:nvPr>
            <p:ph type="title"/>
          </p:nvPr>
        </p:nvSpPr>
        <p:spPr>
          <a:xfrm>
            <a:off x="1168811" y="420328"/>
            <a:ext cx="5158247" cy="590603"/>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solidFill>
                  <a:prstClr val="white">
                    <a:lumMod val="50000"/>
                  </a:prstClr>
                </a:solidFill>
              </a:rPr>
              <a:pPr/>
              <a:t>‹#›</a:t>
            </a:fld>
            <a:endParaRPr lang="en-US" dirty="0">
              <a:solidFill>
                <a:prstClr val="white">
                  <a:lumMod val="50000"/>
                </a:prstClr>
              </a:solidFill>
            </a:endParaRPr>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7219" y="41458"/>
            <a:ext cx="934373" cy="1068472"/>
          </a:xfrm>
          <a:prstGeom prst="rect">
            <a:avLst/>
          </a:prstGeom>
        </p:spPr>
      </p:pic>
    </p:spTree>
    <p:extLst>
      <p:ext uri="{BB962C8B-B14F-4D97-AF65-F5344CB8AC3E}">
        <p14:creationId xmlns:p14="http://schemas.microsoft.com/office/powerpoint/2010/main" val="2324952516"/>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199"/>
          </a:xfrm>
          <a:prstGeom prst="rect">
            <a:avLst/>
          </a:prstGeom>
        </p:spPr>
      </p:pic>
      <p:sp>
        <p:nvSpPr>
          <p:cNvPr id="2" name="Title 1"/>
          <p:cNvSpPr>
            <a:spLocks noGrp="1"/>
          </p:cNvSpPr>
          <p:nvPr>
            <p:ph type="title"/>
          </p:nvPr>
        </p:nvSpPr>
        <p:spPr>
          <a:xfrm>
            <a:off x="1168811" y="420328"/>
            <a:ext cx="5158247" cy="590603"/>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solidFill>
                  <a:prstClr val="white">
                    <a:lumMod val="50000"/>
                  </a:prstClr>
                </a:solidFill>
              </a:rPr>
              <a:pPr/>
              <a:t>‹#›</a:t>
            </a:fld>
            <a:endParaRPr lang="en-US" dirty="0">
              <a:solidFill>
                <a:prstClr val="white">
                  <a:lumMod val="50000"/>
                </a:prstClr>
              </a:solidFill>
            </a:endParaRPr>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7219" y="41458"/>
            <a:ext cx="934373" cy="1068472"/>
          </a:xfrm>
          <a:prstGeom prst="rect">
            <a:avLst/>
          </a:prstGeom>
        </p:spPr>
      </p:pic>
    </p:spTree>
    <p:extLst>
      <p:ext uri="{BB962C8B-B14F-4D97-AF65-F5344CB8AC3E}">
        <p14:creationId xmlns:p14="http://schemas.microsoft.com/office/powerpoint/2010/main" val="3361023760"/>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199"/>
          </a:xfrm>
          <a:prstGeom prst="rect">
            <a:avLst/>
          </a:prstGeom>
        </p:spPr>
      </p:pic>
      <p:sp>
        <p:nvSpPr>
          <p:cNvPr id="2" name="Title 1"/>
          <p:cNvSpPr>
            <a:spLocks noGrp="1"/>
          </p:cNvSpPr>
          <p:nvPr>
            <p:ph type="title"/>
          </p:nvPr>
        </p:nvSpPr>
        <p:spPr>
          <a:xfrm>
            <a:off x="1168811" y="420328"/>
            <a:ext cx="5158247" cy="590603"/>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solidFill>
                  <a:prstClr val="white">
                    <a:lumMod val="50000"/>
                  </a:prstClr>
                </a:solidFill>
              </a:rPr>
              <a:pPr/>
              <a:t>‹#›</a:t>
            </a:fld>
            <a:endParaRPr lang="en-US" dirty="0">
              <a:solidFill>
                <a:prstClr val="white">
                  <a:lumMod val="50000"/>
                </a:prstClr>
              </a:solidFill>
            </a:endParaRPr>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7219" y="41458"/>
            <a:ext cx="934373" cy="1068472"/>
          </a:xfrm>
          <a:prstGeom prst="rect">
            <a:avLst/>
          </a:prstGeom>
        </p:spPr>
      </p:pic>
    </p:spTree>
    <p:extLst>
      <p:ext uri="{BB962C8B-B14F-4D97-AF65-F5344CB8AC3E}">
        <p14:creationId xmlns:p14="http://schemas.microsoft.com/office/powerpoint/2010/main" val="2305457598"/>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463040"/>
            <a:ext cx="3886200" cy="4583799"/>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4629150" y="1463040"/>
            <a:ext cx="3886200" cy="4583799"/>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200"/>
          </a:xfrm>
          <a:prstGeom prst="rect">
            <a:avLst/>
          </a:prstGeom>
        </p:spPr>
      </p:pic>
      <p:sp>
        <p:nvSpPr>
          <p:cNvPr id="9" name="Title 1"/>
          <p:cNvSpPr>
            <a:spLocks noGrp="1"/>
          </p:cNvSpPr>
          <p:nvPr>
            <p:ph type="title"/>
          </p:nvPr>
        </p:nvSpPr>
        <p:spPr>
          <a:xfrm>
            <a:off x="245193" y="254514"/>
            <a:ext cx="6081865" cy="756418"/>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12"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solidFill>
                  <a:prstClr val="white">
                    <a:lumMod val="50000"/>
                  </a:prstClr>
                </a:solidFill>
              </a:rPr>
              <a:pPr/>
              <a:t>‹#›</a:t>
            </a:fld>
            <a:endParaRPr lang="en-US" dirty="0">
              <a:solidFill>
                <a:prstClr val="white">
                  <a:lumMod val="50000"/>
                </a:prstClr>
              </a:solidFill>
            </a:endParaRPr>
          </a:p>
        </p:txBody>
      </p:sp>
    </p:spTree>
    <p:extLst>
      <p:ext uri="{BB962C8B-B14F-4D97-AF65-F5344CB8AC3E}">
        <p14:creationId xmlns:p14="http://schemas.microsoft.com/office/powerpoint/2010/main" val="2571321020"/>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solidFill>
                  <a:prstClr val="white">
                    <a:lumMod val="50000"/>
                  </a:prstClr>
                </a:solidFill>
              </a:rPr>
              <a:pPr/>
              <a:t>‹#›</a:t>
            </a:fld>
            <a:endParaRPr lang="en-US" dirty="0">
              <a:solidFill>
                <a:prstClr val="white">
                  <a:lumMod val="50000"/>
                </a:prstClr>
              </a:solidFill>
            </a:endParaRPr>
          </a:p>
        </p:txBody>
      </p:sp>
      <p:sp>
        <p:nvSpPr>
          <p:cNvPr id="3" name="Title 1"/>
          <p:cNvSpPr>
            <a:spLocks noGrp="1"/>
          </p:cNvSpPr>
          <p:nvPr>
            <p:ph type="title"/>
          </p:nvPr>
        </p:nvSpPr>
        <p:spPr>
          <a:xfrm>
            <a:off x="245193" y="254514"/>
            <a:ext cx="6081865" cy="756418"/>
          </a:xfrm>
        </p:spPr>
        <p:txBody>
          <a:bodyPr lIns="0" tIns="0" rIns="0" bIns="0" anchor="t" anchorCtr="0">
            <a:normAutofit/>
          </a:bodyPr>
          <a:lstStyle>
            <a:lvl1pPr>
              <a:defRPr sz="2400">
                <a:solidFill>
                  <a:schemeClr val="tx1"/>
                </a:solidFill>
                <a:latin typeface="Museo Slab 500" panose="02000000000000000000" pitchFamily="50" charset="0"/>
              </a:defRPr>
            </a:lvl1pPr>
          </a:lstStyle>
          <a:p>
            <a:r>
              <a:rPr lang="en-US" dirty="0"/>
              <a:t>Click to edit Master title style</a:t>
            </a:r>
          </a:p>
        </p:txBody>
      </p:sp>
    </p:spTree>
    <p:extLst>
      <p:ext uri="{BB962C8B-B14F-4D97-AF65-F5344CB8AC3E}">
        <p14:creationId xmlns:p14="http://schemas.microsoft.com/office/powerpoint/2010/main" val="1949483671"/>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p:cNvSpPr>
            <a:spLocks noGrp="1"/>
          </p:cNvSpPr>
          <p:nvPr>
            <p:ph type="title"/>
          </p:nvPr>
        </p:nvSpPr>
        <p:spPr>
          <a:xfrm>
            <a:off x="245193" y="254514"/>
            <a:ext cx="6081865" cy="756418"/>
          </a:xfrm>
        </p:spPr>
        <p:txBody>
          <a:bodyPr lIns="0" tIns="0" rIns="0" bIns="0" anchor="t" anchorCtr="0">
            <a:normAutofit/>
          </a:bodyPr>
          <a:lstStyle>
            <a:lvl1pPr>
              <a:defRPr sz="2400">
                <a:solidFill>
                  <a:schemeClr val="tx1"/>
                </a:solidFill>
                <a:latin typeface="Museo Slab 500" panose="02000000000000000000" pitchFamily="50" charset="0"/>
              </a:defRPr>
            </a:lvl1pPr>
          </a:lstStyle>
          <a:p>
            <a:r>
              <a:rPr lang="en-US" dirty="0"/>
              <a:t>Click to edit Master title style</a:t>
            </a:r>
          </a:p>
        </p:txBody>
      </p:sp>
    </p:spTree>
    <p:extLst>
      <p:ext uri="{BB962C8B-B14F-4D97-AF65-F5344CB8AC3E}">
        <p14:creationId xmlns:p14="http://schemas.microsoft.com/office/powerpoint/2010/main" val="39166983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200"/>
          </a:xfrm>
          <a:prstGeom prst="rect">
            <a:avLst/>
          </a:prstGeom>
        </p:spPr>
      </p:pic>
      <p:sp>
        <p:nvSpPr>
          <p:cNvPr id="2" name="Title 1"/>
          <p:cNvSpPr>
            <a:spLocks noGrp="1"/>
          </p:cNvSpPr>
          <p:nvPr>
            <p:ph type="title"/>
          </p:nvPr>
        </p:nvSpPr>
        <p:spPr>
          <a:xfrm>
            <a:off x="1168811" y="420328"/>
            <a:ext cx="5158247" cy="590603"/>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33061785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274320" indent="-228600">
              <a:buFont typeface="Wingdings" charset="2"/>
              <a:buChar char="§"/>
              <a:defRPr spc="0"/>
            </a:lvl1pPr>
            <a:lvl2pPr marL="548640" indent="-182880">
              <a:buFont typeface="Wingdings" charset="2"/>
              <a:buChar char="§"/>
              <a:defRPr spc="0"/>
            </a:lvl2pPr>
            <a:lvl3pPr marL="822960" indent="-182880">
              <a:buFont typeface="Wingdings" charset="2"/>
              <a:buChar char="§"/>
              <a:defRPr spc="0"/>
            </a:lvl3pPr>
            <a:lvl4pPr marL="1097280" indent="-182880">
              <a:buFont typeface="Wingdings" charset="2"/>
              <a:buChar char="§"/>
              <a:defRPr spc="0"/>
            </a:lvl4pPr>
            <a:lvl5pPr marL="1280160" indent="-182880">
              <a:buFont typeface="Wingdings" charset="2"/>
              <a:buChar char="§"/>
              <a:defRPr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0"/>
          </p:nvPr>
        </p:nvSpPr>
        <p:spPr>
          <a:xfrm>
            <a:off x="6553200" y="6356350"/>
            <a:ext cx="2133600" cy="365125"/>
          </a:xfrm>
          <a:prstGeom prst="rect">
            <a:avLst/>
          </a:prstGeom>
        </p:spPr>
        <p:txBody>
          <a:bodyPr/>
          <a:lstStyle/>
          <a:p>
            <a:pPr>
              <a:buClr>
                <a:srgbClr val="000000"/>
              </a:buClr>
              <a:buFont typeface="Arial"/>
              <a:buNone/>
            </a:pPr>
            <a:fld id="{AD78D01E-E6A6-2148-A18A-058DACDC78DF}" type="slidenum">
              <a:rPr lang="en-US" sz="1400" kern="0" smtClean="0">
                <a:solidFill>
                  <a:srgbClr val="000000"/>
                </a:solidFill>
                <a:cs typeface="Arial"/>
                <a:sym typeface="Arial"/>
              </a:rPr>
              <a:pPr>
                <a:buClr>
                  <a:srgbClr val="000000"/>
                </a:buClr>
                <a:buFont typeface="Arial"/>
                <a:buNone/>
              </a:pPr>
              <a:t>‹#›</a:t>
            </a:fld>
            <a:endParaRPr lang="en-US" sz="1400" kern="0">
              <a:solidFill>
                <a:srgbClr val="000000"/>
              </a:solidFill>
              <a:cs typeface="Arial"/>
              <a:sym typeface="Arial"/>
            </a:endParaRPr>
          </a:p>
        </p:txBody>
      </p:sp>
      <p:sp>
        <p:nvSpPr>
          <p:cNvPr id="8" name="Title 7"/>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09361210"/>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3" name="Title 1"/>
          <p:cNvSpPr>
            <a:spLocks noGrp="1"/>
          </p:cNvSpPr>
          <p:nvPr>
            <p:ph type="ctrTitle"/>
          </p:nvPr>
        </p:nvSpPr>
        <p:spPr>
          <a:xfrm>
            <a:off x="685800" y="2595716"/>
            <a:ext cx="7772400" cy="2337620"/>
          </a:xfrm>
        </p:spPr>
        <p:txBody>
          <a:bodyPr anchor="t" anchorCtr="0">
            <a:normAutofit/>
          </a:bodyPr>
          <a:lstStyle>
            <a:lvl1pPr algn="ctr">
              <a:defRPr sz="4000">
                <a:solidFill>
                  <a:schemeClr val="bg1"/>
                </a:solidFill>
                <a:latin typeface="Museo Slab 500" panose="02000000000000000000" pitchFamily="50" charset="0"/>
              </a:defRPr>
            </a:lvl1pPr>
          </a:lstStyle>
          <a:p>
            <a:r>
              <a:rPr lang="en-US" dirty="0"/>
              <a:t>Click to edit Master title style</a:t>
            </a:r>
          </a:p>
        </p:txBody>
      </p:sp>
      <p:sp>
        <p:nvSpPr>
          <p:cNvPr id="4" name="Slide Number Placeholder 5"/>
          <p:cNvSpPr>
            <a:spLocks noGrp="1"/>
          </p:cNvSpPr>
          <p:nvPr>
            <p:ph type="sldNum" sz="quarter" idx="12"/>
          </p:nvPr>
        </p:nvSpPr>
        <p:spPr>
          <a:xfrm>
            <a:off x="215697" y="6427018"/>
            <a:ext cx="2057400" cy="365125"/>
          </a:xfrm>
          <a:prstGeom prst="rect">
            <a:avLst/>
          </a:prstGeom>
        </p:spPr>
        <p:txBody>
          <a:bodyPr/>
          <a:lstStyle>
            <a:lvl1pPr algn="l">
              <a:defRPr sz="1600">
                <a:solidFill>
                  <a:schemeClr val="bg1"/>
                </a:solidFill>
              </a:defRPr>
            </a:lvl1pPr>
          </a:lstStyle>
          <a:p>
            <a:fld id="{C479D5F6-EDCB-402A-AC08-4943A1820E8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9805903"/>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9" cy="6857999"/>
          </a:xfrm>
          <a:prstGeom prst="rect">
            <a:avLst/>
          </a:prstGeom>
        </p:spPr>
      </p:pic>
      <p:sp>
        <p:nvSpPr>
          <p:cNvPr id="3" name="Title 1"/>
          <p:cNvSpPr>
            <a:spLocks noGrp="1"/>
          </p:cNvSpPr>
          <p:nvPr>
            <p:ph type="ctrTitle"/>
          </p:nvPr>
        </p:nvSpPr>
        <p:spPr>
          <a:xfrm>
            <a:off x="685800" y="2595716"/>
            <a:ext cx="7772400" cy="2337620"/>
          </a:xfrm>
        </p:spPr>
        <p:txBody>
          <a:bodyPr anchor="t" anchorCtr="0">
            <a:normAutofit/>
          </a:bodyPr>
          <a:lstStyle>
            <a:lvl1pPr algn="ctr">
              <a:defRPr sz="4000">
                <a:solidFill>
                  <a:schemeClr val="bg1"/>
                </a:solidFill>
                <a:latin typeface="Museo Slab 500" panose="02000000000000000000" pitchFamily="50" charset="0"/>
              </a:defRPr>
            </a:lvl1pPr>
          </a:lstStyle>
          <a:p>
            <a:r>
              <a:rPr lang="en-US" dirty="0"/>
              <a:t>Click to edit Master title style</a:t>
            </a:r>
          </a:p>
        </p:txBody>
      </p:sp>
      <p:sp>
        <p:nvSpPr>
          <p:cNvPr id="4"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solidFill>
              </a:defRPr>
            </a:lvl1pPr>
          </a:lstStyle>
          <a:p>
            <a:fld id="{C479D5F6-EDCB-402A-AC08-4943A1820E8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9072045"/>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showMasterSp="0" matchingName="Blank with Caption Left">
  <p:cSld name="Blank with Caption Left">
    <p:bg>
      <p:bgPr>
        <a:blipFill>
          <a:blip r:embed="rId2">
            <a:alphaModFix/>
          </a:blip>
          <a:stretch>
            <a:fillRect/>
          </a:stretch>
        </a:blipFill>
        <a:effectLst/>
      </p:bgPr>
    </p:bg>
    <p:spTree>
      <p:nvGrpSpPr>
        <p:cNvPr id="1" name="Shape 19"/>
        <p:cNvGrpSpPr/>
        <p:nvPr/>
      </p:nvGrpSpPr>
      <p:grpSpPr>
        <a:xfrm>
          <a:off x="0" y="0"/>
          <a:ext cx="0" cy="0"/>
          <a:chOff x="0" y="0"/>
          <a:chExt cx="0" cy="0"/>
        </a:xfrm>
      </p:grpSpPr>
      <p:sp>
        <p:nvSpPr>
          <p:cNvPr id="20" name="Google Shape;20;p3"/>
          <p:cNvSpPr txBox="1">
            <a:spLocks noGrp="1"/>
          </p:cNvSpPr>
          <p:nvPr>
            <p:ph type="body" idx="1"/>
          </p:nvPr>
        </p:nvSpPr>
        <p:spPr>
          <a:xfrm>
            <a:off x="60220" y="2232152"/>
            <a:ext cx="1910820" cy="2816352"/>
          </a:xfrm>
          <a:prstGeom prst="rect">
            <a:avLst/>
          </a:prstGeom>
          <a:noFill/>
          <a:ln>
            <a:noFill/>
          </a:ln>
        </p:spPr>
        <p:txBody>
          <a:bodyPr spcFirstLastPara="1" wrap="square" lIns="91425" tIns="0" rIns="91425" bIns="45700" anchor="t" anchorCtr="0"/>
          <a:lstStyle>
            <a:lvl1pPr marL="457200" marR="0" lvl="0" indent="-228600" algn="l" rtl="0">
              <a:spcBef>
                <a:spcPts val="360"/>
              </a:spcBef>
              <a:spcAft>
                <a:spcPts val="0"/>
              </a:spcAft>
              <a:buClr>
                <a:schemeClr val="accent1"/>
              </a:buClr>
              <a:buSzPts val="1980"/>
              <a:buFont typeface="Noto Sans Symbols"/>
              <a:buNone/>
              <a:defRPr sz="1800" b="0" i="0" u="none" strike="noStrike" cap="none">
                <a:solidFill>
                  <a:srgbClr val="FFFFFF"/>
                </a:solidFill>
                <a:latin typeface="Calibri"/>
                <a:ea typeface="Calibri"/>
                <a:cs typeface="Calibri"/>
                <a:sym typeface="Calibri"/>
              </a:defRPr>
            </a:lvl1pPr>
            <a:lvl2pPr marL="914400" marR="0" lvl="1" indent="-228600" algn="l" rtl="0">
              <a:spcBef>
                <a:spcPts val="240"/>
              </a:spcBef>
              <a:spcAft>
                <a:spcPts val="0"/>
              </a:spcAft>
              <a:buClr>
                <a:schemeClr val="accent2"/>
              </a:buClr>
              <a:buSzPts val="1320"/>
              <a:buFont typeface="Noto Sans Symbols"/>
              <a:buNone/>
              <a:defRPr sz="1200" b="0" i="0" u="none" strike="noStrike" cap="none">
                <a:solidFill>
                  <a:srgbClr val="5C6670"/>
                </a:solidFill>
                <a:latin typeface="Calibri"/>
                <a:ea typeface="Calibri"/>
                <a:cs typeface="Calibri"/>
                <a:sym typeface="Calibri"/>
              </a:defRPr>
            </a:lvl2pPr>
            <a:lvl3pPr marL="1371600" marR="0" lvl="2" indent="-228600" algn="l" rtl="0">
              <a:spcBef>
                <a:spcPts val="200"/>
              </a:spcBef>
              <a:spcAft>
                <a:spcPts val="0"/>
              </a:spcAft>
              <a:buClr>
                <a:schemeClr val="accent3"/>
              </a:buClr>
              <a:buSzPts val="1100"/>
              <a:buFont typeface="Noto Sans Symbols"/>
              <a:buNone/>
              <a:defRPr sz="1000" b="0" i="0" u="none" strike="noStrike" cap="none">
                <a:solidFill>
                  <a:srgbClr val="5C6670"/>
                </a:solidFill>
                <a:latin typeface="Calibri"/>
                <a:ea typeface="Calibri"/>
                <a:cs typeface="Calibri"/>
                <a:sym typeface="Calibri"/>
              </a:defRPr>
            </a:lvl3pPr>
            <a:lvl4pPr marL="1828800" marR="0" lvl="3" indent="-228600" algn="l" rtl="0">
              <a:spcBef>
                <a:spcPts val="180"/>
              </a:spcBef>
              <a:spcAft>
                <a:spcPts val="0"/>
              </a:spcAft>
              <a:buClr>
                <a:schemeClr val="accent4"/>
              </a:buClr>
              <a:buSzPts val="990"/>
              <a:buFont typeface="Noto Sans Symbols"/>
              <a:buNone/>
              <a:defRPr sz="900" b="0" i="0" u="none" strike="noStrike" cap="none">
                <a:solidFill>
                  <a:srgbClr val="5C6670"/>
                </a:solidFill>
                <a:latin typeface="Calibri"/>
                <a:ea typeface="Calibri"/>
                <a:cs typeface="Calibri"/>
                <a:sym typeface="Calibri"/>
              </a:defRPr>
            </a:lvl4pPr>
            <a:lvl5pPr marL="2286000" marR="0" lvl="4" indent="-228600" algn="l" rtl="0">
              <a:spcBef>
                <a:spcPts val="180"/>
              </a:spcBef>
              <a:spcAft>
                <a:spcPts val="0"/>
              </a:spcAft>
              <a:buClr>
                <a:schemeClr val="accent6"/>
              </a:buClr>
              <a:buSzPts val="990"/>
              <a:buFont typeface="Noto Sans Symbols"/>
              <a:buNone/>
              <a:defRPr sz="900" b="0" i="0" u="none" strike="noStrike" cap="none">
                <a:solidFill>
                  <a:srgbClr val="5C6670"/>
                </a:solidFill>
                <a:latin typeface="Calibri"/>
                <a:ea typeface="Calibri"/>
                <a:cs typeface="Calibri"/>
                <a:sym typeface="Calibri"/>
              </a:defRPr>
            </a:lvl5pPr>
            <a:lvl6pPr marL="2743200" marR="0" lvl="5" indent="-228600" algn="l" rtl="0">
              <a:spcBef>
                <a:spcPts val="180"/>
              </a:spcBef>
              <a:spcAft>
                <a:spcPts val="0"/>
              </a:spcAft>
              <a:buClr>
                <a:schemeClr val="accent1"/>
              </a:buClr>
              <a:buSzPts val="900"/>
              <a:buFont typeface="Noto Sans Symbols"/>
              <a:buNone/>
              <a:defRPr sz="900" b="0" i="0" u="none" strike="noStrike" cap="none">
                <a:solidFill>
                  <a:schemeClr val="dk2"/>
                </a:solidFill>
                <a:latin typeface="Calibri"/>
                <a:ea typeface="Calibri"/>
                <a:cs typeface="Calibri"/>
                <a:sym typeface="Calibri"/>
              </a:defRPr>
            </a:lvl6pPr>
            <a:lvl7pPr marL="3200400" marR="0" lvl="6" indent="-228600" algn="l" rtl="0">
              <a:spcBef>
                <a:spcPts val="180"/>
              </a:spcBef>
              <a:spcAft>
                <a:spcPts val="0"/>
              </a:spcAft>
              <a:buClr>
                <a:schemeClr val="accent2"/>
              </a:buClr>
              <a:buSzPts val="900"/>
              <a:buFont typeface="Noto Sans Symbols"/>
              <a:buNone/>
              <a:defRPr sz="900" b="0" i="0" u="none" strike="noStrike" cap="none">
                <a:solidFill>
                  <a:schemeClr val="dk2"/>
                </a:solidFill>
                <a:latin typeface="Calibri"/>
                <a:ea typeface="Calibri"/>
                <a:cs typeface="Calibri"/>
                <a:sym typeface="Calibri"/>
              </a:defRPr>
            </a:lvl7pPr>
            <a:lvl8pPr marL="3657600" marR="0" lvl="7" indent="-228600" algn="l" rtl="0">
              <a:spcBef>
                <a:spcPts val="180"/>
              </a:spcBef>
              <a:spcAft>
                <a:spcPts val="0"/>
              </a:spcAft>
              <a:buClr>
                <a:schemeClr val="accent3"/>
              </a:buClr>
              <a:buSzPts val="900"/>
              <a:buFont typeface="Noto Sans Symbols"/>
              <a:buNone/>
              <a:defRPr sz="900" b="0" i="0" u="none" strike="noStrike" cap="none">
                <a:solidFill>
                  <a:schemeClr val="dk2"/>
                </a:solidFill>
                <a:latin typeface="Calibri"/>
                <a:ea typeface="Calibri"/>
                <a:cs typeface="Calibri"/>
                <a:sym typeface="Calibri"/>
              </a:defRPr>
            </a:lvl8pPr>
            <a:lvl9pPr marL="4114800" marR="0" lvl="8" indent="-228600" algn="l" rtl="0">
              <a:spcBef>
                <a:spcPts val="180"/>
              </a:spcBef>
              <a:spcAft>
                <a:spcPts val="0"/>
              </a:spcAft>
              <a:buClr>
                <a:schemeClr val="accent5"/>
              </a:buClr>
              <a:buSzPts val="900"/>
              <a:buFont typeface="Noto Sans Symbols"/>
              <a:buNone/>
              <a:defRPr sz="900" b="0" i="0" u="none" strike="noStrike" cap="none">
                <a:solidFill>
                  <a:schemeClr val="dk2"/>
                </a:solidFill>
                <a:latin typeface="Calibri"/>
                <a:ea typeface="Calibri"/>
                <a:cs typeface="Calibri"/>
                <a:sym typeface="Calibri"/>
              </a:defRPr>
            </a:lvl9pPr>
          </a:lstStyle>
          <a:p>
            <a:endParaRPr/>
          </a:p>
        </p:txBody>
      </p:sp>
      <p:sp>
        <p:nvSpPr>
          <p:cNvPr id="21" name="Google Shape;21;p3"/>
          <p:cNvSpPr txBox="1">
            <a:spLocks noGrp="1"/>
          </p:cNvSpPr>
          <p:nvPr>
            <p:ph type="title"/>
          </p:nvPr>
        </p:nvSpPr>
        <p:spPr>
          <a:xfrm>
            <a:off x="57912" y="1096962"/>
            <a:ext cx="1913456" cy="103359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3" name="Google Shape;23;p3"/>
          <p:cNvSpPr txBox="1"/>
          <p:nvPr/>
        </p:nvSpPr>
        <p:spPr>
          <a:xfrm>
            <a:off x="3872711" y="6344721"/>
            <a:ext cx="2133600" cy="365125"/>
          </a:xfrm>
          <a:prstGeom prst="rect">
            <a:avLst/>
          </a:prstGeom>
          <a:noFill/>
          <a:ln>
            <a:noFill/>
          </a:ln>
        </p:spPr>
        <p:txBody>
          <a:bodyPr spcFirstLastPara="1" wrap="square" lIns="91425" tIns="45700" rIns="91425" bIns="45700" anchor="ctr" anchorCtr="0">
            <a:noAutofit/>
          </a:bodyPr>
          <a:lstStyle/>
          <a:p>
            <a:pPr algn="ctr">
              <a:buClrTx/>
              <a:buFontTx/>
              <a:buNone/>
            </a:pPr>
            <a:fld id="{00000000-1234-1234-1234-123412341234}" type="slidenum">
              <a:rPr lang="en-US" kern="1200">
                <a:solidFill>
                  <a:prstClr val="black"/>
                </a:solidFill>
                <a:latin typeface="Calibri"/>
                <a:ea typeface="Calibri"/>
                <a:cs typeface="Calibri"/>
                <a:sym typeface="Calibri"/>
              </a:rPr>
              <a:pPr algn="ctr">
                <a:buClrTx/>
                <a:buFontTx/>
                <a:buNone/>
              </a:pPr>
              <a:t>‹#›</a:t>
            </a:fld>
            <a:endParaRPr kern="1200">
              <a:solidFill>
                <a:prstClr val="black"/>
              </a:solidFill>
              <a:latin typeface="Calibri"/>
              <a:ea typeface="Calibri"/>
              <a:cs typeface="Calibri"/>
              <a:sym typeface="Calibri"/>
            </a:endParaRP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Tree>
    <p:extLst>
      <p:ext uri="{BB962C8B-B14F-4D97-AF65-F5344CB8AC3E}">
        <p14:creationId xmlns:p14="http://schemas.microsoft.com/office/powerpoint/2010/main" val="686959284"/>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24"/>
        <p:cNvGrpSpPr/>
        <p:nvPr/>
      </p:nvGrpSpPr>
      <p:grpSpPr>
        <a:xfrm>
          <a:off x="0" y="0"/>
          <a:ext cx="0" cy="0"/>
          <a:chOff x="0" y="0"/>
          <a:chExt cx="0" cy="0"/>
        </a:xfrm>
      </p:grpSpPr>
      <p:sp>
        <p:nvSpPr>
          <p:cNvPr id="25" name="Google Shape;25;p4"/>
          <p:cNvSpPr txBox="1">
            <a:spLocks noGrp="1"/>
          </p:cNvSpPr>
          <p:nvPr>
            <p:ph type="title"/>
          </p:nvPr>
        </p:nvSpPr>
        <p:spPr>
          <a:xfrm>
            <a:off x="381000" y="355847"/>
            <a:ext cx="8381260" cy="1054394"/>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2373762847"/>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showMasterSp="0" matchingName="Blank" type="blank">
  <p:cSld name="3_Blank">
    <p:bg>
      <p:bgPr>
        <a:blipFill>
          <a:blip r:embed="rId2">
            <a:alphaModFix/>
          </a:blip>
          <a:stretch>
            <a:fillRect/>
          </a:stretch>
        </a:blipFill>
        <a:effectLst/>
      </p:bgPr>
    </p:bg>
    <p:spTree>
      <p:nvGrpSpPr>
        <p:cNvPr id="1" name="Shape 26"/>
        <p:cNvGrpSpPr/>
        <p:nvPr/>
      </p:nvGrpSpPr>
      <p:grpSpPr>
        <a:xfrm>
          <a:off x="0" y="0"/>
          <a:ext cx="0" cy="0"/>
          <a:chOff x="0" y="0"/>
          <a:chExt cx="0" cy="0"/>
        </a:xfrm>
      </p:grpSpPr>
      <p:sp>
        <p:nvSpPr>
          <p:cNvPr id="28" name="Google Shape;28;p5"/>
          <p:cNvSpPr txBox="1"/>
          <p:nvPr/>
        </p:nvSpPr>
        <p:spPr>
          <a:xfrm>
            <a:off x="3533629" y="6327537"/>
            <a:ext cx="2133600" cy="365125"/>
          </a:xfrm>
          <a:prstGeom prst="rect">
            <a:avLst/>
          </a:prstGeom>
          <a:noFill/>
          <a:ln>
            <a:noFill/>
          </a:ln>
        </p:spPr>
        <p:txBody>
          <a:bodyPr spcFirstLastPara="1" wrap="square" lIns="91425" tIns="45700" rIns="91425" bIns="45700" anchor="ctr" anchorCtr="0">
            <a:noAutofit/>
          </a:bodyPr>
          <a:lstStyle/>
          <a:p>
            <a:pPr algn="ctr">
              <a:buClrTx/>
              <a:buFontTx/>
              <a:buNone/>
            </a:pPr>
            <a:fld id="{00000000-1234-1234-1234-123412341234}" type="slidenum">
              <a:rPr lang="en-US" kern="1200">
                <a:solidFill>
                  <a:prstClr val="black"/>
                </a:solidFill>
                <a:latin typeface="Calibri"/>
                <a:ea typeface="Calibri"/>
                <a:cs typeface="Calibri"/>
                <a:sym typeface="Calibri"/>
              </a:rPr>
              <a:pPr algn="ctr">
                <a:buClrTx/>
                <a:buFontTx/>
                <a:buNone/>
              </a:pPr>
              <a:t>‹#›</a:t>
            </a:fld>
            <a:endParaRPr kern="1200">
              <a:solidFill>
                <a:prstClr val="black"/>
              </a:solidFill>
              <a:latin typeface="Calibri"/>
              <a:ea typeface="Calibri"/>
              <a:cs typeface="Calibri"/>
              <a:sym typeface="Calibri"/>
            </a:endParaRP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Tree>
    <p:extLst>
      <p:ext uri="{BB962C8B-B14F-4D97-AF65-F5344CB8AC3E}">
        <p14:creationId xmlns:p14="http://schemas.microsoft.com/office/powerpoint/2010/main" val="3576014390"/>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matchingName="1_Two Content" type="twoObj">
  <p:cSld name="1_Two Content">
    <p:bg>
      <p:bgPr>
        <a:blipFill>
          <a:blip r:embed="rId2">
            <a:alphaModFix/>
          </a:blip>
          <a:stretch>
            <a:fillRect/>
          </a:stretch>
        </a:blipFill>
        <a:effectLst/>
      </p:bgPr>
    </p:bg>
    <p:spTree>
      <p:nvGrpSpPr>
        <p:cNvPr id="1" name="Shape 29"/>
        <p:cNvGrpSpPr/>
        <p:nvPr/>
      </p:nvGrpSpPr>
      <p:grpSpPr>
        <a:xfrm>
          <a:off x="0" y="0"/>
          <a:ext cx="0" cy="0"/>
          <a:chOff x="0" y="0"/>
          <a:chExt cx="0" cy="0"/>
        </a:xfrm>
      </p:grpSpPr>
      <p:sp>
        <p:nvSpPr>
          <p:cNvPr id="30" name="Google Shape;30;p6"/>
          <p:cNvSpPr txBox="1">
            <a:spLocks noGrp="1"/>
          </p:cNvSpPr>
          <p:nvPr>
            <p:ph type="body" idx="1"/>
          </p:nvPr>
        </p:nvSpPr>
        <p:spPr>
          <a:xfrm>
            <a:off x="391159" y="1719072"/>
            <a:ext cx="4038600" cy="4407408"/>
          </a:xfrm>
          <a:prstGeom prst="rect">
            <a:avLst/>
          </a:prstGeom>
          <a:noFill/>
          <a:ln>
            <a:noFill/>
          </a:ln>
        </p:spPr>
        <p:txBody>
          <a:bodyPr spcFirstLastPara="1" wrap="square" lIns="91425" tIns="45700" rIns="91425" bIns="45700" anchor="t" anchorCtr="0"/>
          <a:lstStyle>
            <a:lvl1pPr marL="457200" marR="0" lvl="0" indent="-396240" algn="l" rtl="0">
              <a:spcBef>
                <a:spcPts val="480"/>
              </a:spcBef>
              <a:spcAft>
                <a:spcPts val="0"/>
              </a:spcAft>
              <a:buClr>
                <a:schemeClr val="accent1"/>
              </a:buClr>
              <a:buSzPts val="2640"/>
              <a:buFont typeface="Noto Sans Symbols"/>
              <a:buChar char="▪"/>
              <a:defRPr sz="2400" b="0" i="0" u="none" strike="noStrike" cap="none">
                <a:solidFill>
                  <a:srgbClr val="5C6670"/>
                </a:solidFill>
                <a:latin typeface="Calibri"/>
                <a:ea typeface="Calibri"/>
                <a:cs typeface="Calibri"/>
                <a:sym typeface="Calibri"/>
              </a:defRPr>
            </a:lvl1pPr>
            <a:lvl2pPr marL="914400" marR="0" lvl="1" indent="-382269" algn="l" rtl="0">
              <a:spcBef>
                <a:spcPts val="440"/>
              </a:spcBef>
              <a:spcAft>
                <a:spcPts val="0"/>
              </a:spcAft>
              <a:buClr>
                <a:schemeClr val="accent2"/>
              </a:buClr>
              <a:buSzPts val="2420"/>
              <a:buFont typeface="Noto Sans Symbols"/>
              <a:buChar char="▪"/>
              <a:defRPr sz="2200" b="0" i="0" u="none" strike="noStrike" cap="none">
                <a:solidFill>
                  <a:srgbClr val="5C6670"/>
                </a:solidFill>
                <a:latin typeface="Calibri"/>
                <a:ea typeface="Calibri"/>
                <a:cs typeface="Calibri"/>
                <a:sym typeface="Calibri"/>
              </a:defRPr>
            </a:lvl2pPr>
            <a:lvl3pPr marL="1371600" marR="0" lvl="2" indent="-368300" algn="l" rtl="0">
              <a:spcBef>
                <a:spcPts val="400"/>
              </a:spcBef>
              <a:spcAft>
                <a:spcPts val="0"/>
              </a:spcAft>
              <a:buClr>
                <a:schemeClr val="accent3"/>
              </a:buClr>
              <a:buSzPts val="2200"/>
              <a:buFont typeface="Noto Sans Symbols"/>
              <a:buChar char="▪"/>
              <a:defRPr sz="2000" b="0" i="0" u="none" strike="noStrike" cap="none">
                <a:solidFill>
                  <a:srgbClr val="5C6670"/>
                </a:solidFill>
                <a:latin typeface="Calibri"/>
                <a:ea typeface="Calibri"/>
                <a:cs typeface="Calibri"/>
                <a:sym typeface="Calibri"/>
              </a:defRPr>
            </a:lvl3pPr>
            <a:lvl4pPr marL="1828800" marR="0" lvl="3" indent="-354330" algn="l" rtl="0">
              <a:spcBef>
                <a:spcPts val="360"/>
              </a:spcBef>
              <a:spcAft>
                <a:spcPts val="0"/>
              </a:spcAft>
              <a:buClr>
                <a:schemeClr val="accent4"/>
              </a:buClr>
              <a:buSzPts val="1980"/>
              <a:buFont typeface="Noto Sans Symbols"/>
              <a:buChar char="▪"/>
              <a:defRPr sz="1800" b="0" i="0" u="none" strike="noStrike" cap="none">
                <a:solidFill>
                  <a:srgbClr val="5C6670"/>
                </a:solidFill>
                <a:latin typeface="Calibri"/>
                <a:ea typeface="Calibri"/>
                <a:cs typeface="Calibri"/>
                <a:sym typeface="Calibri"/>
              </a:defRPr>
            </a:lvl4pPr>
            <a:lvl5pPr marL="2286000" marR="0" lvl="4" indent="-340360" algn="l" rtl="0">
              <a:spcBef>
                <a:spcPts val="320"/>
              </a:spcBef>
              <a:spcAft>
                <a:spcPts val="0"/>
              </a:spcAft>
              <a:buClr>
                <a:schemeClr val="accent6"/>
              </a:buClr>
              <a:buSzPts val="1760"/>
              <a:buFont typeface="Noto Sans Symbols"/>
              <a:buChar char="▪"/>
              <a:defRPr sz="1600" b="0" i="0" u="none" strike="noStrike" cap="none">
                <a:solidFill>
                  <a:srgbClr val="5C6670"/>
                </a:solidFill>
                <a:latin typeface="Calibri"/>
                <a:ea typeface="Calibri"/>
                <a:cs typeface="Calibri"/>
                <a:sym typeface="Calibri"/>
              </a:defRPr>
            </a:lvl5pPr>
            <a:lvl6pPr marL="2743200" marR="0" lvl="5" indent="-342900" algn="l" rtl="0">
              <a:spcBef>
                <a:spcPts val="360"/>
              </a:spcBef>
              <a:spcAft>
                <a:spcPts val="0"/>
              </a:spcAft>
              <a:buClr>
                <a:schemeClr val="accent1"/>
              </a:buClr>
              <a:buSzPts val="1800"/>
              <a:buFont typeface="Noto Sans Symbols"/>
              <a:buChar char="▪"/>
              <a:defRPr sz="1800" b="0" i="0" u="none" strike="noStrike" cap="none">
                <a:solidFill>
                  <a:schemeClr val="dk2"/>
                </a:solidFill>
                <a:latin typeface="Calibri"/>
                <a:ea typeface="Calibri"/>
                <a:cs typeface="Calibri"/>
                <a:sym typeface="Calibri"/>
              </a:defRPr>
            </a:lvl6pPr>
            <a:lvl7pPr marL="3200400" marR="0" lvl="6" indent="-342900" algn="l" rtl="0">
              <a:spcBef>
                <a:spcPts val="360"/>
              </a:spcBef>
              <a:spcAft>
                <a:spcPts val="0"/>
              </a:spcAft>
              <a:buClr>
                <a:schemeClr val="accent2"/>
              </a:buClr>
              <a:buSzPts val="1800"/>
              <a:buFont typeface="Noto Sans Symbols"/>
              <a:buChar char="▪"/>
              <a:defRPr sz="1800" b="0" i="0" u="none" strike="noStrike" cap="none">
                <a:solidFill>
                  <a:schemeClr val="dk2"/>
                </a:solidFill>
                <a:latin typeface="Calibri"/>
                <a:ea typeface="Calibri"/>
                <a:cs typeface="Calibri"/>
                <a:sym typeface="Calibri"/>
              </a:defRPr>
            </a:lvl7pPr>
            <a:lvl8pPr marL="3657600" marR="0" lvl="7" indent="-342900" algn="l" rtl="0">
              <a:spcBef>
                <a:spcPts val="360"/>
              </a:spcBef>
              <a:spcAft>
                <a:spcPts val="0"/>
              </a:spcAft>
              <a:buClr>
                <a:schemeClr val="accent3"/>
              </a:buClr>
              <a:buSzPts val="1800"/>
              <a:buFont typeface="Noto Sans Symbols"/>
              <a:buChar char="▪"/>
              <a:defRPr sz="1800" b="0" i="0" u="none" strike="noStrike" cap="none">
                <a:solidFill>
                  <a:schemeClr val="dk2"/>
                </a:solidFill>
                <a:latin typeface="Calibri"/>
                <a:ea typeface="Calibri"/>
                <a:cs typeface="Calibri"/>
                <a:sym typeface="Calibri"/>
              </a:defRPr>
            </a:lvl8pPr>
            <a:lvl9pPr marL="4114800" marR="0" lvl="8" indent="-342900" algn="l" rtl="0">
              <a:spcBef>
                <a:spcPts val="360"/>
              </a:spcBef>
              <a:spcAft>
                <a:spcPts val="0"/>
              </a:spcAft>
              <a:buClr>
                <a:schemeClr val="accent5"/>
              </a:buClr>
              <a:buSzPts val="1800"/>
              <a:buFont typeface="Noto Sans Symbols"/>
              <a:buChar char="▪"/>
              <a:defRPr sz="1800" b="0" i="0" u="none" strike="noStrike" cap="none">
                <a:solidFill>
                  <a:schemeClr val="dk2"/>
                </a:solidFill>
                <a:latin typeface="Calibri"/>
                <a:ea typeface="Calibri"/>
                <a:cs typeface="Calibri"/>
                <a:sym typeface="Calibri"/>
              </a:defRPr>
            </a:lvl9pPr>
          </a:lstStyle>
          <a:p>
            <a:endParaRPr/>
          </a:p>
        </p:txBody>
      </p:sp>
      <p:sp>
        <p:nvSpPr>
          <p:cNvPr id="31" name="Google Shape;31;p6"/>
          <p:cNvSpPr txBox="1">
            <a:spLocks noGrp="1"/>
          </p:cNvSpPr>
          <p:nvPr>
            <p:ph type="body" idx="2"/>
          </p:nvPr>
        </p:nvSpPr>
        <p:spPr>
          <a:xfrm>
            <a:off x="4723660" y="1719072"/>
            <a:ext cx="4038600" cy="4407408"/>
          </a:xfrm>
          <a:prstGeom prst="rect">
            <a:avLst/>
          </a:prstGeom>
          <a:noFill/>
          <a:ln>
            <a:noFill/>
          </a:ln>
        </p:spPr>
        <p:txBody>
          <a:bodyPr spcFirstLastPara="1" wrap="square" lIns="91425" tIns="45700" rIns="91425" bIns="45700" anchor="t" anchorCtr="0"/>
          <a:lstStyle>
            <a:lvl1pPr marL="457200" marR="0" lvl="0" indent="-396240" algn="l" rtl="0">
              <a:spcBef>
                <a:spcPts val="480"/>
              </a:spcBef>
              <a:spcAft>
                <a:spcPts val="0"/>
              </a:spcAft>
              <a:buClr>
                <a:schemeClr val="accent1"/>
              </a:buClr>
              <a:buSzPts val="2640"/>
              <a:buFont typeface="Noto Sans Symbols"/>
              <a:buChar char="▪"/>
              <a:defRPr sz="2400" b="1" i="0" u="none" strike="noStrike" cap="none">
                <a:solidFill>
                  <a:srgbClr val="5C6670"/>
                </a:solidFill>
                <a:latin typeface="Calibri"/>
                <a:ea typeface="Calibri"/>
                <a:cs typeface="Calibri"/>
                <a:sym typeface="Calibri"/>
              </a:defRPr>
            </a:lvl1pPr>
            <a:lvl2pPr marL="914400" marR="0" lvl="1" indent="-382269" algn="l" rtl="0">
              <a:spcBef>
                <a:spcPts val="440"/>
              </a:spcBef>
              <a:spcAft>
                <a:spcPts val="0"/>
              </a:spcAft>
              <a:buClr>
                <a:schemeClr val="accent2"/>
              </a:buClr>
              <a:buSzPts val="2420"/>
              <a:buFont typeface="Noto Sans Symbols"/>
              <a:buChar char="▪"/>
              <a:defRPr sz="2200" b="0" i="0" u="none" strike="noStrike" cap="none">
                <a:solidFill>
                  <a:srgbClr val="5C6670"/>
                </a:solidFill>
                <a:latin typeface="Calibri"/>
                <a:ea typeface="Calibri"/>
                <a:cs typeface="Calibri"/>
                <a:sym typeface="Calibri"/>
              </a:defRPr>
            </a:lvl2pPr>
            <a:lvl3pPr marL="1371600" marR="0" lvl="2" indent="-368300" algn="l" rtl="0">
              <a:spcBef>
                <a:spcPts val="400"/>
              </a:spcBef>
              <a:spcAft>
                <a:spcPts val="0"/>
              </a:spcAft>
              <a:buClr>
                <a:schemeClr val="accent3"/>
              </a:buClr>
              <a:buSzPts val="2200"/>
              <a:buFont typeface="Noto Sans Symbols"/>
              <a:buChar char="▪"/>
              <a:defRPr sz="2000" b="0" i="0" u="none" strike="noStrike" cap="none">
                <a:solidFill>
                  <a:srgbClr val="5C6670"/>
                </a:solidFill>
                <a:latin typeface="Calibri"/>
                <a:ea typeface="Calibri"/>
                <a:cs typeface="Calibri"/>
                <a:sym typeface="Calibri"/>
              </a:defRPr>
            </a:lvl3pPr>
            <a:lvl4pPr marL="1828800" marR="0" lvl="3" indent="-354330" algn="l" rtl="0">
              <a:spcBef>
                <a:spcPts val="360"/>
              </a:spcBef>
              <a:spcAft>
                <a:spcPts val="0"/>
              </a:spcAft>
              <a:buClr>
                <a:schemeClr val="accent4"/>
              </a:buClr>
              <a:buSzPts val="1980"/>
              <a:buFont typeface="Noto Sans Symbols"/>
              <a:buChar char="▪"/>
              <a:defRPr sz="1800" b="0" i="0" u="none" strike="noStrike" cap="none">
                <a:solidFill>
                  <a:srgbClr val="5C6670"/>
                </a:solidFill>
                <a:latin typeface="Calibri"/>
                <a:ea typeface="Calibri"/>
                <a:cs typeface="Calibri"/>
                <a:sym typeface="Calibri"/>
              </a:defRPr>
            </a:lvl4pPr>
            <a:lvl5pPr marL="2286000" marR="0" lvl="4" indent="-340360" algn="l" rtl="0">
              <a:spcBef>
                <a:spcPts val="320"/>
              </a:spcBef>
              <a:spcAft>
                <a:spcPts val="0"/>
              </a:spcAft>
              <a:buClr>
                <a:schemeClr val="accent6"/>
              </a:buClr>
              <a:buSzPts val="1760"/>
              <a:buFont typeface="Noto Sans Symbols"/>
              <a:buChar char="▪"/>
              <a:defRPr sz="1600" b="0" i="0" u="none" strike="noStrike" cap="none">
                <a:solidFill>
                  <a:srgbClr val="5C6670"/>
                </a:solidFill>
                <a:latin typeface="Calibri"/>
                <a:ea typeface="Calibri"/>
                <a:cs typeface="Calibri"/>
                <a:sym typeface="Calibri"/>
              </a:defRPr>
            </a:lvl5pPr>
            <a:lvl6pPr marL="2743200" marR="0" lvl="5" indent="-342900" algn="l" rtl="0">
              <a:spcBef>
                <a:spcPts val="360"/>
              </a:spcBef>
              <a:spcAft>
                <a:spcPts val="0"/>
              </a:spcAft>
              <a:buClr>
                <a:schemeClr val="accent1"/>
              </a:buClr>
              <a:buSzPts val="1800"/>
              <a:buFont typeface="Noto Sans Symbols"/>
              <a:buChar char="▪"/>
              <a:defRPr sz="1800" b="0" i="0" u="none" strike="noStrike" cap="none">
                <a:solidFill>
                  <a:schemeClr val="dk2"/>
                </a:solidFill>
                <a:latin typeface="Calibri"/>
                <a:ea typeface="Calibri"/>
                <a:cs typeface="Calibri"/>
                <a:sym typeface="Calibri"/>
              </a:defRPr>
            </a:lvl6pPr>
            <a:lvl7pPr marL="3200400" marR="0" lvl="6" indent="-342900" algn="l" rtl="0">
              <a:spcBef>
                <a:spcPts val="360"/>
              </a:spcBef>
              <a:spcAft>
                <a:spcPts val="0"/>
              </a:spcAft>
              <a:buClr>
                <a:schemeClr val="accent2"/>
              </a:buClr>
              <a:buSzPts val="1800"/>
              <a:buFont typeface="Noto Sans Symbols"/>
              <a:buChar char="▪"/>
              <a:defRPr sz="1800" b="0" i="0" u="none" strike="noStrike" cap="none">
                <a:solidFill>
                  <a:schemeClr val="dk2"/>
                </a:solidFill>
                <a:latin typeface="Calibri"/>
                <a:ea typeface="Calibri"/>
                <a:cs typeface="Calibri"/>
                <a:sym typeface="Calibri"/>
              </a:defRPr>
            </a:lvl7pPr>
            <a:lvl8pPr marL="3657600" marR="0" lvl="7" indent="-342900" algn="l" rtl="0">
              <a:spcBef>
                <a:spcPts val="360"/>
              </a:spcBef>
              <a:spcAft>
                <a:spcPts val="0"/>
              </a:spcAft>
              <a:buClr>
                <a:schemeClr val="accent3"/>
              </a:buClr>
              <a:buSzPts val="1800"/>
              <a:buFont typeface="Noto Sans Symbols"/>
              <a:buChar char="▪"/>
              <a:defRPr sz="1800" b="0" i="0" u="none" strike="noStrike" cap="none">
                <a:solidFill>
                  <a:schemeClr val="dk2"/>
                </a:solidFill>
                <a:latin typeface="Calibri"/>
                <a:ea typeface="Calibri"/>
                <a:cs typeface="Calibri"/>
                <a:sym typeface="Calibri"/>
              </a:defRPr>
            </a:lvl8pPr>
            <a:lvl9pPr marL="4114800" marR="0" lvl="8" indent="-342900" algn="l" rtl="0">
              <a:spcBef>
                <a:spcPts val="360"/>
              </a:spcBef>
              <a:spcAft>
                <a:spcPts val="0"/>
              </a:spcAft>
              <a:buClr>
                <a:schemeClr val="accent5"/>
              </a:buClr>
              <a:buSzPts val="1800"/>
              <a:buFont typeface="Noto Sans Symbols"/>
              <a:buChar char="▪"/>
              <a:defRPr sz="1800" b="0" i="0" u="none" strike="noStrike" cap="none">
                <a:solidFill>
                  <a:schemeClr val="dk2"/>
                </a:solidFill>
                <a:latin typeface="Calibri"/>
                <a:ea typeface="Calibri"/>
                <a:cs typeface="Calibri"/>
                <a:sym typeface="Calibri"/>
              </a:defRPr>
            </a:lvl9pPr>
          </a:lstStyle>
          <a:p>
            <a:endParaRPr/>
          </a:p>
        </p:txBody>
      </p:sp>
      <p:sp>
        <p:nvSpPr>
          <p:cNvPr id="32" name="Google Shape;32;p6"/>
          <p:cNvSpPr txBox="1">
            <a:spLocks noGrp="1"/>
          </p:cNvSpPr>
          <p:nvPr>
            <p:ph type="title"/>
          </p:nvPr>
        </p:nvSpPr>
        <p:spPr>
          <a:xfrm>
            <a:off x="381000" y="355847"/>
            <a:ext cx="8381260" cy="1054394"/>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56688727"/>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matchingName="Statement with Two-Level Tag, 2">
  <p:cSld name="Statement with Two-Level Tag, 2">
    <p:spTree>
      <p:nvGrpSpPr>
        <p:cNvPr id="1" name="Shape 33"/>
        <p:cNvGrpSpPr/>
        <p:nvPr/>
      </p:nvGrpSpPr>
      <p:grpSpPr>
        <a:xfrm>
          <a:off x="0" y="0"/>
          <a:ext cx="0" cy="0"/>
          <a:chOff x="0" y="0"/>
          <a:chExt cx="0" cy="0"/>
        </a:xfrm>
      </p:grpSpPr>
      <p:sp>
        <p:nvSpPr>
          <p:cNvPr id="34" name="Google Shape;34;p7"/>
          <p:cNvSpPr txBox="1">
            <a:spLocks noGrp="1"/>
          </p:cNvSpPr>
          <p:nvPr>
            <p:ph type="title"/>
          </p:nvPr>
        </p:nvSpPr>
        <p:spPr>
          <a:xfrm>
            <a:off x="533400" y="1676400"/>
            <a:ext cx="8077200" cy="20574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lt1"/>
              </a:buClr>
              <a:buSzPts val="6600"/>
              <a:buFont typeface="Arial"/>
              <a:buNone/>
              <a:defRPr sz="6600" b="1"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5" name="Google Shape;35;p7"/>
          <p:cNvSpPr txBox="1">
            <a:spLocks noGrp="1"/>
          </p:cNvSpPr>
          <p:nvPr>
            <p:ph type="body" idx="1"/>
          </p:nvPr>
        </p:nvSpPr>
        <p:spPr>
          <a:xfrm>
            <a:off x="533400" y="3733802"/>
            <a:ext cx="8077200" cy="1500188"/>
          </a:xfrm>
          <a:prstGeom prst="rect">
            <a:avLst/>
          </a:prstGeom>
          <a:noFill/>
          <a:ln>
            <a:noFill/>
          </a:ln>
        </p:spPr>
        <p:txBody>
          <a:bodyPr spcFirstLastPara="1" wrap="square" lIns="91425" tIns="45700" rIns="91425" bIns="45700" anchor="t" anchorCtr="0"/>
          <a:lstStyle>
            <a:lvl1pPr marL="457200" marR="0" lvl="0" indent="-228600" algn="l" rtl="0">
              <a:spcBef>
                <a:spcPts val="640"/>
              </a:spcBef>
              <a:spcAft>
                <a:spcPts val="0"/>
              </a:spcAft>
              <a:buClr>
                <a:schemeClr val="accent1"/>
              </a:buClr>
              <a:buSzPts val="3520"/>
              <a:buFont typeface="Noto Sans Symbols"/>
              <a:buNone/>
              <a:defRPr sz="3200" b="1" i="0" u="none" strike="noStrike" cap="none">
                <a:solidFill>
                  <a:schemeClr val="accent2"/>
                </a:solidFill>
                <a:latin typeface="Calibri"/>
                <a:ea typeface="Calibri"/>
                <a:cs typeface="Calibri"/>
                <a:sym typeface="Calibri"/>
              </a:defRPr>
            </a:lvl1pPr>
            <a:lvl2pPr marL="914400" marR="0" lvl="1" indent="-228600" algn="l" rtl="0">
              <a:spcBef>
                <a:spcPts val="360"/>
              </a:spcBef>
              <a:spcAft>
                <a:spcPts val="0"/>
              </a:spcAft>
              <a:buClr>
                <a:schemeClr val="accent2"/>
              </a:buClr>
              <a:buSzPts val="1980"/>
              <a:buFont typeface="Noto Sans Symbols"/>
              <a:buNone/>
              <a:defRPr sz="1800" b="0" i="0" u="none" strike="noStrike" cap="none">
                <a:solidFill>
                  <a:srgbClr val="9A9EA3"/>
                </a:solidFill>
                <a:latin typeface="Calibri"/>
                <a:ea typeface="Calibri"/>
                <a:cs typeface="Calibri"/>
                <a:sym typeface="Calibri"/>
              </a:defRPr>
            </a:lvl2pPr>
            <a:lvl3pPr marL="1371600" marR="0" lvl="2" indent="-228600" algn="l" rtl="0">
              <a:spcBef>
                <a:spcPts val="320"/>
              </a:spcBef>
              <a:spcAft>
                <a:spcPts val="0"/>
              </a:spcAft>
              <a:buClr>
                <a:schemeClr val="accent3"/>
              </a:buClr>
              <a:buSzPts val="1760"/>
              <a:buFont typeface="Noto Sans Symbols"/>
              <a:buNone/>
              <a:defRPr sz="1600" b="0" i="0" u="none" strike="noStrike" cap="none">
                <a:solidFill>
                  <a:srgbClr val="9A9EA3"/>
                </a:solidFill>
                <a:latin typeface="Calibri"/>
                <a:ea typeface="Calibri"/>
                <a:cs typeface="Calibri"/>
                <a:sym typeface="Calibri"/>
              </a:defRPr>
            </a:lvl3pPr>
            <a:lvl4pPr marL="1828800" marR="0" lvl="3" indent="-228600" algn="l" rtl="0">
              <a:spcBef>
                <a:spcPts val="280"/>
              </a:spcBef>
              <a:spcAft>
                <a:spcPts val="0"/>
              </a:spcAft>
              <a:buClr>
                <a:schemeClr val="accent4"/>
              </a:buClr>
              <a:buSzPts val="1540"/>
              <a:buFont typeface="Noto Sans Symbols"/>
              <a:buNone/>
              <a:defRPr sz="1400" b="0" i="0" u="none" strike="noStrike" cap="none">
                <a:solidFill>
                  <a:srgbClr val="9A9EA3"/>
                </a:solidFill>
                <a:latin typeface="Calibri"/>
                <a:ea typeface="Calibri"/>
                <a:cs typeface="Calibri"/>
                <a:sym typeface="Calibri"/>
              </a:defRPr>
            </a:lvl4pPr>
            <a:lvl5pPr marL="2286000" marR="0" lvl="4" indent="-228600" algn="l" rtl="0">
              <a:spcBef>
                <a:spcPts val="280"/>
              </a:spcBef>
              <a:spcAft>
                <a:spcPts val="0"/>
              </a:spcAft>
              <a:buClr>
                <a:schemeClr val="accent6"/>
              </a:buClr>
              <a:buSzPts val="1540"/>
              <a:buFont typeface="Noto Sans Symbols"/>
              <a:buNone/>
              <a:defRPr sz="1400" b="0" i="0" u="none" strike="noStrike" cap="none">
                <a:solidFill>
                  <a:srgbClr val="9A9EA3"/>
                </a:solidFill>
                <a:latin typeface="Calibri"/>
                <a:ea typeface="Calibri"/>
                <a:cs typeface="Calibri"/>
                <a:sym typeface="Calibri"/>
              </a:defRPr>
            </a:lvl5pPr>
            <a:lvl6pPr marL="2743200" marR="0" lvl="5" indent="-228600" algn="l" rtl="0">
              <a:spcBef>
                <a:spcPts val="280"/>
              </a:spcBef>
              <a:spcAft>
                <a:spcPts val="0"/>
              </a:spcAft>
              <a:buClr>
                <a:schemeClr val="accent1"/>
              </a:buClr>
              <a:buSzPts val="1400"/>
              <a:buFont typeface="Noto Sans Symbols"/>
              <a:buNone/>
              <a:defRPr sz="1400" b="0" i="0" u="none" strike="noStrike" cap="none">
                <a:solidFill>
                  <a:srgbClr val="9A9EA3"/>
                </a:solidFill>
                <a:latin typeface="Calibri"/>
                <a:ea typeface="Calibri"/>
                <a:cs typeface="Calibri"/>
                <a:sym typeface="Calibri"/>
              </a:defRPr>
            </a:lvl6pPr>
            <a:lvl7pPr marL="3200400" marR="0" lvl="6" indent="-228600" algn="l" rtl="0">
              <a:spcBef>
                <a:spcPts val="280"/>
              </a:spcBef>
              <a:spcAft>
                <a:spcPts val="0"/>
              </a:spcAft>
              <a:buClr>
                <a:schemeClr val="accent2"/>
              </a:buClr>
              <a:buSzPts val="1400"/>
              <a:buFont typeface="Noto Sans Symbols"/>
              <a:buNone/>
              <a:defRPr sz="1400" b="0" i="0" u="none" strike="noStrike" cap="none">
                <a:solidFill>
                  <a:srgbClr val="9A9EA3"/>
                </a:solidFill>
                <a:latin typeface="Calibri"/>
                <a:ea typeface="Calibri"/>
                <a:cs typeface="Calibri"/>
                <a:sym typeface="Calibri"/>
              </a:defRPr>
            </a:lvl7pPr>
            <a:lvl8pPr marL="3657600" marR="0" lvl="7" indent="-228600" algn="l" rtl="0">
              <a:spcBef>
                <a:spcPts val="280"/>
              </a:spcBef>
              <a:spcAft>
                <a:spcPts val="0"/>
              </a:spcAft>
              <a:buClr>
                <a:schemeClr val="accent3"/>
              </a:buClr>
              <a:buSzPts val="1400"/>
              <a:buFont typeface="Noto Sans Symbols"/>
              <a:buNone/>
              <a:defRPr sz="1400" b="0" i="0" u="none" strike="noStrike" cap="none">
                <a:solidFill>
                  <a:srgbClr val="9A9EA3"/>
                </a:solidFill>
                <a:latin typeface="Calibri"/>
                <a:ea typeface="Calibri"/>
                <a:cs typeface="Calibri"/>
                <a:sym typeface="Calibri"/>
              </a:defRPr>
            </a:lvl8pPr>
            <a:lvl9pPr marL="4114800" marR="0" lvl="8" indent="-228600" algn="l" rtl="0">
              <a:spcBef>
                <a:spcPts val="280"/>
              </a:spcBef>
              <a:spcAft>
                <a:spcPts val="0"/>
              </a:spcAft>
              <a:buClr>
                <a:schemeClr val="accent5"/>
              </a:buClr>
              <a:buSzPts val="1400"/>
              <a:buFont typeface="Noto Sans Symbols"/>
              <a:buNone/>
              <a:defRPr sz="1400" b="0" i="0" u="none" strike="noStrike" cap="none">
                <a:solidFill>
                  <a:srgbClr val="9A9EA3"/>
                </a:solidFill>
                <a:latin typeface="Calibri"/>
                <a:ea typeface="Calibri"/>
                <a:cs typeface="Calibri"/>
                <a:sym typeface="Calibri"/>
              </a:defRPr>
            </a:lvl9pPr>
          </a:lstStyle>
          <a:p>
            <a:endParaRPr/>
          </a:p>
        </p:txBody>
      </p:sp>
      <p:sp>
        <p:nvSpPr>
          <p:cNvPr id="36" name="Google Shape;36;p7"/>
          <p:cNvSpPr txBox="1">
            <a:spLocks noGrp="1"/>
          </p:cNvSpPr>
          <p:nvPr>
            <p:ph type="body" idx="2"/>
          </p:nvPr>
        </p:nvSpPr>
        <p:spPr>
          <a:xfrm>
            <a:off x="6053143" y="304800"/>
            <a:ext cx="2505075" cy="533400"/>
          </a:xfrm>
          <a:prstGeom prst="rect">
            <a:avLst/>
          </a:prstGeom>
          <a:noFill/>
          <a:ln>
            <a:noFill/>
          </a:ln>
        </p:spPr>
        <p:txBody>
          <a:bodyPr spcFirstLastPara="1" wrap="square" lIns="91425" tIns="45700" rIns="91425" bIns="45700" anchor="b" anchorCtr="0"/>
          <a:lstStyle>
            <a:lvl1pPr marL="457200" marR="0" lvl="0" indent="-228600" algn="ctr" rtl="0">
              <a:spcBef>
                <a:spcPts val="640"/>
              </a:spcBef>
              <a:spcAft>
                <a:spcPts val="0"/>
              </a:spcAft>
              <a:buClr>
                <a:schemeClr val="accent1"/>
              </a:buClr>
              <a:buSzPts val="3520"/>
              <a:buFont typeface="Noto Sans Symbols"/>
              <a:buNone/>
              <a:defRPr sz="3200" b="1" i="0" u="none" strike="noStrike" cap="none">
                <a:solidFill>
                  <a:srgbClr val="5C6670"/>
                </a:solidFill>
                <a:latin typeface="Calibri"/>
                <a:ea typeface="Calibri"/>
                <a:cs typeface="Calibri"/>
                <a:sym typeface="Calibri"/>
              </a:defRPr>
            </a:lvl1pPr>
            <a:lvl2pPr marL="914400" marR="0" lvl="1" indent="-228600" algn="l" rtl="0">
              <a:spcBef>
                <a:spcPts val="640"/>
              </a:spcBef>
              <a:spcAft>
                <a:spcPts val="0"/>
              </a:spcAft>
              <a:buClr>
                <a:schemeClr val="accent2"/>
              </a:buClr>
              <a:buSzPts val="3520"/>
              <a:buFont typeface="Noto Sans Symbols"/>
              <a:buNone/>
              <a:defRPr sz="3200" b="1" i="0" u="none" strike="noStrike" cap="none">
                <a:solidFill>
                  <a:srgbClr val="5C6670"/>
                </a:solidFill>
                <a:latin typeface="Calibri"/>
                <a:ea typeface="Calibri"/>
                <a:cs typeface="Calibri"/>
                <a:sym typeface="Calibri"/>
              </a:defRPr>
            </a:lvl2pPr>
            <a:lvl3pPr marL="1371600" marR="0" lvl="2" indent="-228600" algn="l" rtl="0">
              <a:spcBef>
                <a:spcPts val="640"/>
              </a:spcBef>
              <a:spcAft>
                <a:spcPts val="0"/>
              </a:spcAft>
              <a:buClr>
                <a:schemeClr val="accent3"/>
              </a:buClr>
              <a:buSzPts val="3520"/>
              <a:buFont typeface="Noto Sans Symbols"/>
              <a:buNone/>
              <a:defRPr sz="3200" b="1" i="0" u="none" strike="noStrike" cap="none">
                <a:solidFill>
                  <a:srgbClr val="5C6670"/>
                </a:solidFill>
                <a:latin typeface="Calibri"/>
                <a:ea typeface="Calibri"/>
                <a:cs typeface="Calibri"/>
                <a:sym typeface="Calibri"/>
              </a:defRPr>
            </a:lvl3pPr>
            <a:lvl4pPr marL="1828800" marR="0" lvl="3" indent="-228600" algn="l" rtl="0">
              <a:spcBef>
                <a:spcPts val="640"/>
              </a:spcBef>
              <a:spcAft>
                <a:spcPts val="0"/>
              </a:spcAft>
              <a:buClr>
                <a:schemeClr val="accent4"/>
              </a:buClr>
              <a:buSzPts val="3520"/>
              <a:buFont typeface="Noto Sans Symbols"/>
              <a:buNone/>
              <a:defRPr sz="3200" b="1" i="0" u="none" strike="noStrike" cap="none">
                <a:solidFill>
                  <a:srgbClr val="5C6670"/>
                </a:solidFill>
                <a:latin typeface="Calibri"/>
                <a:ea typeface="Calibri"/>
                <a:cs typeface="Calibri"/>
                <a:sym typeface="Calibri"/>
              </a:defRPr>
            </a:lvl4pPr>
            <a:lvl5pPr marL="2286000" marR="0" lvl="4" indent="-228600" algn="l" rtl="0">
              <a:spcBef>
                <a:spcPts val="640"/>
              </a:spcBef>
              <a:spcAft>
                <a:spcPts val="0"/>
              </a:spcAft>
              <a:buClr>
                <a:schemeClr val="accent6"/>
              </a:buClr>
              <a:buSzPts val="3520"/>
              <a:buFont typeface="Noto Sans Symbols"/>
              <a:buNone/>
              <a:defRPr sz="3200" b="1" i="0" u="none" strike="noStrike" cap="none">
                <a:solidFill>
                  <a:srgbClr val="5C6670"/>
                </a:solidFill>
                <a:latin typeface="Calibri"/>
                <a:ea typeface="Calibri"/>
                <a:cs typeface="Calibri"/>
                <a:sym typeface="Calibri"/>
              </a:defRPr>
            </a:lvl5pPr>
            <a:lvl6pPr marL="2743200" marR="0" lvl="5" indent="-304800" algn="l" rtl="0">
              <a:spcBef>
                <a:spcPts val="240"/>
              </a:spcBef>
              <a:spcAft>
                <a:spcPts val="0"/>
              </a:spcAft>
              <a:buClr>
                <a:schemeClr val="accent1"/>
              </a:buClr>
              <a:buSzPts val="1200"/>
              <a:buFont typeface="Noto Sans Symbols"/>
              <a:buChar char="▪"/>
              <a:defRPr sz="1200" b="0" i="0" u="none" strike="noStrike" cap="none">
                <a:solidFill>
                  <a:schemeClr val="dk2"/>
                </a:solidFill>
                <a:latin typeface="Calibri"/>
                <a:ea typeface="Calibri"/>
                <a:cs typeface="Calibri"/>
                <a:sym typeface="Calibri"/>
              </a:defRPr>
            </a:lvl6pPr>
            <a:lvl7pPr marL="3200400" marR="0" lvl="6" indent="-304800" algn="l" rtl="0">
              <a:spcBef>
                <a:spcPts val="240"/>
              </a:spcBef>
              <a:spcAft>
                <a:spcPts val="0"/>
              </a:spcAft>
              <a:buClr>
                <a:schemeClr val="accent2"/>
              </a:buClr>
              <a:buSzPts val="1200"/>
              <a:buFont typeface="Noto Sans Symbols"/>
              <a:buChar char="▪"/>
              <a:defRPr sz="1200" b="0" i="0" u="none" strike="noStrike" cap="none">
                <a:solidFill>
                  <a:schemeClr val="dk2"/>
                </a:solidFill>
                <a:latin typeface="Calibri"/>
                <a:ea typeface="Calibri"/>
                <a:cs typeface="Calibri"/>
                <a:sym typeface="Calibri"/>
              </a:defRPr>
            </a:lvl7pPr>
            <a:lvl8pPr marL="3657600" marR="0" lvl="7" indent="-304800" algn="l" rtl="0">
              <a:spcBef>
                <a:spcPts val="240"/>
              </a:spcBef>
              <a:spcAft>
                <a:spcPts val="0"/>
              </a:spcAft>
              <a:buClr>
                <a:schemeClr val="accent3"/>
              </a:buClr>
              <a:buSzPts val="1200"/>
              <a:buFont typeface="Noto Sans Symbols"/>
              <a:buChar char="▪"/>
              <a:defRPr sz="1200" b="0" i="0" u="none" strike="noStrike" cap="none">
                <a:solidFill>
                  <a:schemeClr val="dk2"/>
                </a:solidFill>
                <a:latin typeface="Calibri"/>
                <a:ea typeface="Calibri"/>
                <a:cs typeface="Calibri"/>
                <a:sym typeface="Calibri"/>
              </a:defRPr>
            </a:lvl8pPr>
            <a:lvl9pPr marL="4114800" marR="0" lvl="8" indent="-304800" algn="l" rtl="0">
              <a:spcBef>
                <a:spcPts val="240"/>
              </a:spcBef>
              <a:spcAft>
                <a:spcPts val="0"/>
              </a:spcAft>
              <a:buClr>
                <a:schemeClr val="accent5"/>
              </a:buClr>
              <a:buSzPts val="1200"/>
              <a:buFont typeface="Noto Sans Symbols"/>
              <a:buChar char="▪"/>
              <a:defRPr sz="1200" b="0" i="0" u="none" strike="noStrike" cap="none">
                <a:solidFill>
                  <a:schemeClr val="dk2"/>
                </a:solidFill>
                <a:latin typeface="Calibri"/>
                <a:ea typeface="Calibri"/>
                <a:cs typeface="Calibri"/>
                <a:sym typeface="Calibri"/>
              </a:defRPr>
            </a:lvl9pPr>
          </a:lstStyle>
          <a:p>
            <a:endParaRPr/>
          </a:p>
        </p:txBody>
      </p:sp>
      <p:sp>
        <p:nvSpPr>
          <p:cNvPr id="37" name="Google Shape;37;p7"/>
          <p:cNvSpPr txBox="1">
            <a:spLocks noGrp="1"/>
          </p:cNvSpPr>
          <p:nvPr>
            <p:ph type="body" idx="3"/>
          </p:nvPr>
        </p:nvSpPr>
        <p:spPr>
          <a:xfrm>
            <a:off x="6053143" y="838200"/>
            <a:ext cx="2505075" cy="533400"/>
          </a:xfrm>
          <a:prstGeom prst="rect">
            <a:avLst/>
          </a:prstGeom>
          <a:noFill/>
          <a:ln>
            <a:noFill/>
          </a:ln>
        </p:spPr>
        <p:txBody>
          <a:bodyPr spcFirstLastPara="1" wrap="square" lIns="91425" tIns="45700" rIns="91425" bIns="45700" anchor="t" anchorCtr="0"/>
          <a:lstStyle>
            <a:lvl1pPr marL="457200" marR="0" lvl="0" indent="-228600" algn="ctr" rtl="0">
              <a:spcBef>
                <a:spcPts val="400"/>
              </a:spcBef>
              <a:spcAft>
                <a:spcPts val="0"/>
              </a:spcAft>
              <a:buClr>
                <a:schemeClr val="accent1"/>
              </a:buClr>
              <a:buSzPts val="2200"/>
              <a:buFont typeface="Noto Sans Symbols"/>
              <a:buNone/>
              <a:defRPr sz="2000" b="0" i="0" u="none" strike="noStrike" cap="none">
                <a:solidFill>
                  <a:srgbClr val="5C6670"/>
                </a:solidFill>
                <a:latin typeface="Calibri"/>
                <a:ea typeface="Calibri"/>
                <a:cs typeface="Calibri"/>
                <a:sym typeface="Calibri"/>
              </a:defRPr>
            </a:lvl1pPr>
            <a:lvl2pPr marL="914400" marR="0" lvl="1" indent="-228600" algn="l" rtl="0">
              <a:spcBef>
                <a:spcPts val="400"/>
              </a:spcBef>
              <a:spcAft>
                <a:spcPts val="0"/>
              </a:spcAft>
              <a:buClr>
                <a:schemeClr val="accent2"/>
              </a:buClr>
              <a:buSzPts val="2200"/>
              <a:buFont typeface="Noto Sans Symbols"/>
              <a:buNone/>
              <a:defRPr sz="2000" b="0" i="0" u="none" strike="noStrike" cap="none">
                <a:solidFill>
                  <a:srgbClr val="5C6670"/>
                </a:solidFill>
                <a:latin typeface="Calibri"/>
                <a:ea typeface="Calibri"/>
                <a:cs typeface="Calibri"/>
                <a:sym typeface="Calibri"/>
              </a:defRPr>
            </a:lvl2pPr>
            <a:lvl3pPr marL="1371600" marR="0" lvl="2" indent="-228600" algn="l" rtl="0">
              <a:spcBef>
                <a:spcPts val="400"/>
              </a:spcBef>
              <a:spcAft>
                <a:spcPts val="0"/>
              </a:spcAft>
              <a:buClr>
                <a:schemeClr val="accent3"/>
              </a:buClr>
              <a:buSzPts val="2200"/>
              <a:buFont typeface="Noto Sans Symbols"/>
              <a:buNone/>
              <a:defRPr sz="2000" b="0" i="0" u="none" strike="noStrike" cap="none">
                <a:solidFill>
                  <a:srgbClr val="5C6670"/>
                </a:solidFill>
                <a:latin typeface="Calibri"/>
                <a:ea typeface="Calibri"/>
                <a:cs typeface="Calibri"/>
                <a:sym typeface="Calibri"/>
              </a:defRPr>
            </a:lvl3pPr>
            <a:lvl4pPr marL="1828800" marR="0" lvl="3" indent="-228600" algn="l" rtl="0">
              <a:spcBef>
                <a:spcPts val="400"/>
              </a:spcBef>
              <a:spcAft>
                <a:spcPts val="0"/>
              </a:spcAft>
              <a:buClr>
                <a:schemeClr val="accent4"/>
              </a:buClr>
              <a:buSzPts val="2200"/>
              <a:buFont typeface="Noto Sans Symbols"/>
              <a:buNone/>
              <a:defRPr sz="2000" b="0" i="0" u="none" strike="noStrike" cap="none">
                <a:solidFill>
                  <a:srgbClr val="5C6670"/>
                </a:solidFill>
                <a:latin typeface="Calibri"/>
                <a:ea typeface="Calibri"/>
                <a:cs typeface="Calibri"/>
                <a:sym typeface="Calibri"/>
              </a:defRPr>
            </a:lvl4pPr>
            <a:lvl5pPr marL="2286000" marR="0" lvl="4" indent="-228600" algn="l" rtl="0">
              <a:spcBef>
                <a:spcPts val="400"/>
              </a:spcBef>
              <a:spcAft>
                <a:spcPts val="0"/>
              </a:spcAft>
              <a:buClr>
                <a:schemeClr val="accent6"/>
              </a:buClr>
              <a:buSzPts val="2200"/>
              <a:buFont typeface="Noto Sans Symbols"/>
              <a:buNone/>
              <a:defRPr sz="2000" b="0" i="0" u="none" strike="noStrike" cap="none">
                <a:solidFill>
                  <a:srgbClr val="5C6670"/>
                </a:solidFill>
                <a:latin typeface="Calibri"/>
                <a:ea typeface="Calibri"/>
                <a:cs typeface="Calibri"/>
                <a:sym typeface="Calibri"/>
              </a:defRPr>
            </a:lvl5pPr>
            <a:lvl6pPr marL="2743200" marR="0" lvl="5" indent="-304800" algn="l" rtl="0">
              <a:spcBef>
                <a:spcPts val="240"/>
              </a:spcBef>
              <a:spcAft>
                <a:spcPts val="0"/>
              </a:spcAft>
              <a:buClr>
                <a:schemeClr val="accent1"/>
              </a:buClr>
              <a:buSzPts val="1200"/>
              <a:buFont typeface="Noto Sans Symbols"/>
              <a:buChar char="▪"/>
              <a:defRPr sz="1200" b="0" i="0" u="none" strike="noStrike" cap="none">
                <a:solidFill>
                  <a:schemeClr val="dk2"/>
                </a:solidFill>
                <a:latin typeface="Calibri"/>
                <a:ea typeface="Calibri"/>
                <a:cs typeface="Calibri"/>
                <a:sym typeface="Calibri"/>
              </a:defRPr>
            </a:lvl6pPr>
            <a:lvl7pPr marL="3200400" marR="0" lvl="6" indent="-304800" algn="l" rtl="0">
              <a:spcBef>
                <a:spcPts val="240"/>
              </a:spcBef>
              <a:spcAft>
                <a:spcPts val="0"/>
              </a:spcAft>
              <a:buClr>
                <a:schemeClr val="accent2"/>
              </a:buClr>
              <a:buSzPts val="1200"/>
              <a:buFont typeface="Noto Sans Symbols"/>
              <a:buChar char="▪"/>
              <a:defRPr sz="1200" b="0" i="0" u="none" strike="noStrike" cap="none">
                <a:solidFill>
                  <a:schemeClr val="dk2"/>
                </a:solidFill>
                <a:latin typeface="Calibri"/>
                <a:ea typeface="Calibri"/>
                <a:cs typeface="Calibri"/>
                <a:sym typeface="Calibri"/>
              </a:defRPr>
            </a:lvl7pPr>
            <a:lvl8pPr marL="3657600" marR="0" lvl="7" indent="-304800" algn="l" rtl="0">
              <a:spcBef>
                <a:spcPts val="240"/>
              </a:spcBef>
              <a:spcAft>
                <a:spcPts val="0"/>
              </a:spcAft>
              <a:buClr>
                <a:schemeClr val="accent3"/>
              </a:buClr>
              <a:buSzPts val="1200"/>
              <a:buFont typeface="Noto Sans Symbols"/>
              <a:buChar char="▪"/>
              <a:defRPr sz="1200" b="0" i="0" u="none" strike="noStrike" cap="none">
                <a:solidFill>
                  <a:schemeClr val="dk2"/>
                </a:solidFill>
                <a:latin typeface="Calibri"/>
                <a:ea typeface="Calibri"/>
                <a:cs typeface="Calibri"/>
                <a:sym typeface="Calibri"/>
              </a:defRPr>
            </a:lvl8pPr>
            <a:lvl9pPr marL="4114800" marR="0" lvl="8" indent="-304800" algn="l" rtl="0">
              <a:spcBef>
                <a:spcPts val="240"/>
              </a:spcBef>
              <a:spcAft>
                <a:spcPts val="0"/>
              </a:spcAft>
              <a:buClr>
                <a:schemeClr val="accent5"/>
              </a:buClr>
              <a:buSzPts val="1200"/>
              <a:buFont typeface="Noto Sans Symbols"/>
              <a:buChar char="▪"/>
              <a:defRPr sz="1200" b="0" i="0" u="none" strike="noStrike" cap="none">
                <a:solidFill>
                  <a:schemeClr val="dk2"/>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808409204"/>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matchingName="Title and Content">
  <p:cSld name="7_Title and Content">
    <p:spTree>
      <p:nvGrpSpPr>
        <p:cNvPr id="1" name="Shape 38"/>
        <p:cNvGrpSpPr/>
        <p:nvPr/>
      </p:nvGrpSpPr>
      <p:grpSpPr>
        <a:xfrm>
          <a:off x="0" y="0"/>
          <a:ext cx="0" cy="0"/>
          <a:chOff x="0" y="0"/>
          <a:chExt cx="0" cy="0"/>
        </a:xfrm>
      </p:grpSpPr>
      <p:sp>
        <p:nvSpPr>
          <p:cNvPr id="39" name="Google Shape;39;p8"/>
          <p:cNvSpPr txBox="1">
            <a:spLocks noGrp="1"/>
          </p:cNvSpPr>
          <p:nvPr>
            <p:ph type="body" idx="1"/>
          </p:nvPr>
        </p:nvSpPr>
        <p:spPr>
          <a:xfrm>
            <a:off x="380999" y="1719071"/>
            <a:ext cx="8407893" cy="4407408"/>
          </a:xfrm>
          <a:prstGeom prst="rect">
            <a:avLst/>
          </a:prstGeom>
          <a:noFill/>
          <a:ln>
            <a:noFill/>
          </a:ln>
        </p:spPr>
        <p:txBody>
          <a:bodyPr spcFirstLastPara="1" wrap="square" lIns="91425" tIns="45700" rIns="91425" bIns="45700" anchor="t" anchorCtr="0"/>
          <a:lstStyle>
            <a:lvl1pPr marL="457200" marR="0" lvl="0" indent="-424180" algn="l" rtl="0">
              <a:spcBef>
                <a:spcPts val="560"/>
              </a:spcBef>
              <a:spcAft>
                <a:spcPts val="0"/>
              </a:spcAft>
              <a:buClr>
                <a:schemeClr val="accent1"/>
              </a:buClr>
              <a:buSzPts val="3080"/>
              <a:buFont typeface="Noto Sans Symbols"/>
              <a:buChar char="▪"/>
              <a:defRPr sz="2800" b="0" i="0" u="none" strike="noStrike" cap="none">
                <a:solidFill>
                  <a:srgbClr val="5C6670"/>
                </a:solidFill>
                <a:latin typeface="Calibri"/>
                <a:ea typeface="Calibri"/>
                <a:cs typeface="Calibri"/>
                <a:sym typeface="Calibri"/>
              </a:defRPr>
            </a:lvl1pPr>
            <a:lvl2pPr marL="914400" marR="0" lvl="1" indent="-396240" algn="l" rtl="0">
              <a:spcBef>
                <a:spcPts val="480"/>
              </a:spcBef>
              <a:spcAft>
                <a:spcPts val="0"/>
              </a:spcAft>
              <a:buClr>
                <a:schemeClr val="accent2"/>
              </a:buClr>
              <a:buSzPts val="2640"/>
              <a:buFont typeface="Noto Sans Symbols"/>
              <a:buChar char="▪"/>
              <a:defRPr sz="2400" b="0" i="0" u="none" strike="noStrike" cap="none">
                <a:solidFill>
                  <a:srgbClr val="5C6670"/>
                </a:solidFill>
                <a:latin typeface="Calibri"/>
                <a:ea typeface="Calibri"/>
                <a:cs typeface="Calibri"/>
                <a:sym typeface="Calibri"/>
              </a:defRPr>
            </a:lvl2pPr>
            <a:lvl3pPr marL="1371600" marR="0" lvl="2" indent="-368300" algn="l" rtl="0">
              <a:spcBef>
                <a:spcPts val="400"/>
              </a:spcBef>
              <a:spcAft>
                <a:spcPts val="0"/>
              </a:spcAft>
              <a:buClr>
                <a:schemeClr val="accent3"/>
              </a:buClr>
              <a:buSzPts val="2200"/>
              <a:buFont typeface="Noto Sans Symbols"/>
              <a:buChar char="▪"/>
              <a:defRPr sz="2000" b="0" i="0" u="none" strike="noStrike" cap="none">
                <a:solidFill>
                  <a:srgbClr val="5C6670"/>
                </a:solidFill>
                <a:latin typeface="Calibri"/>
                <a:ea typeface="Calibri"/>
                <a:cs typeface="Calibri"/>
                <a:sym typeface="Calibri"/>
              </a:defRPr>
            </a:lvl3pPr>
            <a:lvl4pPr marL="1828800" marR="0" lvl="3" indent="-354330" algn="l" rtl="0">
              <a:spcBef>
                <a:spcPts val="360"/>
              </a:spcBef>
              <a:spcAft>
                <a:spcPts val="0"/>
              </a:spcAft>
              <a:buClr>
                <a:schemeClr val="accent4"/>
              </a:buClr>
              <a:buSzPts val="1980"/>
              <a:buFont typeface="Noto Sans Symbols"/>
              <a:buChar char="▪"/>
              <a:defRPr sz="1800" b="0" i="0" u="none" strike="noStrike" cap="none">
                <a:solidFill>
                  <a:srgbClr val="5C6670"/>
                </a:solidFill>
                <a:latin typeface="Calibri"/>
                <a:ea typeface="Calibri"/>
                <a:cs typeface="Calibri"/>
                <a:sym typeface="Calibri"/>
              </a:defRPr>
            </a:lvl4pPr>
            <a:lvl5pPr marL="2286000" marR="0" lvl="4" indent="-340360" algn="l" rtl="0">
              <a:spcBef>
                <a:spcPts val="320"/>
              </a:spcBef>
              <a:spcAft>
                <a:spcPts val="0"/>
              </a:spcAft>
              <a:buClr>
                <a:schemeClr val="accent6"/>
              </a:buClr>
              <a:buSzPts val="1760"/>
              <a:buFont typeface="Noto Sans Symbols"/>
              <a:buChar char="▪"/>
              <a:defRPr sz="1600" b="0" i="0" u="none" strike="noStrike" cap="none">
                <a:solidFill>
                  <a:srgbClr val="5C6670"/>
                </a:solidFill>
                <a:latin typeface="Calibri"/>
                <a:ea typeface="Calibri"/>
                <a:cs typeface="Calibri"/>
                <a:sym typeface="Calibri"/>
              </a:defRPr>
            </a:lvl5pPr>
            <a:lvl6pPr marL="2743200" marR="0" lvl="5" indent="-304800" algn="l" rtl="0">
              <a:spcBef>
                <a:spcPts val="240"/>
              </a:spcBef>
              <a:spcAft>
                <a:spcPts val="0"/>
              </a:spcAft>
              <a:buClr>
                <a:schemeClr val="accent1"/>
              </a:buClr>
              <a:buSzPts val="1200"/>
              <a:buFont typeface="Noto Sans Symbols"/>
              <a:buChar char="▪"/>
              <a:defRPr sz="1200" b="0" i="0" u="none" strike="noStrike" cap="none">
                <a:solidFill>
                  <a:schemeClr val="dk2"/>
                </a:solidFill>
                <a:latin typeface="Calibri"/>
                <a:ea typeface="Calibri"/>
                <a:cs typeface="Calibri"/>
                <a:sym typeface="Calibri"/>
              </a:defRPr>
            </a:lvl6pPr>
            <a:lvl7pPr marL="3200400" marR="0" lvl="6" indent="-304800" algn="l" rtl="0">
              <a:spcBef>
                <a:spcPts val="240"/>
              </a:spcBef>
              <a:spcAft>
                <a:spcPts val="0"/>
              </a:spcAft>
              <a:buClr>
                <a:schemeClr val="accent2"/>
              </a:buClr>
              <a:buSzPts val="1200"/>
              <a:buFont typeface="Noto Sans Symbols"/>
              <a:buChar char="▪"/>
              <a:defRPr sz="1200" b="0" i="0" u="none" strike="noStrike" cap="none">
                <a:solidFill>
                  <a:schemeClr val="dk2"/>
                </a:solidFill>
                <a:latin typeface="Calibri"/>
                <a:ea typeface="Calibri"/>
                <a:cs typeface="Calibri"/>
                <a:sym typeface="Calibri"/>
              </a:defRPr>
            </a:lvl7pPr>
            <a:lvl8pPr marL="3657600" marR="0" lvl="7" indent="-304800" algn="l" rtl="0">
              <a:spcBef>
                <a:spcPts val="240"/>
              </a:spcBef>
              <a:spcAft>
                <a:spcPts val="0"/>
              </a:spcAft>
              <a:buClr>
                <a:schemeClr val="accent3"/>
              </a:buClr>
              <a:buSzPts val="1200"/>
              <a:buFont typeface="Noto Sans Symbols"/>
              <a:buChar char="▪"/>
              <a:defRPr sz="1200" b="0" i="0" u="none" strike="noStrike" cap="none">
                <a:solidFill>
                  <a:schemeClr val="dk2"/>
                </a:solidFill>
                <a:latin typeface="Calibri"/>
                <a:ea typeface="Calibri"/>
                <a:cs typeface="Calibri"/>
                <a:sym typeface="Calibri"/>
              </a:defRPr>
            </a:lvl8pPr>
            <a:lvl9pPr marL="4114800" marR="0" lvl="8" indent="-304800" algn="l" rtl="0">
              <a:spcBef>
                <a:spcPts val="240"/>
              </a:spcBef>
              <a:spcAft>
                <a:spcPts val="0"/>
              </a:spcAft>
              <a:buClr>
                <a:schemeClr val="accent5"/>
              </a:buClr>
              <a:buSzPts val="1200"/>
              <a:buFont typeface="Noto Sans Symbols"/>
              <a:buChar char="▪"/>
              <a:defRPr sz="1200" b="0" i="0" u="none" strike="noStrike" cap="none">
                <a:solidFill>
                  <a:schemeClr val="dk2"/>
                </a:solidFill>
                <a:latin typeface="Calibri"/>
                <a:ea typeface="Calibri"/>
                <a:cs typeface="Calibri"/>
                <a:sym typeface="Calibri"/>
              </a:defRPr>
            </a:lvl9pPr>
          </a:lstStyle>
          <a:p>
            <a:endParaRPr/>
          </a:p>
        </p:txBody>
      </p:sp>
      <p:sp>
        <p:nvSpPr>
          <p:cNvPr id="40" name="Google Shape;40;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fld id="{00000000-1234-1234-1234-123412341234}" type="slidenum">
              <a:rPr lang="en-US">
                <a:solidFill>
                  <a:prstClr val="black"/>
                </a:solidFill>
              </a:rPr>
              <a:pPr/>
              <a:t>‹#›</a:t>
            </a:fld>
            <a:endParaRPr>
              <a:solidFill>
                <a:prstClr val="black"/>
              </a:solidFill>
            </a:endParaRPr>
          </a:p>
        </p:txBody>
      </p:sp>
      <p:sp>
        <p:nvSpPr>
          <p:cNvPr id="41" name="Google Shape;41;p8"/>
          <p:cNvSpPr txBox="1">
            <a:spLocks noGrp="1"/>
          </p:cNvSpPr>
          <p:nvPr>
            <p:ph type="title"/>
          </p:nvPr>
        </p:nvSpPr>
        <p:spPr>
          <a:xfrm>
            <a:off x="381000" y="355847"/>
            <a:ext cx="8381260" cy="1054394"/>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1100678162"/>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showMasterSp="0" userDrawn="1">
  <p:cSld name="1_Content with Caption Left">
    <p:bg>
      <p:bgPr>
        <a:blipFill rotWithShape="1">
          <a:blip r:embed="rId2"/>
          <a:stretch>
            <a:fillRect/>
          </a:stretch>
        </a:blipFill>
        <a:effectLst/>
      </p:bgPr>
    </p:bg>
    <p:spTree>
      <p:nvGrpSpPr>
        <p:cNvPr id="1" name=""/>
        <p:cNvGrpSpPr/>
        <p:nvPr/>
      </p:nvGrpSpPr>
      <p:grpSpPr>
        <a:xfrm>
          <a:off x="0" y="0"/>
          <a:ext cx="0" cy="0"/>
          <a:chOff x="0" y="0"/>
          <a:chExt cx="0" cy="0"/>
        </a:xfrm>
      </p:grpSpPr>
      <p:sp>
        <p:nvSpPr>
          <p:cNvPr id="9" name="Content Placeholder 2"/>
          <p:cNvSpPr>
            <a:spLocks noGrp="1"/>
          </p:cNvSpPr>
          <p:nvPr>
            <p:ph idx="1"/>
          </p:nvPr>
        </p:nvSpPr>
        <p:spPr>
          <a:xfrm>
            <a:off x="2199640" y="1036321"/>
            <a:ext cx="6589252" cy="4969193"/>
          </a:xfrm>
        </p:spPr>
        <p:txBody>
          <a:bodyPr/>
          <a:lstStyle>
            <a:lvl1pPr>
              <a:defRPr sz="2400" spc="0"/>
            </a:lvl1pPr>
            <a:lvl2pPr>
              <a:defRPr sz="2200" spc="0"/>
            </a:lvl2pPr>
            <a:lvl3pPr>
              <a:defRPr sz="2000" spc="0"/>
            </a:lvl3pPr>
            <a:lvl4pPr>
              <a:defRPr sz="1800" spc="0"/>
            </a:lvl4pPr>
            <a:lvl5pPr>
              <a:defRPr sz="1600" spc="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2"/>
          <p:cNvSpPr>
            <a:spLocks noGrp="1"/>
          </p:cNvSpPr>
          <p:nvPr>
            <p:ph type="body" idx="10"/>
          </p:nvPr>
        </p:nvSpPr>
        <p:spPr>
          <a:xfrm>
            <a:off x="2199639" y="304800"/>
            <a:ext cx="6589252" cy="639763"/>
          </a:xfrm>
        </p:spPr>
        <p:txBody>
          <a:bodyPr anchor="ctr" anchorCtr="0">
            <a:normAutofit/>
          </a:bodyPr>
          <a:lstStyle>
            <a:lvl1pPr marL="0" indent="0" algn="l">
              <a:buNone/>
              <a:defRPr sz="2800" b="0" i="0" spc="0">
                <a:solidFill>
                  <a:schemeClr val="tx1"/>
                </a:solidFill>
                <a:latin typeface="Museo Slab 500"/>
                <a:cs typeface="Museo Slab 50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Text Placeholder 3"/>
          <p:cNvSpPr>
            <a:spLocks noGrp="1"/>
          </p:cNvSpPr>
          <p:nvPr>
            <p:ph type="body" sz="half" idx="2"/>
          </p:nvPr>
        </p:nvSpPr>
        <p:spPr>
          <a:xfrm>
            <a:off x="60220" y="2171511"/>
            <a:ext cx="1910820" cy="2816352"/>
          </a:xfrm>
        </p:spPr>
        <p:txBody>
          <a:bodyPr tIns="0"/>
          <a:lstStyle>
            <a:lvl1pPr marL="0" indent="0">
              <a:buNone/>
              <a:defRPr sz="1800" b="0" spc="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4" name="Title 10"/>
          <p:cNvSpPr>
            <a:spLocks noGrp="1"/>
          </p:cNvSpPr>
          <p:nvPr>
            <p:ph type="title"/>
          </p:nvPr>
        </p:nvSpPr>
        <p:spPr>
          <a:xfrm>
            <a:off x="57912" y="1036321"/>
            <a:ext cx="1913456" cy="1033591"/>
          </a:xfrm>
        </p:spPr>
        <p:txBody>
          <a:bodyPr anchor="b"/>
          <a:lstStyle>
            <a:lvl1pPr algn="l">
              <a:defRPr sz="2000" spc="0" baseline="0"/>
            </a:lvl1pPr>
          </a:lstStyle>
          <a:p>
            <a:r>
              <a:rPr lang="en-US" dirty="0"/>
              <a:t>Click to edit Master title style</a:t>
            </a:r>
          </a:p>
        </p:txBody>
      </p:sp>
      <p:sp>
        <p:nvSpPr>
          <p:cNvPr id="8" name="Slide Number Placeholder 3"/>
          <p:cNvSpPr>
            <a:spLocks noGrp="1"/>
          </p:cNvSpPr>
          <p:nvPr>
            <p:ph type="sldNum" sz="quarter" idx="4"/>
          </p:nvPr>
        </p:nvSpPr>
        <p:spPr>
          <a:xfrm>
            <a:off x="381000" y="639552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D743B0-83BE-2241-8094-07BB909BF0D4}" type="slidenum">
              <a:rPr lang="en-US" smtClean="0">
                <a:solidFill>
                  <a:prstClr val="black">
                    <a:tint val="75000"/>
                  </a:prstClr>
                </a:solidFill>
              </a:rPr>
              <a:pPr/>
              <a:t>‹#›</a:t>
            </a:fld>
            <a:endParaRPr lang="en-US">
              <a:solidFill>
                <a:prstClr val="black">
                  <a:tint val="75000"/>
                </a:prstClr>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Tree>
    <p:extLst>
      <p:ext uri="{BB962C8B-B14F-4D97-AF65-F5344CB8AC3E}">
        <p14:creationId xmlns:p14="http://schemas.microsoft.com/office/powerpoint/2010/main" val="211191182"/>
      </p:ext>
    </p:extLst>
  </p:cSld>
  <p:clrMapOvr>
    <a:overrideClrMapping bg1="lt1" tx1="dk1" bg2="lt2" tx2="dk2" accent1="accent1" accent2="accent2" accent3="accent3" accent4="accent4" accent5="accent5" accent6="accent6" hlink="hlink" folHlink="folHlink"/>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showMasterSp="0" matchingName="Section Divider Orange" type="secHead">
  <p:cSld name="Section Divider Orange">
    <p:bg>
      <p:bgPr>
        <a:solidFill>
          <a:schemeClr val="accent1"/>
        </a:solidFill>
        <a:effectLst/>
      </p:bgPr>
    </p:bg>
    <p:spTree>
      <p:nvGrpSpPr>
        <p:cNvPr id="1" name="Shape 74"/>
        <p:cNvGrpSpPr/>
        <p:nvPr/>
      </p:nvGrpSpPr>
      <p:grpSpPr>
        <a:xfrm>
          <a:off x="0" y="0"/>
          <a:ext cx="0" cy="0"/>
          <a:chOff x="0" y="0"/>
          <a:chExt cx="0" cy="0"/>
        </a:xfrm>
      </p:grpSpPr>
      <p:sp>
        <p:nvSpPr>
          <p:cNvPr id="75" name="Google Shape;75;p17"/>
          <p:cNvSpPr txBox="1">
            <a:spLocks noGrp="1"/>
          </p:cNvSpPr>
          <p:nvPr>
            <p:ph type="body" idx="1"/>
          </p:nvPr>
        </p:nvSpPr>
        <p:spPr>
          <a:xfrm>
            <a:off x="380999" y="3412607"/>
            <a:ext cx="8341851" cy="1645920"/>
          </a:xfrm>
          <a:prstGeom prst="rect">
            <a:avLst/>
          </a:prstGeom>
          <a:noFill/>
          <a:ln>
            <a:noFill/>
          </a:ln>
        </p:spPr>
        <p:txBody>
          <a:bodyPr spcFirstLastPara="1" wrap="square" lIns="91425" tIns="45700" rIns="91425" bIns="45700" anchor="ctr" anchorCtr="0"/>
          <a:lstStyle>
            <a:lvl1pPr marL="457200" marR="0" lvl="0" indent="-228600" algn="ctr" rtl="0">
              <a:spcBef>
                <a:spcPts val="480"/>
              </a:spcBef>
              <a:spcAft>
                <a:spcPts val="0"/>
              </a:spcAft>
              <a:buClr>
                <a:schemeClr val="accent1"/>
              </a:buClr>
              <a:buSzPts val="2640"/>
              <a:buFont typeface="Noto Sans Symbols"/>
              <a:buNone/>
              <a:defRPr sz="2400" b="0" i="0" u="none" strike="noStrike" cap="none">
                <a:solidFill>
                  <a:srgbClr val="404040"/>
                </a:solidFill>
                <a:latin typeface="Calibri"/>
                <a:ea typeface="Calibri"/>
                <a:cs typeface="Calibri"/>
                <a:sym typeface="Calibri"/>
              </a:defRPr>
            </a:lvl1pPr>
            <a:lvl2pPr marL="914400" marR="0" lvl="1" indent="-228600" algn="l" rtl="0">
              <a:spcBef>
                <a:spcPts val="360"/>
              </a:spcBef>
              <a:spcAft>
                <a:spcPts val="0"/>
              </a:spcAft>
              <a:buClr>
                <a:schemeClr val="accent2"/>
              </a:buClr>
              <a:buSzPts val="1980"/>
              <a:buFont typeface="Noto Sans Symbols"/>
              <a:buNone/>
              <a:defRPr sz="1800" b="0" i="0" u="none" strike="noStrike" cap="none">
                <a:solidFill>
                  <a:srgbClr val="9A9EA3"/>
                </a:solidFill>
                <a:latin typeface="Calibri"/>
                <a:ea typeface="Calibri"/>
                <a:cs typeface="Calibri"/>
                <a:sym typeface="Calibri"/>
              </a:defRPr>
            </a:lvl2pPr>
            <a:lvl3pPr marL="1371600" marR="0" lvl="2" indent="-228600" algn="l" rtl="0">
              <a:spcBef>
                <a:spcPts val="320"/>
              </a:spcBef>
              <a:spcAft>
                <a:spcPts val="0"/>
              </a:spcAft>
              <a:buClr>
                <a:schemeClr val="accent3"/>
              </a:buClr>
              <a:buSzPts val="1760"/>
              <a:buFont typeface="Noto Sans Symbols"/>
              <a:buNone/>
              <a:defRPr sz="1600" b="0" i="0" u="none" strike="noStrike" cap="none">
                <a:solidFill>
                  <a:srgbClr val="9A9EA3"/>
                </a:solidFill>
                <a:latin typeface="Calibri"/>
                <a:ea typeface="Calibri"/>
                <a:cs typeface="Calibri"/>
                <a:sym typeface="Calibri"/>
              </a:defRPr>
            </a:lvl3pPr>
            <a:lvl4pPr marL="1828800" marR="0" lvl="3" indent="-228600" algn="l" rtl="0">
              <a:spcBef>
                <a:spcPts val="280"/>
              </a:spcBef>
              <a:spcAft>
                <a:spcPts val="0"/>
              </a:spcAft>
              <a:buClr>
                <a:schemeClr val="accent4"/>
              </a:buClr>
              <a:buSzPts val="1540"/>
              <a:buFont typeface="Noto Sans Symbols"/>
              <a:buNone/>
              <a:defRPr sz="1400" b="0" i="0" u="none" strike="noStrike" cap="none">
                <a:solidFill>
                  <a:srgbClr val="9A9EA3"/>
                </a:solidFill>
                <a:latin typeface="Calibri"/>
                <a:ea typeface="Calibri"/>
                <a:cs typeface="Calibri"/>
                <a:sym typeface="Calibri"/>
              </a:defRPr>
            </a:lvl4pPr>
            <a:lvl5pPr marL="2286000" marR="0" lvl="4" indent="-228600" algn="l" rtl="0">
              <a:spcBef>
                <a:spcPts val="280"/>
              </a:spcBef>
              <a:spcAft>
                <a:spcPts val="0"/>
              </a:spcAft>
              <a:buClr>
                <a:schemeClr val="accent6"/>
              </a:buClr>
              <a:buSzPts val="1540"/>
              <a:buFont typeface="Noto Sans Symbols"/>
              <a:buNone/>
              <a:defRPr sz="1400" b="0" i="0" u="none" strike="noStrike" cap="none">
                <a:solidFill>
                  <a:srgbClr val="9A9EA3"/>
                </a:solidFill>
                <a:latin typeface="Calibri"/>
                <a:ea typeface="Calibri"/>
                <a:cs typeface="Calibri"/>
                <a:sym typeface="Calibri"/>
              </a:defRPr>
            </a:lvl5pPr>
            <a:lvl6pPr marL="2743200" marR="0" lvl="5" indent="-228600" algn="l" rtl="0">
              <a:spcBef>
                <a:spcPts val="280"/>
              </a:spcBef>
              <a:spcAft>
                <a:spcPts val="0"/>
              </a:spcAft>
              <a:buClr>
                <a:schemeClr val="accent1"/>
              </a:buClr>
              <a:buSzPts val="1400"/>
              <a:buFont typeface="Noto Sans Symbols"/>
              <a:buNone/>
              <a:defRPr sz="1400" b="0" i="0" u="none" strike="noStrike" cap="none">
                <a:solidFill>
                  <a:srgbClr val="9A9EA3"/>
                </a:solidFill>
                <a:latin typeface="Calibri"/>
                <a:ea typeface="Calibri"/>
                <a:cs typeface="Calibri"/>
                <a:sym typeface="Calibri"/>
              </a:defRPr>
            </a:lvl6pPr>
            <a:lvl7pPr marL="3200400" marR="0" lvl="6" indent="-228600" algn="l" rtl="0">
              <a:spcBef>
                <a:spcPts val="280"/>
              </a:spcBef>
              <a:spcAft>
                <a:spcPts val="0"/>
              </a:spcAft>
              <a:buClr>
                <a:schemeClr val="accent2"/>
              </a:buClr>
              <a:buSzPts val="1400"/>
              <a:buFont typeface="Noto Sans Symbols"/>
              <a:buNone/>
              <a:defRPr sz="1400" b="0" i="0" u="none" strike="noStrike" cap="none">
                <a:solidFill>
                  <a:srgbClr val="9A9EA3"/>
                </a:solidFill>
                <a:latin typeface="Calibri"/>
                <a:ea typeface="Calibri"/>
                <a:cs typeface="Calibri"/>
                <a:sym typeface="Calibri"/>
              </a:defRPr>
            </a:lvl7pPr>
            <a:lvl8pPr marL="3657600" marR="0" lvl="7" indent="-228600" algn="l" rtl="0">
              <a:spcBef>
                <a:spcPts val="280"/>
              </a:spcBef>
              <a:spcAft>
                <a:spcPts val="0"/>
              </a:spcAft>
              <a:buClr>
                <a:schemeClr val="accent3"/>
              </a:buClr>
              <a:buSzPts val="1400"/>
              <a:buFont typeface="Noto Sans Symbols"/>
              <a:buNone/>
              <a:defRPr sz="1400" b="0" i="0" u="none" strike="noStrike" cap="none">
                <a:solidFill>
                  <a:srgbClr val="9A9EA3"/>
                </a:solidFill>
                <a:latin typeface="Calibri"/>
                <a:ea typeface="Calibri"/>
                <a:cs typeface="Calibri"/>
                <a:sym typeface="Calibri"/>
              </a:defRPr>
            </a:lvl8pPr>
            <a:lvl9pPr marL="4114800" marR="0" lvl="8" indent="-228600" algn="l" rtl="0">
              <a:spcBef>
                <a:spcPts val="280"/>
              </a:spcBef>
              <a:spcAft>
                <a:spcPts val="0"/>
              </a:spcAft>
              <a:buClr>
                <a:schemeClr val="accent5"/>
              </a:buClr>
              <a:buSzPts val="1400"/>
              <a:buFont typeface="Noto Sans Symbols"/>
              <a:buNone/>
              <a:defRPr sz="1400" b="0" i="0" u="none" strike="noStrike" cap="none">
                <a:solidFill>
                  <a:srgbClr val="9A9EA3"/>
                </a:solidFill>
                <a:latin typeface="Calibri"/>
                <a:ea typeface="Calibri"/>
                <a:cs typeface="Calibri"/>
                <a:sym typeface="Calibri"/>
              </a:defRPr>
            </a:lvl9pPr>
          </a:lstStyle>
          <a:p>
            <a:endParaRPr/>
          </a:p>
        </p:txBody>
      </p:sp>
      <p:sp>
        <p:nvSpPr>
          <p:cNvPr id="76" name="Google Shape;76;p17"/>
          <p:cNvSpPr txBox="1">
            <a:spLocks noGrp="1"/>
          </p:cNvSpPr>
          <p:nvPr>
            <p:ph type="title"/>
          </p:nvPr>
        </p:nvSpPr>
        <p:spPr>
          <a:xfrm>
            <a:off x="380999" y="1740195"/>
            <a:ext cx="8341851" cy="164592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rgbClr val="FFFFFF"/>
              </a:buClr>
              <a:buSzPts val="4200"/>
              <a:buFont typeface="Arial"/>
              <a:buNone/>
              <a:defRPr sz="4200" b="0" i="0" u="none" strike="noStrike" cap="none">
                <a:solidFill>
                  <a:srgbClr val="FFFFFF"/>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8" name="Google Shape;78;p17"/>
          <p:cNvSpPr txBox="1"/>
          <p:nvPr/>
        </p:nvSpPr>
        <p:spPr>
          <a:xfrm>
            <a:off x="3675969" y="6344721"/>
            <a:ext cx="2133600" cy="365125"/>
          </a:xfrm>
          <a:prstGeom prst="rect">
            <a:avLst/>
          </a:prstGeom>
          <a:noFill/>
          <a:ln>
            <a:noFill/>
          </a:ln>
        </p:spPr>
        <p:txBody>
          <a:bodyPr spcFirstLastPara="1" wrap="square" lIns="91425" tIns="45700" rIns="91425" bIns="45700" anchor="ctr" anchorCtr="0">
            <a:noAutofit/>
          </a:bodyPr>
          <a:lstStyle/>
          <a:p>
            <a:pPr algn="ctr">
              <a:buClrTx/>
              <a:buFontTx/>
              <a:buNone/>
            </a:pPr>
            <a:fld id="{00000000-1234-1234-1234-123412341234}" type="slidenum">
              <a:rPr lang="en-US" kern="1200">
                <a:solidFill>
                  <a:prstClr val="black"/>
                </a:solidFill>
                <a:latin typeface="Calibri"/>
                <a:ea typeface="Calibri"/>
                <a:cs typeface="Calibri"/>
                <a:sym typeface="Calibri"/>
              </a:rPr>
              <a:pPr algn="ctr">
                <a:buClrTx/>
                <a:buFontTx/>
                <a:buNone/>
              </a:pPr>
              <a:t>‹#›</a:t>
            </a:fld>
            <a:endParaRPr kern="1200">
              <a:solidFill>
                <a:prstClr val="black"/>
              </a:solidFill>
              <a:latin typeface="Calibri"/>
              <a:ea typeface="Calibri"/>
              <a:cs typeface="Calibri"/>
              <a:sym typeface="Calibri"/>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Tree>
    <p:extLst>
      <p:ext uri="{BB962C8B-B14F-4D97-AF65-F5344CB8AC3E}">
        <p14:creationId xmlns:p14="http://schemas.microsoft.com/office/powerpoint/2010/main" val="42526005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Blue Narrow Bar">
  <p:cSld name="Title Only Blue Narrow Bar">
    <p:bg>
      <p:bgPr>
        <a:blipFill>
          <a:blip r:embed="rId2">
            <a:alphaModFix/>
          </a:blip>
          <a:stretch>
            <a:fillRect/>
          </a:stretch>
        </a:blipFill>
        <a:effectLst/>
      </p:bgPr>
    </p:bg>
    <p:spTree>
      <p:nvGrpSpPr>
        <p:cNvPr id="1" name="Shape 63"/>
        <p:cNvGrpSpPr/>
        <p:nvPr/>
      </p:nvGrpSpPr>
      <p:grpSpPr>
        <a:xfrm>
          <a:off x="0" y="0"/>
          <a:ext cx="0" cy="0"/>
          <a:chOff x="0" y="0"/>
          <a:chExt cx="0" cy="0"/>
        </a:xfrm>
      </p:grpSpPr>
      <p:sp>
        <p:nvSpPr>
          <p:cNvPr id="64" name="Google Shape;64;p14"/>
          <p:cNvSpPr txBox="1">
            <a:spLocks noGrp="1"/>
          </p:cNvSpPr>
          <p:nvPr>
            <p:ph type="title"/>
          </p:nvPr>
        </p:nvSpPr>
        <p:spPr>
          <a:xfrm>
            <a:off x="381000" y="355847"/>
            <a:ext cx="8381260" cy="782073"/>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440433304"/>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showMasterSp="0" matchingName="Content with Caption Left">
  <p:cSld name="Content with Caption Left">
    <p:bg>
      <p:bgPr>
        <a:blipFill>
          <a:blip r:embed="rId2">
            <a:alphaModFix/>
          </a:blip>
          <a:stretch>
            <a:fillRect/>
          </a:stretch>
        </a:blipFill>
        <a:effectLst/>
      </p:bgPr>
    </p:bg>
    <p:spTree>
      <p:nvGrpSpPr>
        <p:cNvPr id="1" name="Shape 46"/>
        <p:cNvGrpSpPr/>
        <p:nvPr/>
      </p:nvGrpSpPr>
      <p:grpSpPr>
        <a:xfrm>
          <a:off x="0" y="0"/>
          <a:ext cx="0" cy="0"/>
          <a:chOff x="0" y="0"/>
          <a:chExt cx="0" cy="0"/>
        </a:xfrm>
      </p:grpSpPr>
      <p:sp>
        <p:nvSpPr>
          <p:cNvPr id="47" name="Google Shape;47;p10"/>
          <p:cNvSpPr txBox="1">
            <a:spLocks noGrp="1"/>
          </p:cNvSpPr>
          <p:nvPr>
            <p:ph type="body" idx="1"/>
          </p:nvPr>
        </p:nvSpPr>
        <p:spPr>
          <a:xfrm>
            <a:off x="2199640" y="1036320"/>
            <a:ext cx="6589252" cy="4969193"/>
          </a:xfrm>
          <a:prstGeom prst="rect">
            <a:avLst/>
          </a:prstGeom>
          <a:noFill/>
          <a:ln>
            <a:noFill/>
          </a:ln>
        </p:spPr>
        <p:txBody>
          <a:bodyPr spcFirstLastPara="1" wrap="square" lIns="91425" tIns="45700" rIns="91425" bIns="45700" anchor="t" anchorCtr="0"/>
          <a:lstStyle>
            <a:lvl1pPr marL="457200" marR="0" lvl="0" indent="-424180" algn="l" rtl="0">
              <a:spcBef>
                <a:spcPts val="560"/>
              </a:spcBef>
              <a:spcAft>
                <a:spcPts val="0"/>
              </a:spcAft>
              <a:buClr>
                <a:schemeClr val="accent1"/>
              </a:buClr>
              <a:buSzPts val="3080"/>
              <a:buFont typeface="Noto Sans Symbols"/>
              <a:buChar char="▪"/>
              <a:defRPr sz="2800" b="0" i="0" u="none" strike="noStrike" cap="none">
                <a:solidFill>
                  <a:srgbClr val="5C6670"/>
                </a:solidFill>
                <a:latin typeface="Calibri"/>
                <a:ea typeface="Calibri"/>
                <a:cs typeface="Calibri"/>
                <a:sym typeface="Calibri"/>
              </a:defRPr>
            </a:lvl1pPr>
            <a:lvl2pPr marL="914400" marR="0" lvl="1" indent="-396240" algn="l" rtl="0">
              <a:spcBef>
                <a:spcPts val="480"/>
              </a:spcBef>
              <a:spcAft>
                <a:spcPts val="0"/>
              </a:spcAft>
              <a:buClr>
                <a:schemeClr val="accent2"/>
              </a:buClr>
              <a:buSzPts val="2640"/>
              <a:buFont typeface="Noto Sans Symbols"/>
              <a:buChar char="▪"/>
              <a:defRPr sz="2400" b="0" i="0" u="none" strike="noStrike" cap="none">
                <a:solidFill>
                  <a:srgbClr val="5C6670"/>
                </a:solidFill>
                <a:latin typeface="Calibri"/>
                <a:ea typeface="Calibri"/>
                <a:cs typeface="Calibri"/>
                <a:sym typeface="Calibri"/>
              </a:defRPr>
            </a:lvl2pPr>
            <a:lvl3pPr marL="1371600" marR="0" lvl="2" indent="-368300" algn="l" rtl="0">
              <a:spcBef>
                <a:spcPts val="400"/>
              </a:spcBef>
              <a:spcAft>
                <a:spcPts val="0"/>
              </a:spcAft>
              <a:buClr>
                <a:schemeClr val="accent3"/>
              </a:buClr>
              <a:buSzPts val="2200"/>
              <a:buFont typeface="Noto Sans Symbols"/>
              <a:buChar char="▪"/>
              <a:defRPr sz="2000" b="0" i="0" u="none" strike="noStrike" cap="none">
                <a:solidFill>
                  <a:srgbClr val="5C6670"/>
                </a:solidFill>
                <a:latin typeface="Calibri"/>
                <a:ea typeface="Calibri"/>
                <a:cs typeface="Calibri"/>
                <a:sym typeface="Calibri"/>
              </a:defRPr>
            </a:lvl3pPr>
            <a:lvl4pPr marL="1828800" marR="0" lvl="3" indent="-354330" algn="l" rtl="0">
              <a:spcBef>
                <a:spcPts val="360"/>
              </a:spcBef>
              <a:spcAft>
                <a:spcPts val="0"/>
              </a:spcAft>
              <a:buClr>
                <a:schemeClr val="accent4"/>
              </a:buClr>
              <a:buSzPts val="1980"/>
              <a:buFont typeface="Noto Sans Symbols"/>
              <a:buChar char="▪"/>
              <a:defRPr sz="1800" b="0" i="0" u="none" strike="noStrike" cap="none">
                <a:solidFill>
                  <a:srgbClr val="5C6670"/>
                </a:solidFill>
                <a:latin typeface="Calibri"/>
                <a:ea typeface="Calibri"/>
                <a:cs typeface="Calibri"/>
                <a:sym typeface="Calibri"/>
              </a:defRPr>
            </a:lvl4pPr>
            <a:lvl5pPr marL="2286000" marR="0" lvl="4" indent="-340360" algn="l" rtl="0">
              <a:spcBef>
                <a:spcPts val="320"/>
              </a:spcBef>
              <a:spcAft>
                <a:spcPts val="0"/>
              </a:spcAft>
              <a:buClr>
                <a:schemeClr val="accent6"/>
              </a:buClr>
              <a:buSzPts val="1760"/>
              <a:buFont typeface="Noto Sans Symbols"/>
              <a:buChar char="▪"/>
              <a:defRPr sz="1600" b="0" i="0" u="none" strike="noStrike" cap="none">
                <a:solidFill>
                  <a:srgbClr val="5C6670"/>
                </a:solidFill>
                <a:latin typeface="Calibri"/>
                <a:ea typeface="Calibri"/>
                <a:cs typeface="Calibri"/>
                <a:sym typeface="Calibri"/>
              </a:defRPr>
            </a:lvl5pPr>
            <a:lvl6pPr marL="2743200" marR="0" lvl="5" indent="-355600" algn="l" rtl="0">
              <a:spcBef>
                <a:spcPts val="400"/>
              </a:spcBef>
              <a:spcAft>
                <a:spcPts val="0"/>
              </a:spcAft>
              <a:buClr>
                <a:schemeClr val="accent1"/>
              </a:buClr>
              <a:buSzPts val="2000"/>
              <a:buFont typeface="Noto Sans Symbols"/>
              <a:buChar char="▪"/>
              <a:defRPr sz="2000" b="0" i="0" u="none" strike="noStrike" cap="none">
                <a:solidFill>
                  <a:schemeClr val="dk2"/>
                </a:solidFill>
                <a:latin typeface="Calibri"/>
                <a:ea typeface="Calibri"/>
                <a:cs typeface="Calibri"/>
                <a:sym typeface="Calibri"/>
              </a:defRPr>
            </a:lvl6pPr>
            <a:lvl7pPr marL="3200400" marR="0" lvl="6" indent="-355600" algn="l" rtl="0">
              <a:spcBef>
                <a:spcPts val="400"/>
              </a:spcBef>
              <a:spcAft>
                <a:spcPts val="0"/>
              </a:spcAft>
              <a:buClr>
                <a:schemeClr val="accent2"/>
              </a:buClr>
              <a:buSzPts val="2000"/>
              <a:buFont typeface="Noto Sans Symbols"/>
              <a:buChar char="▪"/>
              <a:defRPr sz="2000" b="0" i="0" u="none" strike="noStrike" cap="none">
                <a:solidFill>
                  <a:schemeClr val="dk2"/>
                </a:solidFill>
                <a:latin typeface="Calibri"/>
                <a:ea typeface="Calibri"/>
                <a:cs typeface="Calibri"/>
                <a:sym typeface="Calibri"/>
              </a:defRPr>
            </a:lvl7pPr>
            <a:lvl8pPr marL="3657600" marR="0" lvl="7" indent="-355600" algn="l" rtl="0">
              <a:spcBef>
                <a:spcPts val="400"/>
              </a:spcBef>
              <a:spcAft>
                <a:spcPts val="0"/>
              </a:spcAft>
              <a:buClr>
                <a:schemeClr val="accent3"/>
              </a:buClr>
              <a:buSzPts val="2000"/>
              <a:buFont typeface="Noto Sans Symbols"/>
              <a:buChar char="▪"/>
              <a:defRPr sz="2000" b="0" i="0" u="none" strike="noStrike" cap="none">
                <a:solidFill>
                  <a:schemeClr val="dk2"/>
                </a:solidFill>
                <a:latin typeface="Calibri"/>
                <a:ea typeface="Calibri"/>
                <a:cs typeface="Calibri"/>
                <a:sym typeface="Calibri"/>
              </a:defRPr>
            </a:lvl8pPr>
            <a:lvl9pPr marL="4114800" marR="0" lvl="8" indent="-355600" algn="l" rtl="0">
              <a:spcBef>
                <a:spcPts val="400"/>
              </a:spcBef>
              <a:spcAft>
                <a:spcPts val="0"/>
              </a:spcAft>
              <a:buClr>
                <a:schemeClr val="accent5"/>
              </a:buClr>
              <a:buSzPts val="2000"/>
              <a:buFont typeface="Noto Sans Symbols"/>
              <a:buChar char="▪"/>
              <a:defRPr sz="2000" b="0" i="0" u="none" strike="noStrike" cap="none">
                <a:solidFill>
                  <a:schemeClr val="dk2"/>
                </a:solidFill>
                <a:latin typeface="Calibri"/>
                <a:ea typeface="Calibri"/>
                <a:cs typeface="Calibri"/>
                <a:sym typeface="Calibri"/>
              </a:defRPr>
            </a:lvl9pPr>
          </a:lstStyle>
          <a:p>
            <a:endParaRPr/>
          </a:p>
        </p:txBody>
      </p:sp>
      <p:sp>
        <p:nvSpPr>
          <p:cNvPr id="48" name="Google Shape;48;p10"/>
          <p:cNvSpPr txBox="1">
            <a:spLocks noGrp="1"/>
          </p:cNvSpPr>
          <p:nvPr>
            <p:ph type="body" idx="2"/>
          </p:nvPr>
        </p:nvSpPr>
        <p:spPr>
          <a:xfrm>
            <a:off x="2199639" y="304800"/>
            <a:ext cx="6589252" cy="639762"/>
          </a:xfrm>
          <a:prstGeom prst="rect">
            <a:avLst/>
          </a:prstGeom>
          <a:noFill/>
          <a:ln>
            <a:noFill/>
          </a:ln>
        </p:spPr>
        <p:txBody>
          <a:bodyPr spcFirstLastPara="1" wrap="square" lIns="91425" tIns="45700" rIns="91425" bIns="45700" anchor="ctr" anchorCtr="0"/>
          <a:lstStyle>
            <a:lvl1pPr marL="457200" marR="0" lvl="0" indent="-228600" algn="l" rtl="0">
              <a:spcBef>
                <a:spcPts val="560"/>
              </a:spcBef>
              <a:spcAft>
                <a:spcPts val="0"/>
              </a:spcAft>
              <a:buClr>
                <a:schemeClr val="accent1"/>
              </a:buClr>
              <a:buSzPts val="3080"/>
              <a:buFont typeface="Noto Sans Symbols"/>
              <a:buNone/>
              <a:defRPr sz="2800" b="0"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accent2"/>
              </a:buClr>
              <a:buSzPts val="2200"/>
              <a:buFont typeface="Noto Sans Symbols"/>
              <a:buNone/>
              <a:defRPr sz="2000" b="1" i="0" u="none" strike="noStrike" cap="none">
                <a:solidFill>
                  <a:srgbClr val="5C6670"/>
                </a:solidFill>
                <a:latin typeface="Calibri"/>
                <a:ea typeface="Calibri"/>
                <a:cs typeface="Calibri"/>
                <a:sym typeface="Calibri"/>
              </a:defRPr>
            </a:lvl2pPr>
            <a:lvl3pPr marL="1371600" marR="0" lvl="2" indent="-228600" algn="l" rtl="0">
              <a:spcBef>
                <a:spcPts val="360"/>
              </a:spcBef>
              <a:spcAft>
                <a:spcPts val="0"/>
              </a:spcAft>
              <a:buClr>
                <a:schemeClr val="accent3"/>
              </a:buClr>
              <a:buSzPts val="1980"/>
              <a:buFont typeface="Noto Sans Symbols"/>
              <a:buNone/>
              <a:defRPr sz="1800" b="1" i="0" u="none" strike="noStrike" cap="none">
                <a:solidFill>
                  <a:srgbClr val="5C6670"/>
                </a:solidFill>
                <a:latin typeface="Calibri"/>
                <a:ea typeface="Calibri"/>
                <a:cs typeface="Calibri"/>
                <a:sym typeface="Calibri"/>
              </a:defRPr>
            </a:lvl3pPr>
            <a:lvl4pPr marL="1828800" marR="0" lvl="3" indent="-228600" algn="l" rtl="0">
              <a:spcBef>
                <a:spcPts val="320"/>
              </a:spcBef>
              <a:spcAft>
                <a:spcPts val="0"/>
              </a:spcAft>
              <a:buClr>
                <a:schemeClr val="accent4"/>
              </a:buClr>
              <a:buSzPts val="1760"/>
              <a:buFont typeface="Noto Sans Symbols"/>
              <a:buNone/>
              <a:defRPr sz="1600" b="1" i="0" u="none" strike="noStrike" cap="none">
                <a:solidFill>
                  <a:srgbClr val="5C6670"/>
                </a:solidFill>
                <a:latin typeface="Calibri"/>
                <a:ea typeface="Calibri"/>
                <a:cs typeface="Calibri"/>
                <a:sym typeface="Calibri"/>
              </a:defRPr>
            </a:lvl4pPr>
            <a:lvl5pPr marL="2286000" marR="0" lvl="4" indent="-228600" algn="l" rtl="0">
              <a:spcBef>
                <a:spcPts val="320"/>
              </a:spcBef>
              <a:spcAft>
                <a:spcPts val="0"/>
              </a:spcAft>
              <a:buClr>
                <a:schemeClr val="accent6"/>
              </a:buClr>
              <a:buSzPts val="1760"/>
              <a:buFont typeface="Noto Sans Symbols"/>
              <a:buNone/>
              <a:defRPr sz="1600" b="1" i="0" u="none" strike="noStrike" cap="none">
                <a:solidFill>
                  <a:srgbClr val="5C6670"/>
                </a:solidFill>
                <a:latin typeface="Calibri"/>
                <a:ea typeface="Calibri"/>
                <a:cs typeface="Calibri"/>
                <a:sym typeface="Calibri"/>
              </a:defRPr>
            </a:lvl5pPr>
            <a:lvl6pPr marL="2743200" marR="0" lvl="5" indent="-228600" algn="l" rtl="0">
              <a:spcBef>
                <a:spcPts val="320"/>
              </a:spcBef>
              <a:spcAft>
                <a:spcPts val="0"/>
              </a:spcAft>
              <a:buClr>
                <a:schemeClr val="accent1"/>
              </a:buClr>
              <a:buSzPts val="1600"/>
              <a:buFont typeface="Noto Sans Symbols"/>
              <a:buNone/>
              <a:defRPr sz="1600" b="1" i="0" u="none" strike="noStrike" cap="none">
                <a:solidFill>
                  <a:schemeClr val="dk2"/>
                </a:solidFill>
                <a:latin typeface="Calibri"/>
                <a:ea typeface="Calibri"/>
                <a:cs typeface="Calibri"/>
                <a:sym typeface="Calibri"/>
              </a:defRPr>
            </a:lvl6pPr>
            <a:lvl7pPr marL="3200400" marR="0" lvl="6" indent="-228600" algn="l" rtl="0">
              <a:spcBef>
                <a:spcPts val="320"/>
              </a:spcBef>
              <a:spcAft>
                <a:spcPts val="0"/>
              </a:spcAft>
              <a:buClr>
                <a:schemeClr val="accent2"/>
              </a:buClr>
              <a:buSzPts val="1600"/>
              <a:buFont typeface="Noto Sans Symbols"/>
              <a:buNone/>
              <a:defRPr sz="1600" b="1" i="0" u="none" strike="noStrike" cap="none">
                <a:solidFill>
                  <a:schemeClr val="dk2"/>
                </a:solidFill>
                <a:latin typeface="Calibri"/>
                <a:ea typeface="Calibri"/>
                <a:cs typeface="Calibri"/>
                <a:sym typeface="Calibri"/>
              </a:defRPr>
            </a:lvl7pPr>
            <a:lvl8pPr marL="3657600" marR="0" lvl="7" indent="-228600" algn="l" rtl="0">
              <a:spcBef>
                <a:spcPts val="320"/>
              </a:spcBef>
              <a:spcAft>
                <a:spcPts val="0"/>
              </a:spcAft>
              <a:buClr>
                <a:schemeClr val="accent3"/>
              </a:buClr>
              <a:buSzPts val="1600"/>
              <a:buFont typeface="Noto Sans Symbols"/>
              <a:buNone/>
              <a:defRPr sz="1600" b="1" i="0" u="none" strike="noStrike" cap="none">
                <a:solidFill>
                  <a:schemeClr val="dk2"/>
                </a:solidFill>
                <a:latin typeface="Calibri"/>
                <a:ea typeface="Calibri"/>
                <a:cs typeface="Calibri"/>
                <a:sym typeface="Calibri"/>
              </a:defRPr>
            </a:lvl8pPr>
            <a:lvl9pPr marL="4114800" marR="0" lvl="8" indent="-228600" algn="l" rtl="0">
              <a:spcBef>
                <a:spcPts val="320"/>
              </a:spcBef>
              <a:spcAft>
                <a:spcPts val="0"/>
              </a:spcAft>
              <a:buClr>
                <a:schemeClr val="accent5"/>
              </a:buClr>
              <a:buSzPts val="1600"/>
              <a:buFont typeface="Noto Sans Symbols"/>
              <a:buNone/>
              <a:defRPr sz="1600" b="1" i="0" u="none" strike="noStrike" cap="none">
                <a:solidFill>
                  <a:schemeClr val="dk2"/>
                </a:solidFill>
                <a:latin typeface="Calibri"/>
                <a:ea typeface="Calibri"/>
                <a:cs typeface="Calibri"/>
                <a:sym typeface="Calibri"/>
              </a:defRPr>
            </a:lvl9pPr>
          </a:lstStyle>
          <a:p>
            <a:endParaRPr/>
          </a:p>
        </p:txBody>
      </p:sp>
      <p:sp>
        <p:nvSpPr>
          <p:cNvPr id="49" name="Google Shape;49;p10"/>
          <p:cNvSpPr txBox="1">
            <a:spLocks noGrp="1"/>
          </p:cNvSpPr>
          <p:nvPr>
            <p:ph type="body" idx="3"/>
          </p:nvPr>
        </p:nvSpPr>
        <p:spPr>
          <a:xfrm>
            <a:off x="60220" y="2171510"/>
            <a:ext cx="1910820" cy="2816352"/>
          </a:xfrm>
          <a:prstGeom prst="rect">
            <a:avLst/>
          </a:prstGeom>
          <a:noFill/>
          <a:ln>
            <a:noFill/>
          </a:ln>
        </p:spPr>
        <p:txBody>
          <a:bodyPr spcFirstLastPara="1" wrap="square" lIns="91425" tIns="0" rIns="91425" bIns="45700" anchor="t" anchorCtr="0"/>
          <a:lstStyle>
            <a:lvl1pPr marL="457200" marR="0" lvl="0" indent="-228600" algn="l" rtl="0">
              <a:spcBef>
                <a:spcPts val="360"/>
              </a:spcBef>
              <a:spcAft>
                <a:spcPts val="0"/>
              </a:spcAft>
              <a:buClr>
                <a:schemeClr val="accent1"/>
              </a:buClr>
              <a:buSzPts val="1980"/>
              <a:buFont typeface="Noto Sans Symbols"/>
              <a:buNone/>
              <a:defRPr sz="1800" b="0" i="0" u="none" strike="noStrike" cap="none">
                <a:solidFill>
                  <a:srgbClr val="FFFFFF"/>
                </a:solidFill>
                <a:latin typeface="Calibri"/>
                <a:ea typeface="Calibri"/>
                <a:cs typeface="Calibri"/>
                <a:sym typeface="Calibri"/>
              </a:defRPr>
            </a:lvl1pPr>
            <a:lvl2pPr marL="914400" marR="0" lvl="1" indent="-228600" algn="l" rtl="0">
              <a:spcBef>
                <a:spcPts val="240"/>
              </a:spcBef>
              <a:spcAft>
                <a:spcPts val="0"/>
              </a:spcAft>
              <a:buClr>
                <a:schemeClr val="accent2"/>
              </a:buClr>
              <a:buSzPts val="1320"/>
              <a:buFont typeface="Noto Sans Symbols"/>
              <a:buNone/>
              <a:defRPr sz="1200" b="0" i="0" u="none" strike="noStrike" cap="none">
                <a:solidFill>
                  <a:srgbClr val="5C6670"/>
                </a:solidFill>
                <a:latin typeface="Calibri"/>
                <a:ea typeface="Calibri"/>
                <a:cs typeface="Calibri"/>
                <a:sym typeface="Calibri"/>
              </a:defRPr>
            </a:lvl2pPr>
            <a:lvl3pPr marL="1371600" marR="0" lvl="2" indent="-228600" algn="l" rtl="0">
              <a:spcBef>
                <a:spcPts val="200"/>
              </a:spcBef>
              <a:spcAft>
                <a:spcPts val="0"/>
              </a:spcAft>
              <a:buClr>
                <a:schemeClr val="accent3"/>
              </a:buClr>
              <a:buSzPts val="1100"/>
              <a:buFont typeface="Noto Sans Symbols"/>
              <a:buNone/>
              <a:defRPr sz="1000" b="0" i="0" u="none" strike="noStrike" cap="none">
                <a:solidFill>
                  <a:srgbClr val="5C6670"/>
                </a:solidFill>
                <a:latin typeface="Calibri"/>
                <a:ea typeface="Calibri"/>
                <a:cs typeface="Calibri"/>
                <a:sym typeface="Calibri"/>
              </a:defRPr>
            </a:lvl3pPr>
            <a:lvl4pPr marL="1828800" marR="0" lvl="3" indent="-228600" algn="l" rtl="0">
              <a:spcBef>
                <a:spcPts val="180"/>
              </a:spcBef>
              <a:spcAft>
                <a:spcPts val="0"/>
              </a:spcAft>
              <a:buClr>
                <a:schemeClr val="accent4"/>
              </a:buClr>
              <a:buSzPts val="990"/>
              <a:buFont typeface="Noto Sans Symbols"/>
              <a:buNone/>
              <a:defRPr sz="900" b="0" i="0" u="none" strike="noStrike" cap="none">
                <a:solidFill>
                  <a:srgbClr val="5C6670"/>
                </a:solidFill>
                <a:latin typeface="Calibri"/>
                <a:ea typeface="Calibri"/>
                <a:cs typeface="Calibri"/>
                <a:sym typeface="Calibri"/>
              </a:defRPr>
            </a:lvl4pPr>
            <a:lvl5pPr marL="2286000" marR="0" lvl="4" indent="-228600" algn="l" rtl="0">
              <a:spcBef>
                <a:spcPts val="180"/>
              </a:spcBef>
              <a:spcAft>
                <a:spcPts val="0"/>
              </a:spcAft>
              <a:buClr>
                <a:schemeClr val="accent6"/>
              </a:buClr>
              <a:buSzPts val="990"/>
              <a:buFont typeface="Noto Sans Symbols"/>
              <a:buNone/>
              <a:defRPr sz="900" b="0" i="0" u="none" strike="noStrike" cap="none">
                <a:solidFill>
                  <a:srgbClr val="5C6670"/>
                </a:solidFill>
                <a:latin typeface="Calibri"/>
                <a:ea typeface="Calibri"/>
                <a:cs typeface="Calibri"/>
                <a:sym typeface="Calibri"/>
              </a:defRPr>
            </a:lvl5pPr>
            <a:lvl6pPr marL="2743200" marR="0" lvl="5" indent="-228600" algn="l" rtl="0">
              <a:spcBef>
                <a:spcPts val="180"/>
              </a:spcBef>
              <a:spcAft>
                <a:spcPts val="0"/>
              </a:spcAft>
              <a:buClr>
                <a:schemeClr val="accent1"/>
              </a:buClr>
              <a:buSzPts val="900"/>
              <a:buFont typeface="Noto Sans Symbols"/>
              <a:buNone/>
              <a:defRPr sz="900" b="0" i="0" u="none" strike="noStrike" cap="none">
                <a:solidFill>
                  <a:schemeClr val="dk2"/>
                </a:solidFill>
                <a:latin typeface="Calibri"/>
                <a:ea typeface="Calibri"/>
                <a:cs typeface="Calibri"/>
                <a:sym typeface="Calibri"/>
              </a:defRPr>
            </a:lvl6pPr>
            <a:lvl7pPr marL="3200400" marR="0" lvl="6" indent="-228600" algn="l" rtl="0">
              <a:spcBef>
                <a:spcPts val="180"/>
              </a:spcBef>
              <a:spcAft>
                <a:spcPts val="0"/>
              </a:spcAft>
              <a:buClr>
                <a:schemeClr val="accent2"/>
              </a:buClr>
              <a:buSzPts val="900"/>
              <a:buFont typeface="Noto Sans Symbols"/>
              <a:buNone/>
              <a:defRPr sz="900" b="0" i="0" u="none" strike="noStrike" cap="none">
                <a:solidFill>
                  <a:schemeClr val="dk2"/>
                </a:solidFill>
                <a:latin typeface="Calibri"/>
                <a:ea typeface="Calibri"/>
                <a:cs typeface="Calibri"/>
                <a:sym typeface="Calibri"/>
              </a:defRPr>
            </a:lvl7pPr>
            <a:lvl8pPr marL="3657600" marR="0" lvl="7" indent="-228600" algn="l" rtl="0">
              <a:spcBef>
                <a:spcPts val="180"/>
              </a:spcBef>
              <a:spcAft>
                <a:spcPts val="0"/>
              </a:spcAft>
              <a:buClr>
                <a:schemeClr val="accent3"/>
              </a:buClr>
              <a:buSzPts val="900"/>
              <a:buFont typeface="Noto Sans Symbols"/>
              <a:buNone/>
              <a:defRPr sz="900" b="0" i="0" u="none" strike="noStrike" cap="none">
                <a:solidFill>
                  <a:schemeClr val="dk2"/>
                </a:solidFill>
                <a:latin typeface="Calibri"/>
                <a:ea typeface="Calibri"/>
                <a:cs typeface="Calibri"/>
                <a:sym typeface="Calibri"/>
              </a:defRPr>
            </a:lvl8pPr>
            <a:lvl9pPr marL="4114800" marR="0" lvl="8" indent="-228600" algn="l" rtl="0">
              <a:spcBef>
                <a:spcPts val="180"/>
              </a:spcBef>
              <a:spcAft>
                <a:spcPts val="0"/>
              </a:spcAft>
              <a:buClr>
                <a:schemeClr val="accent5"/>
              </a:buClr>
              <a:buSzPts val="900"/>
              <a:buFont typeface="Noto Sans Symbols"/>
              <a:buNone/>
              <a:defRPr sz="900" b="0" i="0" u="none" strike="noStrike" cap="none">
                <a:solidFill>
                  <a:schemeClr val="dk2"/>
                </a:solidFill>
                <a:latin typeface="Calibri"/>
                <a:ea typeface="Calibri"/>
                <a:cs typeface="Calibri"/>
                <a:sym typeface="Calibri"/>
              </a:defRPr>
            </a:lvl9pPr>
          </a:lstStyle>
          <a:p>
            <a:endParaRPr/>
          </a:p>
        </p:txBody>
      </p:sp>
      <p:sp>
        <p:nvSpPr>
          <p:cNvPr id="50" name="Google Shape;50;p10"/>
          <p:cNvSpPr txBox="1">
            <a:spLocks noGrp="1"/>
          </p:cNvSpPr>
          <p:nvPr>
            <p:ph type="title"/>
          </p:nvPr>
        </p:nvSpPr>
        <p:spPr>
          <a:xfrm>
            <a:off x="57912" y="1036320"/>
            <a:ext cx="1913456" cy="103359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2" name="Google Shape;52;p10"/>
          <p:cNvSpPr txBox="1"/>
          <p:nvPr/>
        </p:nvSpPr>
        <p:spPr>
          <a:xfrm>
            <a:off x="3675969" y="6344721"/>
            <a:ext cx="2133600" cy="365125"/>
          </a:xfrm>
          <a:prstGeom prst="rect">
            <a:avLst/>
          </a:prstGeom>
          <a:noFill/>
          <a:ln>
            <a:noFill/>
          </a:ln>
        </p:spPr>
        <p:txBody>
          <a:bodyPr spcFirstLastPara="1" wrap="square" lIns="91425" tIns="45700" rIns="91425" bIns="45700" anchor="ctr" anchorCtr="0">
            <a:noAutofit/>
          </a:bodyPr>
          <a:lstStyle/>
          <a:p>
            <a:pPr algn="ctr">
              <a:buClrTx/>
              <a:buFontTx/>
              <a:buNone/>
            </a:pPr>
            <a:fld id="{00000000-1234-1234-1234-123412341234}" type="slidenum">
              <a:rPr lang="en-US" kern="1200">
                <a:solidFill>
                  <a:prstClr val="black"/>
                </a:solidFill>
                <a:latin typeface="Calibri"/>
                <a:ea typeface="Calibri"/>
                <a:cs typeface="Calibri"/>
                <a:sym typeface="Calibri"/>
              </a:rPr>
              <a:pPr algn="ctr">
                <a:buClrTx/>
                <a:buFontTx/>
                <a:buNone/>
              </a:pPr>
              <a:t>‹#›</a:t>
            </a:fld>
            <a:endParaRPr kern="1200">
              <a:solidFill>
                <a:prstClr val="black"/>
              </a:solidFill>
              <a:latin typeface="Calibri"/>
              <a:ea typeface="Calibri"/>
              <a:cs typeface="Calibri"/>
              <a:sym typeface="Calibri"/>
            </a:endParaRP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Tree>
    <p:extLst>
      <p:ext uri="{BB962C8B-B14F-4D97-AF65-F5344CB8AC3E}">
        <p14:creationId xmlns:p14="http://schemas.microsoft.com/office/powerpoint/2010/main" val="688768610"/>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matchingName="Statement with Tag, 2">
  <p:cSld name="Statement with Tag, 2">
    <p:spTree>
      <p:nvGrpSpPr>
        <p:cNvPr id="1" name="Shape 53"/>
        <p:cNvGrpSpPr/>
        <p:nvPr/>
      </p:nvGrpSpPr>
      <p:grpSpPr>
        <a:xfrm>
          <a:off x="0" y="0"/>
          <a:ext cx="0" cy="0"/>
          <a:chOff x="0" y="0"/>
          <a:chExt cx="0" cy="0"/>
        </a:xfrm>
      </p:grpSpPr>
      <p:sp>
        <p:nvSpPr>
          <p:cNvPr id="54" name="Google Shape;54;p11"/>
          <p:cNvSpPr txBox="1">
            <a:spLocks noGrp="1"/>
          </p:cNvSpPr>
          <p:nvPr>
            <p:ph type="title"/>
          </p:nvPr>
        </p:nvSpPr>
        <p:spPr>
          <a:xfrm>
            <a:off x="533400" y="2233613"/>
            <a:ext cx="8077200" cy="2057400"/>
          </a:xfrm>
          <a:prstGeom prst="rect">
            <a:avLst/>
          </a:prstGeom>
          <a:noFill/>
          <a:ln>
            <a:noFill/>
          </a:ln>
        </p:spPr>
        <p:txBody>
          <a:bodyPr spcFirstLastPara="1" wrap="square" lIns="91425" tIns="45700" rIns="91425" bIns="45700" anchor="b" anchorCtr="0"/>
          <a:lstStyle>
            <a:lvl1pPr marR="0" lvl="0" algn="ctr" rtl="0">
              <a:spcBef>
                <a:spcPts val="0"/>
              </a:spcBef>
              <a:spcAft>
                <a:spcPts val="0"/>
              </a:spcAft>
              <a:buClr>
                <a:schemeClr val="lt1"/>
              </a:buClr>
              <a:buSzPts val="7200"/>
              <a:buFont typeface="Arial"/>
              <a:buNone/>
              <a:defRPr sz="7200" b="1"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5" name="Google Shape;55;p11"/>
          <p:cNvSpPr txBox="1">
            <a:spLocks noGrp="1"/>
          </p:cNvSpPr>
          <p:nvPr>
            <p:ph type="body" idx="1"/>
          </p:nvPr>
        </p:nvSpPr>
        <p:spPr>
          <a:xfrm>
            <a:off x="533400" y="4291015"/>
            <a:ext cx="8077200" cy="1500188"/>
          </a:xfrm>
          <a:prstGeom prst="rect">
            <a:avLst/>
          </a:prstGeom>
          <a:noFill/>
          <a:ln>
            <a:noFill/>
          </a:ln>
        </p:spPr>
        <p:txBody>
          <a:bodyPr spcFirstLastPara="1" wrap="square" lIns="91425" tIns="45700" rIns="91425" bIns="45700" anchor="t" anchorCtr="0"/>
          <a:lstStyle>
            <a:lvl1pPr marL="457200" marR="0" lvl="0" indent="-228600" algn="ctr" rtl="0">
              <a:spcBef>
                <a:spcPts val="860"/>
              </a:spcBef>
              <a:spcAft>
                <a:spcPts val="0"/>
              </a:spcAft>
              <a:buClr>
                <a:schemeClr val="accent1"/>
              </a:buClr>
              <a:buSzPts val="4730"/>
              <a:buFont typeface="Noto Sans Symbols"/>
              <a:buNone/>
              <a:defRPr sz="4300" b="1" i="0" u="none" strike="noStrike" cap="none">
                <a:solidFill>
                  <a:schemeClr val="accent2"/>
                </a:solidFill>
                <a:latin typeface="Calibri"/>
                <a:ea typeface="Calibri"/>
                <a:cs typeface="Calibri"/>
                <a:sym typeface="Calibri"/>
              </a:defRPr>
            </a:lvl1pPr>
            <a:lvl2pPr marL="914400" marR="0" lvl="1" indent="-228600" algn="l" rtl="0">
              <a:spcBef>
                <a:spcPts val="480"/>
              </a:spcBef>
              <a:spcAft>
                <a:spcPts val="0"/>
              </a:spcAft>
              <a:buClr>
                <a:schemeClr val="accent2"/>
              </a:buClr>
              <a:buSzPts val="2640"/>
              <a:buFont typeface="Noto Sans Symbols"/>
              <a:buNone/>
              <a:defRPr sz="2400" b="0" i="0" u="none" strike="noStrike" cap="none">
                <a:solidFill>
                  <a:srgbClr val="9A9EA3"/>
                </a:solidFill>
                <a:latin typeface="Calibri"/>
                <a:ea typeface="Calibri"/>
                <a:cs typeface="Calibri"/>
                <a:sym typeface="Calibri"/>
              </a:defRPr>
            </a:lvl2pPr>
            <a:lvl3pPr marL="1371600" marR="0" lvl="2" indent="-228600" algn="l" rtl="0">
              <a:spcBef>
                <a:spcPts val="420"/>
              </a:spcBef>
              <a:spcAft>
                <a:spcPts val="0"/>
              </a:spcAft>
              <a:buClr>
                <a:schemeClr val="accent3"/>
              </a:buClr>
              <a:buSzPts val="2310"/>
              <a:buFont typeface="Noto Sans Symbols"/>
              <a:buNone/>
              <a:defRPr sz="2100" b="0" i="0" u="none" strike="noStrike" cap="none">
                <a:solidFill>
                  <a:srgbClr val="9A9EA3"/>
                </a:solidFill>
                <a:latin typeface="Calibri"/>
                <a:ea typeface="Calibri"/>
                <a:cs typeface="Calibri"/>
                <a:sym typeface="Calibri"/>
              </a:defRPr>
            </a:lvl3pPr>
            <a:lvl4pPr marL="1828800" marR="0" lvl="3" indent="-228600" algn="l" rtl="0">
              <a:spcBef>
                <a:spcPts val="380"/>
              </a:spcBef>
              <a:spcAft>
                <a:spcPts val="0"/>
              </a:spcAft>
              <a:buClr>
                <a:schemeClr val="accent4"/>
              </a:buClr>
              <a:buSzPts val="2090"/>
              <a:buFont typeface="Noto Sans Symbols"/>
              <a:buNone/>
              <a:defRPr sz="1900" b="0" i="0" u="none" strike="noStrike" cap="none">
                <a:solidFill>
                  <a:srgbClr val="9A9EA3"/>
                </a:solidFill>
                <a:latin typeface="Calibri"/>
                <a:ea typeface="Calibri"/>
                <a:cs typeface="Calibri"/>
                <a:sym typeface="Calibri"/>
              </a:defRPr>
            </a:lvl4pPr>
            <a:lvl5pPr marL="2286000" marR="0" lvl="4" indent="-228600" algn="l" rtl="0">
              <a:spcBef>
                <a:spcPts val="380"/>
              </a:spcBef>
              <a:spcAft>
                <a:spcPts val="0"/>
              </a:spcAft>
              <a:buClr>
                <a:schemeClr val="accent6"/>
              </a:buClr>
              <a:buSzPts val="2090"/>
              <a:buFont typeface="Noto Sans Symbols"/>
              <a:buNone/>
              <a:defRPr sz="1900" b="0" i="0" u="none" strike="noStrike" cap="none">
                <a:solidFill>
                  <a:srgbClr val="9A9EA3"/>
                </a:solidFill>
                <a:latin typeface="Calibri"/>
                <a:ea typeface="Calibri"/>
                <a:cs typeface="Calibri"/>
                <a:sym typeface="Calibri"/>
              </a:defRPr>
            </a:lvl5pPr>
            <a:lvl6pPr marL="2743200" marR="0" lvl="5" indent="-228600" algn="l" rtl="0">
              <a:spcBef>
                <a:spcPts val="380"/>
              </a:spcBef>
              <a:spcAft>
                <a:spcPts val="0"/>
              </a:spcAft>
              <a:buClr>
                <a:schemeClr val="accent1"/>
              </a:buClr>
              <a:buSzPts val="1900"/>
              <a:buFont typeface="Noto Sans Symbols"/>
              <a:buNone/>
              <a:defRPr sz="1900" b="0" i="0" u="none" strike="noStrike" cap="none">
                <a:solidFill>
                  <a:srgbClr val="9A9EA3"/>
                </a:solidFill>
                <a:latin typeface="Calibri"/>
                <a:ea typeface="Calibri"/>
                <a:cs typeface="Calibri"/>
                <a:sym typeface="Calibri"/>
              </a:defRPr>
            </a:lvl6pPr>
            <a:lvl7pPr marL="3200400" marR="0" lvl="6" indent="-228600" algn="l" rtl="0">
              <a:spcBef>
                <a:spcPts val="380"/>
              </a:spcBef>
              <a:spcAft>
                <a:spcPts val="0"/>
              </a:spcAft>
              <a:buClr>
                <a:schemeClr val="accent2"/>
              </a:buClr>
              <a:buSzPts val="1900"/>
              <a:buFont typeface="Noto Sans Symbols"/>
              <a:buNone/>
              <a:defRPr sz="1900" b="0" i="0" u="none" strike="noStrike" cap="none">
                <a:solidFill>
                  <a:srgbClr val="9A9EA3"/>
                </a:solidFill>
                <a:latin typeface="Calibri"/>
                <a:ea typeface="Calibri"/>
                <a:cs typeface="Calibri"/>
                <a:sym typeface="Calibri"/>
              </a:defRPr>
            </a:lvl7pPr>
            <a:lvl8pPr marL="3657600" marR="0" lvl="7" indent="-228600" algn="l" rtl="0">
              <a:spcBef>
                <a:spcPts val="380"/>
              </a:spcBef>
              <a:spcAft>
                <a:spcPts val="0"/>
              </a:spcAft>
              <a:buClr>
                <a:schemeClr val="accent3"/>
              </a:buClr>
              <a:buSzPts val="1900"/>
              <a:buFont typeface="Noto Sans Symbols"/>
              <a:buNone/>
              <a:defRPr sz="1900" b="0" i="0" u="none" strike="noStrike" cap="none">
                <a:solidFill>
                  <a:srgbClr val="9A9EA3"/>
                </a:solidFill>
                <a:latin typeface="Calibri"/>
                <a:ea typeface="Calibri"/>
                <a:cs typeface="Calibri"/>
                <a:sym typeface="Calibri"/>
              </a:defRPr>
            </a:lvl8pPr>
            <a:lvl9pPr marL="4114800" marR="0" lvl="8" indent="-228600" algn="l" rtl="0">
              <a:spcBef>
                <a:spcPts val="380"/>
              </a:spcBef>
              <a:spcAft>
                <a:spcPts val="0"/>
              </a:spcAft>
              <a:buClr>
                <a:schemeClr val="accent5"/>
              </a:buClr>
              <a:buSzPts val="1900"/>
              <a:buFont typeface="Noto Sans Symbols"/>
              <a:buNone/>
              <a:defRPr sz="1900" b="0" i="0" u="none" strike="noStrike" cap="none">
                <a:solidFill>
                  <a:srgbClr val="9A9EA3"/>
                </a:solidFill>
                <a:latin typeface="Calibri"/>
                <a:ea typeface="Calibri"/>
                <a:cs typeface="Calibri"/>
                <a:sym typeface="Calibri"/>
              </a:defRPr>
            </a:lvl9pPr>
          </a:lstStyle>
          <a:p>
            <a:endParaRPr/>
          </a:p>
        </p:txBody>
      </p:sp>
      <p:sp>
        <p:nvSpPr>
          <p:cNvPr id="56" name="Google Shape;56;p11"/>
          <p:cNvSpPr txBox="1">
            <a:spLocks noGrp="1"/>
          </p:cNvSpPr>
          <p:nvPr>
            <p:ph type="body" idx="2"/>
          </p:nvPr>
        </p:nvSpPr>
        <p:spPr>
          <a:xfrm>
            <a:off x="6858001" y="304800"/>
            <a:ext cx="1655064" cy="533400"/>
          </a:xfrm>
          <a:prstGeom prst="rect">
            <a:avLst/>
          </a:prstGeom>
          <a:noFill/>
          <a:ln>
            <a:noFill/>
          </a:ln>
        </p:spPr>
        <p:txBody>
          <a:bodyPr spcFirstLastPara="1" wrap="square" lIns="91425" tIns="45700" rIns="91425" bIns="45700" anchor="b" anchorCtr="0"/>
          <a:lstStyle>
            <a:lvl1pPr marL="457200" marR="0" lvl="0" indent="-228600" algn="ctr" rtl="0">
              <a:spcBef>
                <a:spcPts val="640"/>
              </a:spcBef>
              <a:spcAft>
                <a:spcPts val="0"/>
              </a:spcAft>
              <a:buClr>
                <a:schemeClr val="accent1"/>
              </a:buClr>
              <a:buSzPts val="3520"/>
              <a:buFont typeface="Noto Sans Symbols"/>
              <a:buNone/>
              <a:defRPr sz="3200" b="1" i="0" u="none" strike="noStrike" cap="none">
                <a:solidFill>
                  <a:srgbClr val="5C6670"/>
                </a:solidFill>
                <a:latin typeface="Calibri"/>
                <a:ea typeface="Calibri"/>
                <a:cs typeface="Calibri"/>
                <a:sym typeface="Calibri"/>
              </a:defRPr>
            </a:lvl1pPr>
            <a:lvl2pPr marL="914400" marR="0" lvl="1" indent="-228600" algn="l" rtl="0">
              <a:spcBef>
                <a:spcPts val="860"/>
              </a:spcBef>
              <a:spcAft>
                <a:spcPts val="0"/>
              </a:spcAft>
              <a:buClr>
                <a:schemeClr val="accent2"/>
              </a:buClr>
              <a:buSzPts val="4730"/>
              <a:buFont typeface="Noto Sans Symbols"/>
              <a:buNone/>
              <a:defRPr sz="4300" b="1" i="0" u="none" strike="noStrike" cap="none">
                <a:solidFill>
                  <a:srgbClr val="5C6670"/>
                </a:solidFill>
                <a:latin typeface="Calibri"/>
                <a:ea typeface="Calibri"/>
                <a:cs typeface="Calibri"/>
                <a:sym typeface="Calibri"/>
              </a:defRPr>
            </a:lvl2pPr>
            <a:lvl3pPr marL="1371600" marR="0" lvl="2" indent="-228600" algn="l" rtl="0">
              <a:spcBef>
                <a:spcPts val="860"/>
              </a:spcBef>
              <a:spcAft>
                <a:spcPts val="0"/>
              </a:spcAft>
              <a:buClr>
                <a:schemeClr val="accent3"/>
              </a:buClr>
              <a:buSzPts val="4730"/>
              <a:buFont typeface="Noto Sans Symbols"/>
              <a:buNone/>
              <a:defRPr sz="4300" b="1" i="0" u="none" strike="noStrike" cap="none">
                <a:solidFill>
                  <a:srgbClr val="5C6670"/>
                </a:solidFill>
                <a:latin typeface="Calibri"/>
                <a:ea typeface="Calibri"/>
                <a:cs typeface="Calibri"/>
                <a:sym typeface="Calibri"/>
              </a:defRPr>
            </a:lvl3pPr>
            <a:lvl4pPr marL="1828800" marR="0" lvl="3" indent="-228600" algn="l" rtl="0">
              <a:spcBef>
                <a:spcPts val="860"/>
              </a:spcBef>
              <a:spcAft>
                <a:spcPts val="0"/>
              </a:spcAft>
              <a:buClr>
                <a:schemeClr val="accent4"/>
              </a:buClr>
              <a:buSzPts val="4730"/>
              <a:buFont typeface="Noto Sans Symbols"/>
              <a:buNone/>
              <a:defRPr sz="4300" b="1" i="0" u="none" strike="noStrike" cap="none">
                <a:solidFill>
                  <a:srgbClr val="5C6670"/>
                </a:solidFill>
                <a:latin typeface="Calibri"/>
                <a:ea typeface="Calibri"/>
                <a:cs typeface="Calibri"/>
                <a:sym typeface="Calibri"/>
              </a:defRPr>
            </a:lvl4pPr>
            <a:lvl5pPr marL="2286000" marR="0" lvl="4" indent="-228600" algn="l" rtl="0">
              <a:spcBef>
                <a:spcPts val="860"/>
              </a:spcBef>
              <a:spcAft>
                <a:spcPts val="0"/>
              </a:spcAft>
              <a:buClr>
                <a:schemeClr val="accent6"/>
              </a:buClr>
              <a:buSzPts val="4730"/>
              <a:buFont typeface="Noto Sans Symbols"/>
              <a:buNone/>
              <a:defRPr sz="4300" b="1" i="0" u="none" strike="noStrike" cap="none">
                <a:solidFill>
                  <a:srgbClr val="5C6670"/>
                </a:solidFill>
                <a:latin typeface="Calibri"/>
                <a:ea typeface="Calibri"/>
                <a:cs typeface="Calibri"/>
                <a:sym typeface="Calibri"/>
              </a:defRPr>
            </a:lvl5pPr>
            <a:lvl6pPr marL="2743200" marR="0" lvl="5" indent="-304800" algn="l" rtl="0">
              <a:spcBef>
                <a:spcPts val="240"/>
              </a:spcBef>
              <a:spcAft>
                <a:spcPts val="0"/>
              </a:spcAft>
              <a:buClr>
                <a:schemeClr val="accent1"/>
              </a:buClr>
              <a:buSzPts val="1200"/>
              <a:buFont typeface="Noto Sans Symbols"/>
              <a:buChar char="▪"/>
              <a:defRPr sz="1200" b="0" i="0" u="none" strike="noStrike" cap="none">
                <a:solidFill>
                  <a:schemeClr val="dk2"/>
                </a:solidFill>
                <a:latin typeface="Calibri"/>
                <a:ea typeface="Calibri"/>
                <a:cs typeface="Calibri"/>
                <a:sym typeface="Calibri"/>
              </a:defRPr>
            </a:lvl6pPr>
            <a:lvl7pPr marL="3200400" marR="0" lvl="6" indent="-304800" algn="l" rtl="0">
              <a:spcBef>
                <a:spcPts val="240"/>
              </a:spcBef>
              <a:spcAft>
                <a:spcPts val="0"/>
              </a:spcAft>
              <a:buClr>
                <a:schemeClr val="accent2"/>
              </a:buClr>
              <a:buSzPts val="1200"/>
              <a:buFont typeface="Noto Sans Symbols"/>
              <a:buChar char="▪"/>
              <a:defRPr sz="1200" b="0" i="0" u="none" strike="noStrike" cap="none">
                <a:solidFill>
                  <a:schemeClr val="dk2"/>
                </a:solidFill>
                <a:latin typeface="Calibri"/>
                <a:ea typeface="Calibri"/>
                <a:cs typeface="Calibri"/>
                <a:sym typeface="Calibri"/>
              </a:defRPr>
            </a:lvl7pPr>
            <a:lvl8pPr marL="3657600" marR="0" lvl="7" indent="-304800" algn="l" rtl="0">
              <a:spcBef>
                <a:spcPts val="240"/>
              </a:spcBef>
              <a:spcAft>
                <a:spcPts val="0"/>
              </a:spcAft>
              <a:buClr>
                <a:schemeClr val="accent3"/>
              </a:buClr>
              <a:buSzPts val="1200"/>
              <a:buFont typeface="Noto Sans Symbols"/>
              <a:buChar char="▪"/>
              <a:defRPr sz="1200" b="0" i="0" u="none" strike="noStrike" cap="none">
                <a:solidFill>
                  <a:schemeClr val="dk2"/>
                </a:solidFill>
                <a:latin typeface="Calibri"/>
                <a:ea typeface="Calibri"/>
                <a:cs typeface="Calibri"/>
                <a:sym typeface="Calibri"/>
              </a:defRPr>
            </a:lvl8pPr>
            <a:lvl9pPr marL="4114800" marR="0" lvl="8" indent="-304800" algn="l" rtl="0">
              <a:spcBef>
                <a:spcPts val="240"/>
              </a:spcBef>
              <a:spcAft>
                <a:spcPts val="0"/>
              </a:spcAft>
              <a:buClr>
                <a:schemeClr val="accent5"/>
              </a:buClr>
              <a:buSzPts val="1200"/>
              <a:buFont typeface="Noto Sans Symbols"/>
              <a:buChar char="▪"/>
              <a:defRPr sz="1200" b="0" i="0" u="none" strike="noStrike" cap="none">
                <a:solidFill>
                  <a:schemeClr val="dk2"/>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648437350"/>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matchingName="Title Only Green Narrow Bar">
  <p:cSld name="Title Only Green Narrow Bar">
    <p:bg>
      <p:bgPr>
        <a:blipFill>
          <a:blip r:embed="rId2">
            <a:alphaModFix/>
          </a:blip>
          <a:stretch>
            <a:fillRect/>
          </a:stretch>
        </a:blipFill>
        <a:effectLst/>
      </p:bgPr>
    </p:bg>
    <p:spTree>
      <p:nvGrpSpPr>
        <p:cNvPr id="1" name="Shape 57"/>
        <p:cNvGrpSpPr/>
        <p:nvPr/>
      </p:nvGrpSpPr>
      <p:grpSpPr>
        <a:xfrm>
          <a:off x="0" y="0"/>
          <a:ext cx="0" cy="0"/>
          <a:chOff x="0" y="0"/>
          <a:chExt cx="0" cy="0"/>
        </a:xfrm>
      </p:grpSpPr>
      <p:sp>
        <p:nvSpPr>
          <p:cNvPr id="58" name="Google Shape;58;p12"/>
          <p:cNvSpPr txBox="1">
            <a:spLocks noGrp="1"/>
          </p:cNvSpPr>
          <p:nvPr>
            <p:ph type="title"/>
          </p:nvPr>
        </p:nvSpPr>
        <p:spPr>
          <a:xfrm>
            <a:off x="381000" y="355847"/>
            <a:ext cx="8381260" cy="782073"/>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2347084462"/>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matchingName="Statement with Two-Level Tag, 3">
  <p:cSld name="Statement with Two-Level Tag, 3">
    <p:spTree>
      <p:nvGrpSpPr>
        <p:cNvPr id="1" name="Shape 69"/>
        <p:cNvGrpSpPr/>
        <p:nvPr/>
      </p:nvGrpSpPr>
      <p:grpSpPr>
        <a:xfrm>
          <a:off x="0" y="0"/>
          <a:ext cx="0" cy="0"/>
          <a:chOff x="0" y="0"/>
          <a:chExt cx="0" cy="0"/>
        </a:xfrm>
      </p:grpSpPr>
      <p:sp>
        <p:nvSpPr>
          <p:cNvPr id="70" name="Google Shape;70;p16"/>
          <p:cNvSpPr txBox="1">
            <a:spLocks noGrp="1"/>
          </p:cNvSpPr>
          <p:nvPr>
            <p:ph type="title"/>
          </p:nvPr>
        </p:nvSpPr>
        <p:spPr>
          <a:xfrm>
            <a:off x="533400" y="1676400"/>
            <a:ext cx="8077200" cy="20574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lt1"/>
              </a:buClr>
              <a:buSzPts val="6600"/>
              <a:buFont typeface="Arial"/>
              <a:buNone/>
              <a:defRPr sz="6600" b="1"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1" name="Google Shape;71;p16"/>
          <p:cNvSpPr txBox="1">
            <a:spLocks noGrp="1"/>
          </p:cNvSpPr>
          <p:nvPr>
            <p:ph type="body" idx="1"/>
          </p:nvPr>
        </p:nvSpPr>
        <p:spPr>
          <a:xfrm>
            <a:off x="533400" y="3733801"/>
            <a:ext cx="8077200" cy="1500188"/>
          </a:xfrm>
          <a:prstGeom prst="rect">
            <a:avLst/>
          </a:prstGeom>
          <a:noFill/>
          <a:ln>
            <a:noFill/>
          </a:ln>
        </p:spPr>
        <p:txBody>
          <a:bodyPr spcFirstLastPara="1" wrap="square" lIns="91425" tIns="45700" rIns="91425" bIns="45700" anchor="t" anchorCtr="0"/>
          <a:lstStyle>
            <a:lvl1pPr marL="457200" marR="0" lvl="0" indent="-228600" algn="l" rtl="0">
              <a:spcBef>
                <a:spcPts val="640"/>
              </a:spcBef>
              <a:spcAft>
                <a:spcPts val="0"/>
              </a:spcAft>
              <a:buClr>
                <a:schemeClr val="accent1"/>
              </a:buClr>
              <a:buSzPts val="3520"/>
              <a:buFont typeface="Noto Sans Symbols"/>
              <a:buNone/>
              <a:defRPr sz="3200" b="1" i="0" u="none" strike="noStrike" cap="none">
                <a:solidFill>
                  <a:schemeClr val="accent3"/>
                </a:solidFill>
                <a:latin typeface="Calibri"/>
                <a:ea typeface="Calibri"/>
                <a:cs typeface="Calibri"/>
                <a:sym typeface="Calibri"/>
              </a:defRPr>
            </a:lvl1pPr>
            <a:lvl2pPr marL="914400" marR="0" lvl="1" indent="-228600" algn="l" rtl="0">
              <a:spcBef>
                <a:spcPts val="360"/>
              </a:spcBef>
              <a:spcAft>
                <a:spcPts val="0"/>
              </a:spcAft>
              <a:buClr>
                <a:schemeClr val="accent2"/>
              </a:buClr>
              <a:buSzPts val="1980"/>
              <a:buFont typeface="Noto Sans Symbols"/>
              <a:buNone/>
              <a:defRPr sz="1800" b="0" i="0" u="none" strike="noStrike" cap="none">
                <a:solidFill>
                  <a:srgbClr val="9A9EA3"/>
                </a:solidFill>
                <a:latin typeface="Calibri"/>
                <a:ea typeface="Calibri"/>
                <a:cs typeface="Calibri"/>
                <a:sym typeface="Calibri"/>
              </a:defRPr>
            </a:lvl2pPr>
            <a:lvl3pPr marL="1371600" marR="0" lvl="2" indent="-228600" algn="l" rtl="0">
              <a:spcBef>
                <a:spcPts val="320"/>
              </a:spcBef>
              <a:spcAft>
                <a:spcPts val="0"/>
              </a:spcAft>
              <a:buClr>
                <a:schemeClr val="accent3"/>
              </a:buClr>
              <a:buSzPts val="1760"/>
              <a:buFont typeface="Noto Sans Symbols"/>
              <a:buNone/>
              <a:defRPr sz="1600" b="0" i="0" u="none" strike="noStrike" cap="none">
                <a:solidFill>
                  <a:srgbClr val="9A9EA3"/>
                </a:solidFill>
                <a:latin typeface="Calibri"/>
                <a:ea typeface="Calibri"/>
                <a:cs typeface="Calibri"/>
                <a:sym typeface="Calibri"/>
              </a:defRPr>
            </a:lvl3pPr>
            <a:lvl4pPr marL="1828800" marR="0" lvl="3" indent="-228600" algn="l" rtl="0">
              <a:spcBef>
                <a:spcPts val="280"/>
              </a:spcBef>
              <a:spcAft>
                <a:spcPts val="0"/>
              </a:spcAft>
              <a:buClr>
                <a:schemeClr val="accent4"/>
              </a:buClr>
              <a:buSzPts val="1540"/>
              <a:buFont typeface="Noto Sans Symbols"/>
              <a:buNone/>
              <a:defRPr sz="1400" b="0" i="0" u="none" strike="noStrike" cap="none">
                <a:solidFill>
                  <a:srgbClr val="9A9EA3"/>
                </a:solidFill>
                <a:latin typeface="Calibri"/>
                <a:ea typeface="Calibri"/>
                <a:cs typeface="Calibri"/>
                <a:sym typeface="Calibri"/>
              </a:defRPr>
            </a:lvl4pPr>
            <a:lvl5pPr marL="2286000" marR="0" lvl="4" indent="-228600" algn="l" rtl="0">
              <a:spcBef>
                <a:spcPts val="280"/>
              </a:spcBef>
              <a:spcAft>
                <a:spcPts val="0"/>
              </a:spcAft>
              <a:buClr>
                <a:schemeClr val="accent6"/>
              </a:buClr>
              <a:buSzPts val="1540"/>
              <a:buFont typeface="Noto Sans Symbols"/>
              <a:buNone/>
              <a:defRPr sz="1400" b="0" i="0" u="none" strike="noStrike" cap="none">
                <a:solidFill>
                  <a:srgbClr val="9A9EA3"/>
                </a:solidFill>
                <a:latin typeface="Calibri"/>
                <a:ea typeface="Calibri"/>
                <a:cs typeface="Calibri"/>
                <a:sym typeface="Calibri"/>
              </a:defRPr>
            </a:lvl5pPr>
            <a:lvl6pPr marL="2743200" marR="0" lvl="5" indent="-228600" algn="l" rtl="0">
              <a:spcBef>
                <a:spcPts val="280"/>
              </a:spcBef>
              <a:spcAft>
                <a:spcPts val="0"/>
              </a:spcAft>
              <a:buClr>
                <a:schemeClr val="accent1"/>
              </a:buClr>
              <a:buSzPts val="1400"/>
              <a:buFont typeface="Noto Sans Symbols"/>
              <a:buNone/>
              <a:defRPr sz="1400" b="0" i="0" u="none" strike="noStrike" cap="none">
                <a:solidFill>
                  <a:srgbClr val="9A9EA3"/>
                </a:solidFill>
                <a:latin typeface="Calibri"/>
                <a:ea typeface="Calibri"/>
                <a:cs typeface="Calibri"/>
                <a:sym typeface="Calibri"/>
              </a:defRPr>
            </a:lvl6pPr>
            <a:lvl7pPr marL="3200400" marR="0" lvl="6" indent="-228600" algn="l" rtl="0">
              <a:spcBef>
                <a:spcPts val="280"/>
              </a:spcBef>
              <a:spcAft>
                <a:spcPts val="0"/>
              </a:spcAft>
              <a:buClr>
                <a:schemeClr val="accent2"/>
              </a:buClr>
              <a:buSzPts val="1400"/>
              <a:buFont typeface="Noto Sans Symbols"/>
              <a:buNone/>
              <a:defRPr sz="1400" b="0" i="0" u="none" strike="noStrike" cap="none">
                <a:solidFill>
                  <a:srgbClr val="9A9EA3"/>
                </a:solidFill>
                <a:latin typeface="Calibri"/>
                <a:ea typeface="Calibri"/>
                <a:cs typeface="Calibri"/>
                <a:sym typeface="Calibri"/>
              </a:defRPr>
            </a:lvl7pPr>
            <a:lvl8pPr marL="3657600" marR="0" lvl="7" indent="-228600" algn="l" rtl="0">
              <a:spcBef>
                <a:spcPts val="280"/>
              </a:spcBef>
              <a:spcAft>
                <a:spcPts val="0"/>
              </a:spcAft>
              <a:buClr>
                <a:schemeClr val="accent3"/>
              </a:buClr>
              <a:buSzPts val="1400"/>
              <a:buFont typeface="Noto Sans Symbols"/>
              <a:buNone/>
              <a:defRPr sz="1400" b="0" i="0" u="none" strike="noStrike" cap="none">
                <a:solidFill>
                  <a:srgbClr val="9A9EA3"/>
                </a:solidFill>
                <a:latin typeface="Calibri"/>
                <a:ea typeface="Calibri"/>
                <a:cs typeface="Calibri"/>
                <a:sym typeface="Calibri"/>
              </a:defRPr>
            </a:lvl8pPr>
            <a:lvl9pPr marL="4114800" marR="0" lvl="8" indent="-228600" algn="l" rtl="0">
              <a:spcBef>
                <a:spcPts val="280"/>
              </a:spcBef>
              <a:spcAft>
                <a:spcPts val="0"/>
              </a:spcAft>
              <a:buClr>
                <a:schemeClr val="accent5"/>
              </a:buClr>
              <a:buSzPts val="1400"/>
              <a:buFont typeface="Noto Sans Symbols"/>
              <a:buNone/>
              <a:defRPr sz="1400" b="0" i="0" u="none" strike="noStrike" cap="none">
                <a:solidFill>
                  <a:srgbClr val="9A9EA3"/>
                </a:solidFill>
                <a:latin typeface="Calibri"/>
                <a:ea typeface="Calibri"/>
                <a:cs typeface="Calibri"/>
                <a:sym typeface="Calibri"/>
              </a:defRPr>
            </a:lvl9pPr>
          </a:lstStyle>
          <a:p>
            <a:endParaRPr/>
          </a:p>
        </p:txBody>
      </p:sp>
      <p:sp>
        <p:nvSpPr>
          <p:cNvPr id="72" name="Google Shape;72;p16"/>
          <p:cNvSpPr txBox="1">
            <a:spLocks noGrp="1"/>
          </p:cNvSpPr>
          <p:nvPr>
            <p:ph type="body" idx="2"/>
          </p:nvPr>
        </p:nvSpPr>
        <p:spPr>
          <a:xfrm>
            <a:off x="6053141" y="304800"/>
            <a:ext cx="2505075" cy="533400"/>
          </a:xfrm>
          <a:prstGeom prst="rect">
            <a:avLst/>
          </a:prstGeom>
          <a:noFill/>
          <a:ln>
            <a:noFill/>
          </a:ln>
        </p:spPr>
        <p:txBody>
          <a:bodyPr spcFirstLastPara="1" wrap="square" lIns="91425" tIns="45700" rIns="91425" bIns="45700" anchor="b" anchorCtr="0"/>
          <a:lstStyle>
            <a:lvl1pPr marL="457200" marR="0" lvl="0" indent="-228600" algn="ctr" rtl="0">
              <a:spcBef>
                <a:spcPts val="640"/>
              </a:spcBef>
              <a:spcAft>
                <a:spcPts val="0"/>
              </a:spcAft>
              <a:buClr>
                <a:schemeClr val="accent1"/>
              </a:buClr>
              <a:buSzPts val="3520"/>
              <a:buFont typeface="Noto Sans Symbols"/>
              <a:buNone/>
              <a:defRPr sz="3200" b="1" i="0" u="none" strike="noStrike" cap="none">
                <a:solidFill>
                  <a:srgbClr val="5C6670"/>
                </a:solidFill>
                <a:latin typeface="Calibri"/>
                <a:ea typeface="Calibri"/>
                <a:cs typeface="Calibri"/>
                <a:sym typeface="Calibri"/>
              </a:defRPr>
            </a:lvl1pPr>
            <a:lvl2pPr marL="914400" marR="0" lvl="1" indent="-228600" algn="l" rtl="0">
              <a:spcBef>
                <a:spcPts val="640"/>
              </a:spcBef>
              <a:spcAft>
                <a:spcPts val="0"/>
              </a:spcAft>
              <a:buClr>
                <a:schemeClr val="accent2"/>
              </a:buClr>
              <a:buSzPts val="3520"/>
              <a:buFont typeface="Noto Sans Symbols"/>
              <a:buNone/>
              <a:defRPr sz="3200" b="1" i="0" u="none" strike="noStrike" cap="none">
                <a:solidFill>
                  <a:srgbClr val="5C6670"/>
                </a:solidFill>
                <a:latin typeface="Calibri"/>
                <a:ea typeface="Calibri"/>
                <a:cs typeface="Calibri"/>
                <a:sym typeface="Calibri"/>
              </a:defRPr>
            </a:lvl2pPr>
            <a:lvl3pPr marL="1371600" marR="0" lvl="2" indent="-228600" algn="l" rtl="0">
              <a:spcBef>
                <a:spcPts val="640"/>
              </a:spcBef>
              <a:spcAft>
                <a:spcPts val="0"/>
              </a:spcAft>
              <a:buClr>
                <a:schemeClr val="accent3"/>
              </a:buClr>
              <a:buSzPts val="3520"/>
              <a:buFont typeface="Noto Sans Symbols"/>
              <a:buNone/>
              <a:defRPr sz="3200" b="1" i="0" u="none" strike="noStrike" cap="none">
                <a:solidFill>
                  <a:srgbClr val="5C6670"/>
                </a:solidFill>
                <a:latin typeface="Calibri"/>
                <a:ea typeface="Calibri"/>
                <a:cs typeface="Calibri"/>
                <a:sym typeface="Calibri"/>
              </a:defRPr>
            </a:lvl3pPr>
            <a:lvl4pPr marL="1828800" marR="0" lvl="3" indent="-228600" algn="l" rtl="0">
              <a:spcBef>
                <a:spcPts val="640"/>
              </a:spcBef>
              <a:spcAft>
                <a:spcPts val="0"/>
              </a:spcAft>
              <a:buClr>
                <a:schemeClr val="accent4"/>
              </a:buClr>
              <a:buSzPts val="3520"/>
              <a:buFont typeface="Noto Sans Symbols"/>
              <a:buNone/>
              <a:defRPr sz="3200" b="1" i="0" u="none" strike="noStrike" cap="none">
                <a:solidFill>
                  <a:srgbClr val="5C6670"/>
                </a:solidFill>
                <a:latin typeface="Calibri"/>
                <a:ea typeface="Calibri"/>
                <a:cs typeface="Calibri"/>
                <a:sym typeface="Calibri"/>
              </a:defRPr>
            </a:lvl4pPr>
            <a:lvl5pPr marL="2286000" marR="0" lvl="4" indent="-228600" algn="l" rtl="0">
              <a:spcBef>
                <a:spcPts val="640"/>
              </a:spcBef>
              <a:spcAft>
                <a:spcPts val="0"/>
              </a:spcAft>
              <a:buClr>
                <a:schemeClr val="accent6"/>
              </a:buClr>
              <a:buSzPts val="3520"/>
              <a:buFont typeface="Noto Sans Symbols"/>
              <a:buNone/>
              <a:defRPr sz="3200" b="1" i="0" u="none" strike="noStrike" cap="none">
                <a:solidFill>
                  <a:srgbClr val="5C6670"/>
                </a:solidFill>
                <a:latin typeface="Calibri"/>
                <a:ea typeface="Calibri"/>
                <a:cs typeface="Calibri"/>
                <a:sym typeface="Calibri"/>
              </a:defRPr>
            </a:lvl5pPr>
            <a:lvl6pPr marL="2743200" marR="0" lvl="5" indent="-304800" algn="l" rtl="0">
              <a:spcBef>
                <a:spcPts val="240"/>
              </a:spcBef>
              <a:spcAft>
                <a:spcPts val="0"/>
              </a:spcAft>
              <a:buClr>
                <a:schemeClr val="accent1"/>
              </a:buClr>
              <a:buSzPts val="1200"/>
              <a:buFont typeface="Noto Sans Symbols"/>
              <a:buChar char="▪"/>
              <a:defRPr sz="1200" b="0" i="0" u="none" strike="noStrike" cap="none">
                <a:solidFill>
                  <a:schemeClr val="dk2"/>
                </a:solidFill>
                <a:latin typeface="Calibri"/>
                <a:ea typeface="Calibri"/>
                <a:cs typeface="Calibri"/>
                <a:sym typeface="Calibri"/>
              </a:defRPr>
            </a:lvl6pPr>
            <a:lvl7pPr marL="3200400" marR="0" lvl="6" indent="-304800" algn="l" rtl="0">
              <a:spcBef>
                <a:spcPts val="240"/>
              </a:spcBef>
              <a:spcAft>
                <a:spcPts val="0"/>
              </a:spcAft>
              <a:buClr>
                <a:schemeClr val="accent2"/>
              </a:buClr>
              <a:buSzPts val="1200"/>
              <a:buFont typeface="Noto Sans Symbols"/>
              <a:buChar char="▪"/>
              <a:defRPr sz="1200" b="0" i="0" u="none" strike="noStrike" cap="none">
                <a:solidFill>
                  <a:schemeClr val="dk2"/>
                </a:solidFill>
                <a:latin typeface="Calibri"/>
                <a:ea typeface="Calibri"/>
                <a:cs typeface="Calibri"/>
                <a:sym typeface="Calibri"/>
              </a:defRPr>
            </a:lvl7pPr>
            <a:lvl8pPr marL="3657600" marR="0" lvl="7" indent="-304800" algn="l" rtl="0">
              <a:spcBef>
                <a:spcPts val="240"/>
              </a:spcBef>
              <a:spcAft>
                <a:spcPts val="0"/>
              </a:spcAft>
              <a:buClr>
                <a:schemeClr val="accent3"/>
              </a:buClr>
              <a:buSzPts val="1200"/>
              <a:buFont typeface="Noto Sans Symbols"/>
              <a:buChar char="▪"/>
              <a:defRPr sz="1200" b="0" i="0" u="none" strike="noStrike" cap="none">
                <a:solidFill>
                  <a:schemeClr val="dk2"/>
                </a:solidFill>
                <a:latin typeface="Calibri"/>
                <a:ea typeface="Calibri"/>
                <a:cs typeface="Calibri"/>
                <a:sym typeface="Calibri"/>
              </a:defRPr>
            </a:lvl8pPr>
            <a:lvl9pPr marL="4114800" marR="0" lvl="8" indent="-304800" algn="l" rtl="0">
              <a:spcBef>
                <a:spcPts val="240"/>
              </a:spcBef>
              <a:spcAft>
                <a:spcPts val="0"/>
              </a:spcAft>
              <a:buClr>
                <a:schemeClr val="accent5"/>
              </a:buClr>
              <a:buSzPts val="1200"/>
              <a:buFont typeface="Noto Sans Symbols"/>
              <a:buChar char="▪"/>
              <a:defRPr sz="1200" b="0" i="0" u="none" strike="noStrike" cap="none">
                <a:solidFill>
                  <a:schemeClr val="dk2"/>
                </a:solidFill>
                <a:latin typeface="Calibri"/>
                <a:ea typeface="Calibri"/>
                <a:cs typeface="Calibri"/>
                <a:sym typeface="Calibri"/>
              </a:defRPr>
            </a:lvl9pPr>
          </a:lstStyle>
          <a:p>
            <a:endParaRPr/>
          </a:p>
        </p:txBody>
      </p:sp>
      <p:sp>
        <p:nvSpPr>
          <p:cNvPr id="73" name="Google Shape;73;p16"/>
          <p:cNvSpPr txBox="1">
            <a:spLocks noGrp="1"/>
          </p:cNvSpPr>
          <p:nvPr>
            <p:ph type="body" idx="3"/>
          </p:nvPr>
        </p:nvSpPr>
        <p:spPr>
          <a:xfrm>
            <a:off x="6053141" y="838200"/>
            <a:ext cx="2505075" cy="533400"/>
          </a:xfrm>
          <a:prstGeom prst="rect">
            <a:avLst/>
          </a:prstGeom>
          <a:noFill/>
          <a:ln>
            <a:noFill/>
          </a:ln>
        </p:spPr>
        <p:txBody>
          <a:bodyPr spcFirstLastPara="1" wrap="square" lIns="91425" tIns="45700" rIns="91425" bIns="45700" anchor="t" anchorCtr="0"/>
          <a:lstStyle>
            <a:lvl1pPr marL="457200" marR="0" lvl="0" indent="-228600" algn="ctr" rtl="0">
              <a:spcBef>
                <a:spcPts val="400"/>
              </a:spcBef>
              <a:spcAft>
                <a:spcPts val="0"/>
              </a:spcAft>
              <a:buClr>
                <a:schemeClr val="accent1"/>
              </a:buClr>
              <a:buSzPts val="2200"/>
              <a:buFont typeface="Noto Sans Symbols"/>
              <a:buNone/>
              <a:defRPr sz="2000" b="0" i="0" u="none" strike="noStrike" cap="none">
                <a:solidFill>
                  <a:srgbClr val="5C6670"/>
                </a:solidFill>
                <a:latin typeface="Calibri"/>
                <a:ea typeface="Calibri"/>
                <a:cs typeface="Calibri"/>
                <a:sym typeface="Calibri"/>
              </a:defRPr>
            </a:lvl1pPr>
            <a:lvl2pPr marL="914400" marR="0" lvl="1" indent="-228600" algn="l" rtl="0">
              <a:spcBef>
                <a:spcPts val="400"/>
              </a:spcBef>
              <a:spcAft>
                <a:spcPts val="0"/>
              </a:spcAft>
              <a:buClr>
                <a:schemeClr val="accent2"/>
              </a:buClr>
              <a:buSzPts val="2200"/>
              <a:buFont typeface="Noto Sans Symbols"/>
              <a:buNone/>
              <a:defRPr sz="2000" b="0" i="0" u="none" strike="noStrike" cap="none">
                <a:solidFill>
                  <a:srgbClr val="5C6670"/>
                </a:solidFill>
                <a:latin typeface="Calibri"/>
                <a:ea typeface="Calibri"/>
                <a:cs typeface="Calibri"/>
                <a:sym typeface="Calibri"/>
              </a:defRPr>
            </a:lvl2pPr>
            <a:lvl3pPr marL="1371600" marR="0" lvl="2" indent="-228600" algn="l" rtl="0">
              <a:spcBef>
                <a:spcPts val="400"/>
              </a:spcBef>
              <a:spcAft>
                <a:spcPts val="0"/>
              </a:spcAft>
              <a:buClr>
                <a:schemeClr val="accent3"/>
              </a:buClr>
              <a:buSzPts val="2200"/>
              <a:buFont typeface="Noto Sans Symbols"/>
              <a:buNone/>
              <a:defRPr sz="2000" b="0" i="0" u="none" strike="noStrike" cap="none">
                <a:solidFill>
                  <a:srgbClr val="5C6670"/>
                </a:solidFill>
                <a:latin typeface="Calibri"/>
                <a:ea typeface="Calibri"/>
                <a:cs typeface="Calibri"/>
                <a:sym typeface="Calibri"/>
              </a:defRPr>
            </a:lvl3pPr>
            <a:lvl4pPr marL="1828800" marR="0" lvl="3" indent="-228600" algn="l" rtl="0">
              <a:spcBef>
                <a:spcPts val="400"/>
              </a:spcBef>
              <a:spcAft>
                <a:spcPts val="0"/>
              </a:spcAft>
              <a:buClr>
                <a:schemeClr val="accent4"/>
              </a:buClr>
              <a:buSzPts val="2200"/>
              <a:buFont typeface="Noto Sans Symbols"/>
              <a:buNone/>
              <a:defRPr sz="2000" b="0" i="0" u="none" strike="noStrike" cap="none">
                <a:solidFill>
                  <a:srgbClr val="5C6670"/>
                </a:solidFill>
                <a:latin typeface="Calibri"/>
                <a:ea typeface="Calibri"/>
                <a:cs typeface="Calibri"/>
                <a:sym typeface="Calibri"/>
              </a:defRPr>
            </a:lvl4pPr>
            <a:lvl5pPr marL="2286000" marR="0" lvl="4" indent="-228600" algn="l" rtl="0">
              <a:spcBef>
                <a:spcPts val="400"/>
              </a:spcBef>
              <a:spcAft>
                <a:spcPts val="0"/>
              </a:spcAft>
              <a:buClr>
                <a:schemeClr val="accent6"/>
              </a:buClr>
              <a:buSzPts val="2200"/>
              <a:buFont typeface="Noto Sans Symbols"/>
              <a:buNone/>
              <a:defRPr sz="2000" b="0" i="0" u="none" strike="noStrike" cap="none">
                <a:solidFill>
                  <a:srgbClr val="5C6670"/>
                </a:solidFill>
                <a:latin typeface="Calibri"/>
                <a:ea typeface="Calibri"/>
                <a:cs typeface="Calibri"/>
                <a:sym typeface="Calibri"/>
              </a:defRPr>
            </a:lvl5pPr>
            <a:lvl6pPr marL="2743200" marR="0" lvl="5" indent="-304800" algn="l" rtl="0">
              <a:spcBef>
                <a:spcPts val="240"/>
              </a:spcBef>
              <a:spcAft>
                <a:spcPts val="0"/>
              </a:spcAft>
              <a:buClr>
                <a:schemeClr val="accent1"/>
              </a:buClr>
              <a:buSzPts val="1200"/>
              <a:buFont typeface="Noto Sans Symbols"/>
              <a:buChar char="▪"/>
              <a:defRPr sz="1200" b="0" i="0" u="none" strike="noStrike" cap="none">
                <a:solidFill>
                  <a:schemeClr val="dk2"/>
                </a:solidFill>
                <a:latin typeface="Calibri"/>
                <a:ea typeface="Calibri"/>
                <a:cs typeface="Calibri"/>
                <a:sym typeface="Calibri"/>
              </a:defRPr>
            </a:lvl6pPr>
            <a:lvl7pPr marL="3200400" marR="0" lvl="6" indent="-304800" algn="l" rtl="0">
              <a:spcBef>
                <a:spcPts val="240"/>
              </a:spcBef>
              <a:spcAft>
                <a:spcPts val="0"/>
              </a:spcAft>
              <a:buClr>
                <a:schemeClr val="accent2"/>
              </a:buClr>
              <a:buSzPts val="1200"/>
              <a:buFont typeface="Noto Sans Symbols"/>
              <a:buChar char="▪"/>
              <a:defRPr sz="1200" b="0" i="0" u="none" strike="noStrike" cap="none">
                <a:solidFill>
                  <a:schemeClr val="dk2"/>
                </a:solidFill>
                <a:latin typeface="Calibri"/>
                <a:ea typeface="Calibri"/>
                <a:cs typeface="Calibri"/>
                <a:sym typeface="Calibri"/>
              </a:defRPr>
            </a:lvl7pPr>
            <a:lvl8pPr marL="3657600" marR="0" lvl="7" indent="-304800" algn="l" rtl="0">
              <a:spcBef>
                <a:spcPts val="240"/>
              </a:spcBef>
              <a:spcAft>
                <a:spcPts val="0"/>
              </a:spcAft>
              <a:buClr>
                <a:schemeClr val="accent3"/>
              </a:buClr>
              <a:buSzPts val="1200"/>
              <a:buFont typeface="Noto Sans Symbols"/>
              <a:buChar char="▪"/>
              <a:defRPr sz="1200" b="0" i="0" u="none" strike="noStrike" cap="none">
                <a:solidFill>
                  <a:schemeClr val="dk2"/>
                </a:solidFill>
                <a:latin typeface="Calibri"/>
                <a:ea typeface="Calibri"/>
                <a:cs typeface="Calibri"/>
                <a:sym typeface="Calibri"/>
              </a:defRPr>
            </a:lvl8pPr>
            <a:lvl9pPr marL="4114800" marR="0" lvl="8" indent="-304800" algn="l" rtl="0">
              <a:spcBef>
                <a:spcPts val="240"/>
              </a:spcBef>
              <a:spcAft>
                <a:spcPts val="0"/>
              </a:spcAft>
              <a:buClr>
                <a:schemeClr val="accent5"/>
              </a:buClr>
              <a:buSzPts val="1200"/>
              <a:buFont typeface="Noto Sans Symbols"/>
              <a:buChar char="▪"/>
              <a:defRPr sz="1200" b="0" i="0" u="none" strike="noStrike" cap="none">
                <a:solidFill>
                  <a:schemeClr val="dk2"/>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686868563"/>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showMasterSp="0" type="objTx">
  <p:cSld name="1_Content with Caption">
    <p:spTree>
      <p:nvGrpSpPr>
        <p:cNvPr id="1" name=""/>
        <p:cNvGrpSpPr/>
        <p:nvPr/>
      </p:nvGrpSpPr>
      <p:grpSpPr>
        <a:xfrm>
          <a:off x="0" y="0"/>
          <a:ext cx="0" cy="0"/>
          <a:chOff x="0" y="0"/>
          <a:chExt cx="0" cy="0"/>
        </a:xfrm>
      </p:grpSpPr>
      <p:sp>
        <p:nvSpPr>
          <p:cNvPr id="8" name="Rectangle 7" title="Background Shape"/>
          <p:cNvSpPr/>
          <p:nvPr userDrawn="1"/>
        </p:nvSpPr>
        <p:spPr>
          <a:xfrm>
            <a:off x="0" y="376"/>
            <a:ext cx="397764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buClrTx/>
              <a:buFontTx/>
              <a:buNone/>
            </a:pPr>
            <a:endParaRPr lang="en-US" sz="1800" kern="1200" dirty="0">
              <a:solidFill>
                <a:prstClr val="white"/>
              </a:solidFill>
            </a:endParaRPr>
          </a:p>
        </p:txBody>
      </p:sp>
      <p:sp>
        <p:nvSpPr>
          <p:cNvPr id="2" name="Title 1"/>
          <p:cNvSpPr>
            <a:spLocks noGrp="1"/>
          </p:cNvSpPr>
          <p:nvPr>
            <p:ph type="title"/>
          </p:nvPr>
        </p:nvSpPr>
        <p:spPr>
          <a:xfrm>
            <a:off x="542925" y="685800"/>
            <a:ext cx="2891790" cy="2157884"/>
          </a:xfrm>
        </p:spPr>
        <p:txBody>
          <a:bodyPr anchor="t">
            <a:noAutofit/>
          </a:bodyPr>
          <a:lstStyle>
            <a:lvl1pPr>
              <a:lnSpc>
                <a:spcPct val="84000"/>
              </a:lnSpc>
              <a:defRPr sz="36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4692015" y="1819563"/>
            <a:ext cx="3909060" cy="4041487"/>
          </a:xfrm>
        </p:spPr>
        <p:txBody>
          <a:bodyPr/>
          <a:lstStyle>
            <a:lvl1pPr>
              <a:defRPr sz="1500"/>
            </a:lvl1pPr>
            <a:lvl2pPr>
              <a:defRPr sz="1500"/>
            </a:lvl2pPr>
            <a:lvl3pPr>
              <a:defRPr sz="1350"/>
            </a:lvl3pPr>
            <a:lvl4pPr>
              <a:defRPr sz="135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542925" y="2856344"/>
            <a:ext cx="2891790" cy="3011056"/>
          </a:xfrm>
        </p:spPr>
        <p:txBody>
          <a:bodyPr/>
          <a:lstStyle>
            <a:lvl1pPr marL="0" indent="0">
              <a:lnSpc>
                <a:spcPct val="113000"/>
              </a:lnSpc>
              <a:spcBef>
                <a:spcPts val="0"/>
              </a:spcBef>
              <a:spcAft>
                <a:spcPts val="1125"/>
              </a:spcAft>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7" name="Slide Number Placeholder 6"/>
          <p:cNvSpPr>
            <a:spLocks noGrp="1"/>
          </p:cNvSpPr>
          <p:nvPr>
            <p:ph type="sldNum" sz="quarter" idx="12"/>
          </p:nvPr>
        </p:nvSpPr>
        <p:spPr>
          <a:xfrm>
            <a:off x="7412355" y="6453386"/>
            <a:ext cx="1197219" cy="404614"/>
          </a:xfrm>
          <a:prstGeom prst="rect">
            <a:avLst/>
          </a:prstGeom>
        </p:spPr>
        <p:txBody>
          <a:bodyPr/>
          <a:lstStyle>
            <a:lvl1pPr>
              <a:defRPr>
                <a:solidFill>
                  <a:schemeClr val="tx2"/>
                </a:solidFill>
              </a:defRPr>
            </a:lvl1pPr>
          </a:lstStyle>
          <a:p>
            <a:fld id="{D57F1E4F-1CFF-5643-939E-217C01CDF565}" type="slidenum">
              <a:rPr lang="en-US" smtClean="0">
                <a:solidFill>
                  <a:srgbClr val="44546A"/>
                </a:solidFill>
              </a:rPr>
              <a:pPr/>
              <a:t>‹#›</a:t>
            </a:fld>
            <a:endParaRPr lang="en-US" dirty="0">
              <a:solidFill>
                <a:srgbClr val="44546A"/>
              </a:solidFill>
            </a:endParaRPr>
          </a:p>
        </p:txBody>
      </p:sp>
      <p:sp>
        <p:nvSpPr>
          <p:cNvPr id="9" name="Rectangle 8" title="Divider Bar"/>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715947907"/>
      </p:ext>
    </p:extLst>
  </p:cSld>
  <p:clrMapOvr>
    <a:masterClrMapping/>
  </p:clrMapOvr>
  <p:extLst>
    <p:ext uri="{DCECCB84-F9BA-43D5-87BE-67443E8EF086}">
      <p15:sldGuideLst xmlns:p15="http://schemas.microsoft.com/office/powerpoint/2012/main"/>
    </p:ext>
  </p:extLst>
</p:sldLayout>
</file>

<file path=ppt/slideLayouts/slideLayout315.xml><?xml version="1.0" encoding="utf-8"?>
<p:sldLayout xmlns:a="http://schemas.openxmlformats.org/drawingml/2006/main" xmlns:r="http://schemas.openxmlformats.org/officeDocument/2006/relationships" xmlns:p="http://schemas.openxmlformats.org/presentationml/2006/main" showMasterSp="0" matchingName="Picture with Caption">
  <p:cSld name="Picture with Caption">
    <p:bg>
      <p:bgPr>
        <a:blipFill>
          <a:blip r:embed="rId2">
            <a:alphaModFix/>
          </a:blip>
          <a:stretch>
            <a:fillRect/>
          </a:stretch>
        </a:blipFill>
        <a:effectLst/>
      </p:bgPr>
    </p:bg>
    <p:spTree>
      <p:nvGrpSpPr>
        <p:cNvPr id="1" name="Shape 86"/>
        <p:cNvGrpSpPr/>
        <p:nvPr/>
      </p:nvGrpSpPr>
      <p:grpSpPr>
        <a:xfrm>
          <a:off x="0" y="0"/>
          <a:ext cx="0" cy="0"/>
          <a:chOff x="0" y="0"/>
          <a:chExt cx="0" cy="0"/>
        </a:xfrm>
      </p:grpSpPr>
      <p:sp>
        <p:nvSpPr>
          <p:cNvPr id="87" name="Google Shape;87;p19"/>
          <p:cNvSpPr>
            <a:spLocks noGrp="1"/>
          </p:cNvSpPr>
          <p:nvPr>
            <p:ph type="pic" idx="2"/>
          </p:nvPr>
        </p:nvSpPr>
        <p:spPr>
          <a:xfrm>
            <a:off x="380999" y="460248"/>
            <a:ext cx="6172202" cy="5564632"/>
          </a:xfrm>
          <a:prstGeom prst="rect">
            <a:avLst/>
          </a:prstGeom>
          <a:noFill/>
          <a:ln>
            <a:noFill/>
          </a:ln>
        </p:spPr>
        <p:txBody>
          <a:bodyPr spcFirstLastPara="1" wrap="square" lIns="91425" tIns="45700" rIns="91425" bIns="45700" anchor="ctr" anchorCtr="0"/>
          <a:lstStyle>
            <a:lvl1pPr marR="0" lvl="0" algn="ctr" rtl="0">
              <a:spcBef>
                <a:spcPts val="640"/>
              </a:spcBef>
              <a:spcAft>
                <a:spcPts val="0"/>
              </a:spcAft>
              <a:buClr>
                <a:schemeClr val="accent1"/>
              </a:buClr>
              <a:buSzPts val="3520"/>
              <a:buFont typeface="Noto Sans Symbols"/>
              <a:buNone/>
              <a:defRPr sz="3200" b="0" i="0" u="none" strike="noStrike" cap="none">
                <a:solidFill>
                  <a:srgbClr val="5C6670"/>
                </a:solidFill>
                <a:latin typeface="Calibri"/>
                <a:ea typeface="Calibri"/>
                <a:cs typeface="Calibri"/>
                <a:sym typeface="Calibri"/>
              </a:defRPr>
            </a:lvl1pPr>
            <a:lvl2pPr marR="0" lvl="1" algn="l" rtl="0">
              <a:spcBef>
                <a:spcPts val="560"/>
              </a:spcBef>
              <a:spcAft>
                <a:spcPts val="0"/>
              </a:spcAft>
              <a:buClr>
                <a:schemeClr val="accent2"/>
              </a:buClr>
              <a:buSzPts val="3080"/>
              <a:buFont typeface="Noto Sans Symbols"/>
              <a:buNone/>
              <a:defRPr sz="2800" b="0" i="0" u="none" strike="noStrike" cap="none">
                <a:solidFill>
                  <a:srgbClr val="5C6670"/>
                </a:solidFill>
                <a:latin typeface="Calibri"/>
                <a:ea typeface="Calibri"/>
                <a:cs typeface="Calibri"/>
                <a:sym typeface="Calibri"/>
              </a:defRPr>
            </a:lvl2pPr>
            <a:lvl3pPr marR="0" lvl="2" algn="l" rtl="0">
              <a:spcBef>
                <a:spcPts val="480"/>
              </a:spcBef>
              <a:spcAft>
                <a:spcPts val="0"/>
              </a:spcAft>
              <a:buClr>
                <a:schemeClr val="accent3"/>
              </a:buClr>
              <a:buSzPts val="2640"/>
              <a:buFont typeface="Noto Sans Symbols"/>
              <a:buNone/>
              <a:defRPr sz="2400" b="0" i="0" u="none" strike="noStrike" cap="none">
                <a:solidFill>
                  <a:srgbClr val="5C6670"/>
                </a:solidFill>
                <a:latin typeface="Calibri"/>
                <a:ea typeface="Calibri"/>
                <a:cs typeface="Calibri"/>
                <a:sym typeface="Calibri"/>
              </a:defRPr>
            </a:lvl3pPr>
            <a:lvl4pPr marR="0" lvl="3" algn="l" rtl="0">
              <a:spcBef>
                <a:spcPts val="400"/>
              </a:spcBef>
              <a:spcAft>
                <a:spcPts val="0"/>
              </a:spcAft>
              <a:buClr>
                <a:schemeClr val="accent4"/>
              </a:buClr>
              <a:buSzPts val="2200"/>
              <a:buFont typeface="Noto Sans Symbols"/>
              <a:buNone/>
              <a:defRPr sz="2000" b="0" i="0" u="none" strike="noStrike" cap="none">
                <a:solidFill>
                  <a:srgbClr val="5C6670"/>
                </a:solidFill>
                <a:latin typeface="Calibri"/>
                <a:ea typeface="Calibri"/>
                <a:cs typeface="Calibri"/>
                <a:sym typeface="Calibri"/>
              </a:defRPr>
            </a:lvl4pPr>
            <a:lvl5pPr marR="0" lvl="4" algn="l" rtl="0">
              <a:spcBef>
                <a:spcPts val="400"/>
              </a:spcBef>
              <a:spcAft>
                <a:spcPts val="0"/>
              </a:spcAft>
              <a:buClr>
                <a:schemeClr val="accent6"/>
              </a:buClr>
              <a:buSzPts val="2200"/>
              <a:buFont typeface="Noto Sans Symbols"/>
              <a:buNone/>
              <a:defRPr sz="2000" b="0" i="0" u="none" strike="noStrike" cap="none">
                <a:solidFill>
                  <a:srgbClr val="5C6670"/>
                </a:solidFill>
                <a:latin typeface="Calibri"/>
                <a:ea typeface="Calibri"/>
                <a:cs typeface="Calibri"/>
                <a:sym typeface="Calibri"/>
              </a:defRPr>
            </a:lvl5pPr>
            <a:lvl6pPr marR="0" lvl="5" algn="l" rtl="0">
              <a:spcBef>
                <a:spcPts val="400"/>
              </a:spcBef>
              <a:spcAft>
                <a:spcPts val="0"/>
              </a:spcAft>
              <a:buClr>
                <a:schemeClr val="accent1"/>
              </a:buClr>
              <a:buSzPts val="2000"/>
              <a:buFont typeface="Noto Sans Symbols"/>
              <a:buNone/>
              <a:defRPr sz="2000" b="0" i="0" u="none" strike="noStrike" cap="none">
                <a:solidFill>
                  <a:schemeClr val="lt2"/>
                </a:solidFill>
                <a:latin typeface="Calibri"/>
                <a:ea typeface="Calibri"/>
                <a:cs typeface="Calibri"/>
                <a:sym typeface="Calibri"/>
              </a:defRPr>
            </a:lvl6pPr>
            <a:lvl7pPr marR="0" lvl="6" algn="l" rtl="0">
              <a:spcBef>
                <a:spcPts val="400"/>
              </a:spcBef>
              <a:spcAft>
                <a:spcPts val="0"/>
              </a:spcAft>
              <a:buClr>
                <a:schemeClr val="accent2"/>
              </a:buClr>
              <a:buSzPts val="2000"/>
              <a:buFont typeface="Noto Sans Symbols"/>
              <a:buNone/>
              <a:defRPr sz="2000" b="0" i="0" u="none" strike="noStrike" cap="none">
                <a:solidFill>
                  <a:schemeClr val="lt2"/>
                </a:solidFill>
                <a:latin typeface="Calibri"/>
                <a:ea typeface="Calibri"/>
                <a:cs typeface="Calibri"/>
                <a:sym typeface="Calibri"/>
              </a:defRPr>
            </a:lvl7pPr>
            <a:lvl8pPr marR="0" lvl="7" algn="l" rtl="0">
              <a:spcBef>
                <a:spcPts val="400"/>
              </a:spcBef>
              <a:spcAft>
                <a:spcPts val="0"/>
              </a:spcAft>
              <a:buClr>
                <a:schemeClr val="accent3"/>
              </a:buClr>
              <a:buSzPts val="2000"/>
              <a:buFont typeface="Noto Sans Symbols"/>
              <a:buNone/>
              <a:defRPr sz="2000" b="0" i="0" u="none" strike="noStrike" cap="none">
                <a:solidFill>
                  <a:schemeClr val="lt2"/>
                </a:solidFill>
                <a:latin typeface="Calibri"/>
                <a:ea typeface="Calibri"/>
                <a:cs typeface="Calibri"/>
                <a:sym typeface="Calibri"/>
              </a:defRPr>
            </a:lvl8pPr>
            <a:lvl9pPr marR="0" lvl="8" algn="l" rtl="0">
              <a:spcBef>
                <a:spcPts val="400"/>
              </a:spcBef>
              <a:spcAft>
                <a:spcPts val="0"/>
              </a:spcAft>
              <a:buClr>
                <a:schemeClr val="accent5"/>
              </a:buClr>
              <a:buSzPts val="2000"/>
              <a:buFont typeface="Noto Sans Symbols"/>
              <a:buNone/>
              <a:defRPr sz="2000" b="0" i="0" u="none" strike="noStrike" cap="none">
                <a:solidFill>
                  <a:schemeClr val="lt2"/>
                </a:solidFill>
                <a:latin typeface="Calibri"/>
                <a:ea typeface="Calibri"/>
                <a:cs typeface="Calibri"/>
                <a:sym typeface="Calibri"/>
              </a:defRPr>
            </a:lvl9pPr>
          </a:lstStyle>
          <a:p>
            <a:endParaRPr/>
          </a:p>
        </p:txBody>
      </p:sp>
      <p:sp>
        <p:nvSpPr>
          <p:cNvPr id="88" name="Google Shape;88;p19"/>
          <p:cNvSpPr txBox="1">
            <a:spLocks noGrp="1"/>
          </p:cNvSpPr>
          <p:nvPr>
            <p:ph type="body" idx="1"/>
          </p:nvPr>
        </p:nvSpPr>
        <p:spPr>
          <a:xfrm>
            <a:off x="7040140" y="2232152"/>
            <a:ext cx="1910820" cy="2816352"/>
          </a:xfrm>
          <a:prstGeom prst="rect">
            <a:avLst/>
          </a:prstGeom>
          <a:noFill/>
          <a:ln>
            <a:noFill/>
          </a:ln>
        </p:spPr>
        <p:txBody>
          <a:bodyPr spcFirstLastPara="1" wrap="square" lIns="91425" tIns="0" rIns="91425" bIns="45700" anchor="t" anchorCtr="0"/>
          <a:lstStyle>
            <a:lvl1pPr marL="457200" marR="0" lvl="0" indent="-228600" algn="l" rtl="0">
              <a:spcBef>
                <a:spcPts val="360"/>
              </a:spcBef>
              <a:spcAft>
                <a:spcPts val="0"/>
              </a:spcAft>
              <a:buClr>
                <a:schemeClr val="accent1"/>
              </a:buClr>
              <a:buSzPts val="1980"/>
              <a:buFont typeface="Noto Sans Symbols"/>
              <a:buNone/>
              <a:defRPr sz="1800" b="0" i="0" u="none" strike="noStrike" cap="none">
                <a:solidFill>
                  <a:srgbClr val="FFFFFF"/>
                </a:solidFill>
                <a:latin typeface="Calibri"/>
                <a:ea typeface="Calibri"/>
                <a:cs typeface="Calibri"/>
                <a:sym typeface="Calibri"/>
              </a:defRPr>
            </a:lvl1pPr>
            <a:lvl2pPr marL="914400" marR="0" lvl="1" indent="-228600" algn="l" rtl="0">
              <a:spcBef>
                <a:spcPts val="240"/>
              </a:spcBef>
              <a:spcAft>
                <a:spcPts val="0"/>
              </a:spcAft>
              <a:buClr>
                <a:schemeClr val="accent2"/>
              </a:buClr>
              <a:buSzPts val="1320"/>
              <a:buFont typeface="Noto Sans Symbols"/>
              <a:buNone/>
              <a:defRPr sz="1200" b="0" i="0" u="none" strike="noStrike" cap="none">
                <a:solidFill>
                  <a:srgbClr val="5C6670"/>
                </a:solidFill>
                <a:latin typeface="Calibri"/>
                <a:ea typeface="Calibri"/>
                <a:cs typeface="Calibri"/>
                <a:sym typeface="Calibri"/>
              </a:defRPr>
            </a:lvl2pPr>
            <a:lvl3pPr marL="1371600" marR="0" lvl="2" indent="-228600" algn="l" rtl="0">
              <a:spcBef>
                <a:spcPts val="200"/>
              </a:spcBef>
              <a:spcAft>
                <a:spcPts val="0"/>
              </a:spcAft>
              <a:buClr>
                <a:schemeClr val="accent3"/>
              </a:buClr>
              <a:buSzPts val="1100"/>
              <a:buFont typeface="Noto Sans Symbols"/>
              <a:buNone/>
              <a:defRPr sz="1000" b="0" i="0" u="none" strike="noStrike" cap="none">
                <a:solidFill>
                  <a:srgbClr val="5C6670"/>
                </a:solidFill>
                <a:latin typeface="Calibri"/>
                <a:ea typeface="Calibri"/>
                <a:cs typeface="Calibri"/>
                <a:sym typeface="Calibri"/>
              </a:defRPr>
            </a:lvl3pPr>
            <a:lvl4pPr marL="1828800" marR="0" lvl="3" indent="-228600" algn="l" rtl="0">
              <a:spcBef>
                <a:spcPts val="180"/>
              </a:spcBef>
              <a:spcAft>
                <a:spcPts val="0"/>
              </a:spcAft>
              <a:buClr>
                <a:schemeClr val="accent4"/>
              </a:buClr>
              <a:buSzPts val="990"/>
              <a:buFont typeface="Noto Sans Symbols"/>
              <a:buNone/>
              <a:defRPr sz="900" b="0" i="0" u="none" strike="noStrike" cap="none">
                <a:solidFill>
                  <a:srgbClr val="5C6670"/>
                </a:solidFill>
                <a:latin typeface="Calibri"/>
                <a:ea typeface="Calibri"/>
                <a:cs typeface="Calibri"/>
                <a:sym typeface="Calibri"/>
              </a:defRPr>
            </a:lvl4pPr>
            <a:lvl5pPr marL="2286000" marR="0" lvl="4" indent="-228600" algn="l" rtl="0">
              <a:spcBef>
                <a:spcPts val="180"/>
              </a:spcBef>
              <a:spcAft>
                <a:spcPts val="0"/>
              </a:spcAft>
              <a:buClr>
                <a:schemeClr val="accent6"/>
              </a:buClr>
              <a:buSzPts val="990"/>
              <a:buFont typeface="Noto Sans Symbols"/>
              <a:buNone/>
              <a:defRPr sz="900" b="0" i="0" u="none" strike="noStrike" cap="none">
                <a:solidFill>
                  <a:srgbClr val="5C6670"/>
                </a:solidFill>
                <a:latin typeface="Calibri"/>
                <a:ea typeface="Calibri"/>
                <a:cs typeface="Calibri"/>
                <a:sym typeface="Calibri"/>
              </a:defRPr>
            </a:lvl5pPr>
            <a:lvl6pPr marL="2743200" marR="0" lvl="5" indent="-228600" algn="l" rtl="0">
              <a:spcBef>
                <a:spcPts val="180"/>
              </a:spcBef>
              <a:spcAft>
                <a:spcPts val="0"/>
              </a:spcAft>
              <a:buClr>
                <a:schemeClr val="accent1"/>
              </a:buClr>
              <a:buSzPts val="900"/>
              <a:buFont typeface="Noto Sans Symbols"/>
              <a:buNone/>
              <a:defRPr sz="900" b="0" i="0" u="none" strike="noStrike" cap="none">
                <a:solidFill>
                  <a:schemeClr val="lt2"/>
                </a:solidFill>
                <a:latin typeface="Calibri"/>
                <a:ea typeface="Calibri"/>
                <a:cs typeface="Calibri"/>
                <a:sym typeface="Calibri"/>
              </a:defRPr>
            </a:lvl6pPr>
            <a:lvl7pPr marL="3200400" marR="0" lvl="6" indent="-228600" algn="l" rtl="0">
              <a:spcBef>
                <a:spcPts val="180"/>
              </a:spcBef>
              <a:spcAft>
                <a:spcPts val="0"/>
              </a:spcAft>
              <a:buClr>
                <a:schemeClr val="accent2"/>
              </a:buClr>
              <a:buSzPts val="900"/>
              <a:buFont typeface="Noto Sans Symbols"/>
              <a:buNone/>
              <a:defRPr sz="900" b="0" i="0" u="none" strike="noStrike" cap="none">
                <a:solidFill>
                  <a:schemeClr val="lt2"/>
                </a:solidFill>
                <a:latin typeface="Calibri"/>
                <a:ea typeface="Calibri"/>
                <a:cs typeface="Calibri"/>
                <a:sym typeface="Calibri"/>
              </a:defRPr>
            </a:lvl7pPr>
            <a:lvl8pPr marL="3657600" marR="0" lvl="7" indent="-228600" algn="l" rtl="0">
              <a:spcBef>
                <a:spcPts val="180"/>
              </a:spcBef>
              <a:spcAft>
                <a:spcPts val="0"/>
              </a:spcAft>
              <a:buClr>
                <a:schemeClr val="accent3"/>
              </a:buClr>
              <a:buSzPts val="900"/>
              <a:buFont typeface="Noto Sans Symbols"/>
              <a:buNone/>
              <a:defRPr sz="900" b="0" i="0" u="none" strike="noStrike" cap="none">
                <a:solidFill>
                  <a:schemeClr val="lt2"/>
                </a:solidFill>
                <a:latin typeface="Calibri"/>
                <a:ea typeface="Calibri"/>
                <a:cs typeface="Calibri"/>
                <a:sym typeface="Calibri"/>
              </a:defRPr>
            </a:lvl8pPr>
            <a:lvl9pPr marL="4114800" marR="0" lvl="8" indent="-228600" algn="l" rtl="0">
              <a:spcBef>
                <a:spcPts val="180"/>
              </a:spcBef>
              <a:spcAft>
                <a:spcPts val="0"/>
              </a:spcAft>
              <a:buClr>
                <a:schemeClr val="accent5"/>
              </a:buClr>
              <a:buSzPts val="900"/>
              <a:buFont typeface="Noto Sans Symbols"/>
              <a:buNone/>
              <a:defRPr sz="900" b="0" i="0" u="none" strike="noStrike" cap="none">
                <a:solidFill>
                  <a:schemeClr val="lt2"/>
                </a:solidFill>
                <a:latin typeface="Calibri"/>
                <a:ea typeface="Calibri"/>
                <a:cs typeface="Calibri"/>
                <a:sym typeface="Calibri"/>
              </a:defRPr>
            </a:lvl9pPr>
          </a:lstStyle>
          <a:p>
            <a:endParaRPr/>
          </a:p>
        </p:txBody>
      </p:sp>
      <p:sp>
        <p:nvSpPr>
          <p:cNvPr id="89" name="Google Shape;89;p19"/>
          <p:cNvSpPr txBox="1">
            <a:spLocks noGrp="1"/>
          </p:cNvSpPr>
          <p:nvPr>
            <p:ph type="title"/>
          </p:nvPr>
        </p:nvSpPr>
        <p:spPr>
          <a:xfrm>
            <a:off x="7037832" y="1096962"/>
            <a:ext cx="1913456" cy="103359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1" name="Google Shape;91;p19"/>
          <p:cNvSpPr txBox="1"/>
          <p:nvPr/>
        </p:nvSpPr>
        <p:spPr>
          <a:xfrm>
            <a:off x="3336135" y="6344721"/>
            <a:ext cx="2133600" cy="365125"/>
          </a:xfrm>
          <a:prstGeom prst="rect">
            <a:avLst/>
          </a:prstGeom>
          <a:noFill/>
          <a:ln>
            <a:noFill/>
          </a:ln>
        </p:spPr>
        <p:txBody>
          <a:bodyPr spcFirstLastPara="1" wrap="square" lIns="91425" tIns="45700" rIns="91425" bIns="45700" anchor="ctr" anchorCtr="0">
            <a:noAutofit/>
          </a:bodyPr>
          <a:lstStyle/>
          <a:p>
            <a:pPr algn="ctr">
              <a:buClrTx/>
              <a:buFontTx/>
              <a:buNone/>
            </a:pPr>
            <a:fld id="{00000000-1234-1234-1234-123412341234}" type="slidenum">
              <a:rPr lang="en-US" kern="1200">
                <a:latin typeface="Calibri"/>
                <a:ea typeface="Calibri"/>
                <a:cs typeface="Calibri"/>
                <a:sym typeface="Calibri"/>
              </a:rPr>
              <a:pPr algn="ctr">
                <a:buClrTx/>
                <a:buFontTx/>
                <a:buNone/>
              </a:pPr>
              <a:t>‹#›</a:t>
            </a:fld>
            <a:endParaRPr kern="1200">
              <a:latin typeface="Calibri"/>
              <a:ea typeface="Calibri"/>
              <a:cs typeface="Calibri"/>
              <a:sym typeface="Calibri"/>
            </a:endParaRP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Tree>
    <p:extLst>
      <p:ext uri="{BB962C8B-B14F-4D97-AF65-F5344CB8AC3E}">
        <p14:creationId xmlns:p14="http://schemas.microsoft.com/office/powerpoint/2010/main" val="890491376"/>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matchingName="Title Only Blue Narrow Bar">
  <p:cSld name="Title Only Blue Narrow Bar">
    <p:bg>
      <p:bgPr>
        <a:blipFill>
          <a:blip r:embed="rId2">
            <a:alphaModFix/>
          </a:blip>
          <a:stretch>
            <a:fillRect/>
          </a:stretch>
        </a:blipFill>
        <a:effectLst/>
      </p:bgPr>
    </p:bg>
    <p:spTree>
      <p:nvGrpSpPr>
        <p:cNvPr id="1" name="Shape 63"/>
        <p:cNvGrpSpPr/>
        <p:nvPr/>
      </p:nvGrpSpPr>
      <p:grpSpPr>
        <a:xfrm>
          <a:off x="0" y="0"/>
          <a:ext cx="0" cy="0"/>
          <a:chOff x="0" y="0"/>
          <a:chExt cx="0" cy="0"/>
        </a:xfrm>
      </p:grpSpPr>
      <p:sp>
        <p:nvSpPr>
          <p:cNvPr id="64" name="Google Shape;64;p14"/>
          <p:cNvSpPr txBox="1">
            <a:spLocks noGrp="1"/>
          </p:cNvSpPr>
          <p:nvPr>
            <p:ph type="title"/>
          </p:nvPr>
        </p:nvSpPr>
        <p:spPr>
          <a:xfrm>
            <a:off x="381000" y="355847"/>
            <a:ext cx="8381260" cy="782073"/>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525341304"/>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showMasterSp="0">
  <p:cSld name="1_Title and Vertical Tex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3"/>
            <a:ext cx="2133600" cy="365125"/>
          </a:xfrm>
          <a:prstGeom prst="rect">
            <a:avLst/>
          </a:prstGeom>
        </p:spPr>
        <p:txBody>
          <a:bodyPr/>
          <a:lstStyle/>
          <a:p>
            <a:pPr>
              <a:buClrTx/>
              <a:buFontTx/>
              <a:buNone/>
            </a:pPr>
            <a:endParaRPr lang="en-US" sz="1800" kern="1200">
              <a:solidFill>
                <a:prstClr val="black"/>
              </a:solidFill>
              <a:latin typeface="Calibri" panose="020F0502020204030204"/>
              <a:ea typeface="+mn-ea"/>
              <a:cs typeface="+mn-cs"/>
            </a:endParaRPr>
          </a:p>
        </p:txBody>
      </p:sp>
      <p:sp>
        <p:nvSpPr>
          <p:cNvPr id="5" name="Footer Placeholder 4"/>
          <p:cNvSpPr>
            <a:spLocks noGrp="1"/>
          </p:cNvSpPr>
          <p:nvPr>
            <p:ph type="ftr" sz="quarter" idx="11"/>
          </p:nvPr>
        </p:nvSpPr>
        <p:spPr>
          <a:xfrm>
            <a:off x="380999" y="6265545"/>
            <a:ext cx="2895600" cy="365125"/>
          </a:xfrm>
          <a:prstGeom prst="rect">
            <a:avLst/>
          </a:prstGeom>
        </p:spPr>
        <p:txBody>
          <a:bodyPr/>
          <a:lstStyle/>
          <a:p>
            <a:pPr>
              <a:buClrTx/>
              <a:buFontTx/>
              <a:buNone/>
            </a:pPr>
            <a:endParaRPr lang="en-US" sz="1800" kern="1200">
              <a:solidFill>
                <a:prstClr val="black"/>
              </a:solidFill>
              <a:latin typeface="Calibri" panose="020F0502020204030204"/>
              <a:ea typeface="+mn-ea"/>
              <a:cs typeface="+mn-cs"/>
            </a:endParaRPr>
          </a:p>
        </p:txBody>
      </p:sp>
      <p:sp>
        <p:nvSpPr>
          <p:cNvPr id="6" name="Slide Number Placeholder 5"/>
          <p:cNvSpPr>
            <a:spLocks noGrp="1"/>
          </p:cNvSpPr>
          <p:nvPr>
            <p:ph type="sldNum" sz="quarter" idx="12"/>
          </p:nvPr>
        </p:nvSpPr>
        <p:spPr>
          <a:xfrm>
            <a:off x="6553200" y="6356353"/>
            <a:ext cx="2133600" cy="365125"/>
          </a:xfrm>
          <a:prstGeom prst="rect">
            <a:avLst/>
          </a:prstGeom>
        </p:spPr>
        <p:txBody>
          <a:bodyPr/>
          <a:lstStyle/>
          <a:p>
            <a:fld id="{CE2EE9F6-3D84-4EB0-A74D-F4684B51DA93}" type="slidenum">
              <a:rPr lang="en-US" smtClean="0">
                <a:solidFill>
                  <a:prstClr val="black"/>
                </a:solidFill>
              </a:rPr>
              <a:pPr/>
              <a:t>‹#›</a:t>
            </a:fld>
            <a:endParaRPr lang="en-US">
              <a:solidFill>
                <a:prstClr val="black"/>
              </a:solidFill>
            </a:endParaRPr>
          </a:p>
        </p:txBody>
      </p:sp>
      <p:sp>
        <p:nvSpPr>
          <p:cNvPr id="14" name="Title 1"/>
          <p:cNvSpPr>
            <a:spLocks noGrp="1"/>
          </p:cNvSpPr>
          <p:nvPr>
            <p:ph type="title" hasCustomPrompt="1"/>
          </p:nvPr>
        </p:nvSpPr>
        <p:spPr>
          <a:xfrm>
            <a:off x="0" y="414867"/>
            <a:ext cx="5029200" cy="457200"/>
          </a:xfrm>
          <a:solidFill>
            <a:schemeClr val="tx1">
              <a:lumMod val="50000"/>
              <a:lumOff val="50000"/>
            </a:schemeClr>
          </a:solidFill>
        </p:spPr>
        <p:txBody>
          <a:bodyPr>
            <a:normAutofit/>
          </a:bodyPr>
          <a:lstStyle>
            <a:lvl1pPr algn="l">
              <a:defRPr lang="en-US" sz="2800" b="1" kern="1200" baseline="0" dirty="0">
                <a:solidFill>
                  <a:schemeClr val="bg1"/>
                </a:solidFill>
                <a:latin typeface="+mn-lt"/>
                <a:ea typeface="+mn-ea"/>
                <a:cs typeface="+mn-cs"/>
              </a:defRPr>
            </a:lvl1pPr>
          </a:lstStyle>
          <a:p>
            <a:r>
              <a:rPr lang="en-US" dirty="0"/>
              <a:t>    Click to edit Master title style</a:t>
            </a:r>
          </a:p>
        </p:txBody>
      </p:sp>
    </p:spTree>
    <p:extLst>
      <p:ext uri="{BB962C8B-B14F-4D97-AF65-F5344CB8AC3E}">
        <p14:creationId xmlns:p14="http://schemas.microsoft.com/office/powerpoint/2010/main" val="3112100822"/>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matchingName="10_Title and Content">
  <p:cSld name="10_Title and Content">
    <p:spTree>
      <p:nvGrpSpPr>
        <p:cNvPr id="1" name="Shape 203"/>
        <p:cNvGrpSpPr/>
        <p:nvPr/>
      </p:nvGrpSpPr>
      <p:grpSpPr>
        <a:xfrm>
          <a:off x="0" y="0"/>
          <a:ext cx="0" cy="0"/>
          <a:chOff x="0" y="0"/>
          <a:chExt cx="0" cy="0"/>
        </a:xfrm>
      </p:grpSpPr>
      <p:sp>
        <p:nvSpPr>
          <p:cNvPr id="204" name="Shape 204"/>
          <p:cNvSpPr txBox="1">
            <a:spLocks noGrp="1"/>
          </p:cNvSpPr>
          <p:nvPr>
            <p:ph type="body" idx="1"/>
          </p:nvPr>
        </p:nvSpPr>
        <p:spPr>
          <a:xfrm>
            <a:off x="380999" y="1719071"/>
            <a:ext cx="8407893" cy="4407408"/>
          </a:xfrm>
          <a:prstGeom prst="rect">
            <a:avLst/>
          </a:prstGeom>
          <a:noFill/>
          <a:ln>
            <a:noFill/>
          </a:ln>
        </p:spPr>
        <p:txBody>
          <a:bodyPr spcFirstLastPara="1" wrap="square" lIns="91425" tIns="91425" rIns="91425" bIns="91425" anchor="t" anchorCtr="0"/>
          <a:lstStyle>
            <a:lvl1pPr marL="457200" marR="0" lvl="0" indent="-424180" algn="l" rtl="0">
              <a:lnSpc>
                <a:spcPct val="100000"/>
              </a:lnSpc>
              <a:spcBef>
                <a:spcPts val="560"/>
              </a:spcBef>
              <a:spcAft>
                <a:spcPts val="0"/>
              </a:spcAft>
              <a:buClr>
                <a:schemeClr val="accent1"/>
              </a:buClr>
              <a:buSzPts val="3080"/>
              <a:buFont typeface="Noto Sans Symbols"/>
              <a:buChar char="▪"/>
              <a:defRPr sz="2800" b="0" i="0" u="none" strike="noStrike" cap="none">
                <a:solidFill>
                  <a:srgbClr val="5C6670"/>
                </a:solidFill>
                <a:latin typeface="Calibri"/>
                <a:ea typeface="Calibri"/>
                <a:cs typeface="Calibri"/>
                <a:sym typeface="Calibri"/>
              </a:defRPr>
            </a:lvl1pPr>
            <a:lvl2pPr marL="914400" marR="0" lvl="1" indent="-396240" algn="l" rtl="0">
              <a:lnSpc>
                <a:spcPct val="100000"/>
              </a:lnSpc>
              <a:spcBef>
                <a:spcPts val="480"/>
              </a:spcBef>
              <a:spcAft>
                <a:spcPts val="0"/>
              </a:spcAft>
              <a:buClr>
                <a:schemeClr val="accent2"/>
              </a:buClr>
              <a:buSzPts val="2640"/>
              <a:buFont typeface="Noto Sans Symbols"/>
              <a:buChar char="▪"/>
              <a:defRPr sz="2400" b="0" i="0" u="none" strike="noStrike" cap="none">
                <a:solidFill>
                  <a:srgbClr val="5C6670"/>
                </a:solidFill>
                <a:latin typeface="Calibri"/>
                <a:ea typeface="Calibri"/>
                <a:cs typeface="Calibri"/>
                <a:sym typeface="Calibri"/>
              </a:defRPr>
            </a:lvl2pPr>
            <a:lvl3pPr marL="1371600" marR="0" lvl="2" indent="-368300" algn="l" rtl="0">
              <a:lnSpc>
                <a:spcPct val="100000"/>
              </a:lnSpc>
              <a:spcBef>
                <a:spcPts val="400"/>
              </a:spcBef>
              <a:spcAft>
                <a:spcPts val="0"/>
              </a:spcAft>
              <a:buClr>
                <a:schemeClr val="accent3"/>
              </a:buClr>
              <a:buSzPts val="2200"/>
              <a:buFont typeface="Noto Sans Symbols"/>
              <a:buChar char="▪"/>
              <a:defRPr sz="2000" b="0" i="0" u="none" strike="noStrike" cap="none">
                <a:solidFill>
                  <a:srgbClr val="5C6670"/>
                </a:solidFill>
                <a:latin typeface="Calibri"/>
                <a:ea typeface="Calibri"/>
                <a:cs typeface="Calibri"/>
                <a:sym typeface="Calibri"/>
              </a:defRPr>
            </a:lvl3pPr>
            <a:lvl4pPr marL="1828800" marR="0" lvl="3" indent="-354330" algn="l" rtl="0">
              <a:lnSpc>
                <a:spcPct val="100000"/>
              </a:lnSpc>
              <a:spcBef>
                <a:spcPts val="360"/>
              </a:spcBef>
              <a:spcAft>
                <a:spcPts val="0"/>
              </a:spcAft>
              <a:buClr>
                <a:schemeClr val="accent4"/>
              </a:buClr>
              <a:buSzPts val="1980"/>
              <a:buFont typeface="Noto Sans Symbols"/>
              <a:buChar char="▪"/>
              <a:defRPr sz="1800" b="0" i="0" u="none" strike="noStrike" cap="none">
                <a:solidFill>
                  <a:srgbClr val="5C6670"/>
                </a:solidFill>
                <a:latin typeface="Calibri"/>
                <a:ea typeface="Calibri"/>
                <a:cs typeface="Calibri"/>
                <a:sym typeface="Calibri"/>
              </a:defRPr>
            </a:lvl4pPr>
            <a:lvl5pPr marL="2286000" marR="0" lvl="4" indent="-340360" algn="l" rtl="0">
              <a:lnSpc>
                <a:spcPct val="100000"/>
              </a:lnSpc>
              <a:spcBef>
                <a:spcPts val="320"/>
              </a:spcBef>
              <a:spcAft>
                <a:spcPts val="0"/>
              </a:spcAft>
              <a:buClr>
                <a:schemeClr val="accent6"/>
              </a:buClr>
              <a:buSzPts val="1760"/>
              <a:buFont typeface="Noto Sans Symbols"/>
              <a:buChar char="▪"/>
              <a:defRPr sz="1600" b="0" i="0" u="none" strike="noStrike" cap="none">
                <a:solidFill>
                  <a:srgbClr val="5C6670"/>
                </a:solidFill>
                <a:latin typeface="Calibri"/>
                <a:ea typeface="Calibri"/>
                <a:cs typeface="Calibri"/>
                <a:sym typeface="Calibri"/>
              </a:defRPr>
            </a:lvl5pPr>
            <a:lvl6pPr marL="2743200" marR="0" lvl="5" indent="-304800" algn="l" rtl="0">
              <a:lnSpc>
                <a:spcPct val="100000"/>
              </a:lnSpc>
              <a:spcBef>
                <a:spcPts val="240"/>
              </a:spcBef>
              <a:spcAft>
                <a:spcPts val="0"/>
              </a:spcAft>
              <a:buClr>
                <a:schemeClr val="accent1"/>
              </a:buClr>
              <a:buSzPts val="1200"/>
              <a:buFont typeface="Noto Sans Symbols"/>
              <a:buChar char="▪"/>
              <a:defRPr sz="1200" b="0" i="0" u="none" strike="noStrike" cap="none">
                <a:solidFill>
                  <a:schemeClr val="dk2"/>
                </a:solidFill>
                <a:latin typeface="Calibri"/>
                <a:ea typeface="Calibri"/>
                <a:cs typeface="Calibri"/>
                <a:sym typeface="Calibri"/>
              </a:defRPr>
            </a:lvl6pPr>
            <a:lvl7pPr marL="3200400" marR="0" lvl="6" indent="-304800" algn="l" rtl="0">
              <a:lnSpc>
                <a:spcPct val="100000"/>
              </a:lnSpc>
              <a:spcBef>
                <a:spcPts val="240"/>
              </a:spcBef>
              <a:spcAft>
                <a:spcPts val="0"/>
              </a:spcAft>
              <a:buClr>
                <a:schemeClr val="accent2"/>
              </a:buClr>
              <a:buSzPts val="1200"/>
              <a:buFont typeface="Noto Sans Symbols"/>
              <a:buChar char="▪"/>
              <a:defRPr sz="1200" b="0" i="0" u="none" strike="noStrike" cap="none">
                <a:solidFill>
                  <a:schemeClr val="dk2"/>
                </a:solidFill>
                <a:latin typeface="Calibri"/>
                <a:ea typeface="Calibri"/>
                <a:cs typeface="Calibri"/>
                <a:sym typeface="Calibri"/>
              </a:defRPr>
            </a:lvl7pPr>
            <a:lvl8pPr marL="3657600" marR="0" lvl="7" indent="-304800" algn="l" rtl="0">
              <a:lnSpc>
                <a:spcPct val="100000"/>
              </a:lnSpc>
              <a:spcBef>
                <a:spcPts val="240"/>
              </a:spcBef>
              <a:spcAft>
                <a:spcPts val="0"/>
              </a:spcAft>
              <a:buClr>
                <a:schemeClr val="accent3"/>
              </a:buClr>
              <a:buSzPts val="1200"/>
              <a:buFont typeface="Noto Sans Symbols"/>
              <a:buChar char="▪"/>
              <a:defRPr sz="1200" b="0" i="0" u="none" strike="noStrike" cap="none">
                <a:solidFill>
                  <a:schemeClr val="dk2"/>
                </a:solidFill>
                <a:latin typeface="Calibri"/>
                <a:ea typeface="Calibri"/>
                <a:cs typeface="Calibri"/>
                <a:sym typeface="Calibri"/>
              </a:defRPr>
            </a:lvl8pPr>
            <a:lvl9pPr marL="4114800" marR="0" lvl="8" indent="-304800" algn="l" rtl="0">
              <a:lnSpc>
                <a:spcPct val="100000"/>
              </a:lnSpc>
              <a:spcBef>
                <a:spcPts val="240"/>
              </a:spcBef>
              <a:spcAft>
                <a:spcPts val="0"/>
              </a:spcAft>
              <a:buClr>
                <a:schemeClr val="accent5"/>
              </a:buClr>
              <a:buSzPts val="1200"/>
              <a:buFont typeface="Noto Sans Symbols"/>
              <a:buChar char="▪"/>
              <a:defRPr sz="1200" b="0" i="0" u="none" strike="noStrike" cap="none">
                <a:solidFill>
                  <a:schemeClr val="dk2"/>
                </a:solidFill>
                <a:latin typeface="Calibri"/>
                <a:ea typeface="Calibri"/>
                <a:cs typeface="Calibri"/>
                <a:sym typeface="Calibri"/>
              </a:defRPr>
            </a:lvl9pPr>
          </a:lstStyle>
          <a:p>
            <a:endParaRPr/>
          </a:p>
        </p:txBody>
      </p:sp>
      <p:sp>
        <p:nvSpPr>
          <p:cNvPr id="205" name="Shape 205"/>
          <p:cNvSpPr txBox="1">
            <a:spLocks noGrp="1"/>
          </p:cNvSpPr>
          <p:nvPr>
            <p:ph type="title"/>
          </p:nvPr>
        </p:nvSpPr>
        <p:spPr>
          <a:xfrm>
            <a:off x="381000" y="355847"/>
            <a:ext cx="8381260" cy="1054394"/>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06" name="Shape 206"/>
          <p:cNvSpPr txBox="1">
            <a:spLocks noGrp="1"/>
          </p:cNvSpPr>
          <p:nvPr>
            <p:ph type="sldNum" idx="12"/>
          </p:nvPr>
        </p:nvSpPr>
        <p:spPr>
          <a:xfrm>
            <a:off x="381000" y="6395524"/>
            <a:ext cx="2133600" cy="365125"/>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Clr>
                <a:srgbClr val="9A9EA3"/>
              </a:buClr>
              <a:buSzPts val="1200"/>
              <a:buFont typeface="Calibri"/>
              <a:buNone/>
              <a:defRPr sz="1200" b="0" i="0" u="none" strike="noStrike" cap="none">
                <a:solidFill>
                  <a:srgbClr val="9A9EA3"/>
                </a:solidFill>
                <a:latin typeface="Calibri"/>
                <a:ea typeface="Calibri"/>
                <a:cs typeface="Calibri"/>
                <a:sym typeface="Calibri"/>
              </a:defRPr>
            </a:lvl1pPr>
            <a:lvl2pPr marL="0" marR="0" lvl="1" indent="0" algn="l" rtl="0">
              <a:spcBef>
                <a:spcPts val="0"/>
              </a:spcBef>
              <a:buClr>
                <a:srgbClr val="9A9EA3"/>
              </a:buClr>
              <a:buSzPts val="1200"/>
              <a:buFont typeface="Calibri"/>
              <a:buNone/>
              <a:defRPr sz="1200" b="0" i="0" u="none" strike="noStrike" cap="none">
                <a:solidFill>
                  <a:srgbClr val="9A9EA3"/>
                </a:solidFill>
                <a:latin typeface="Calibri"/>
                <a:ea typeface="Calibri"/>
                <a:cs typeface="Calibri"/>
                <a:sym typeface="Calibri"/>
              </a:defRPr>
            </a:lvl2pPr>
            <a:lvl3pPr marL="0" marR="0" lvl="2" indent="0" algn="l" rtl="0">
              <a:spcBef>
                <a:spcPts val="0"/>
              </a:spcBef>
              <a:buClr>
                <a:srgbClr val="9A9EA3"/>
              </a:buClr>
              <a:buSzPts val="1200"/>
              <a:buFont typeface="Calibri"/>
              <a:buNone/>
              <a:defRPr sz="1200" b="0" i="0" u="none" strike="noStrike" cap="none">
                <a:solidFill>
                  <a:srgbClr val="9A9EA3"/>
                </a:solidFill>
                <a:latin typeface="Calibri"/>
                <a:ea typeface="Calibri"/>
                <a:cs typeface="Calibri"/>
                <a:sym typeface="Calibri"/>
              </a:defRPr>
            </a:lvl3pPr>
            <a:lvl4pPr marL="0" marR="0" lvl="3" indent="0" algn="l" rtl="0">
              <a:spcBef>
                <a:spcPts val="0"/>
              </a:spcBef>
              <a:buClr>
                <a:srgbClr val="9A9EA3"/>
              </a:buClr>
              <a:buSzPts val="1200"/>
              <a:buFont typeface="Calibri"/>
              <a:buNone/>
              <a:defRPr sz="1200" b="0" i="0" u="none" strike="noStrike" cap="none">
                <a:solidFill>
                  <a:srgbClr val="9A9EA3"/>
                </a:solidFill>
                <a:latin typeface="Calibri"/>
                <a:ea typeface="Calibri"/>
                <a:cs typeface="Calibri"/>
                <a:sym typeface="Calibri"/>
              </a:defRPr>
            </a:lvl4pPr>
            <a:lvl5pPr marL="0" marR="0" lvl="4" indent="0" algn="l" rtl="0">
              <a:spcBef>
                <a:spcPts val="0"/>
              </a:spcBef>
              <a:buClr>
                <a:srgbClr val="9A9EA3"/>
              </a:buClr>
              <a:buSzPts val="1200"/>
              <a:buFont typeface="Calibri"/>
              <a:buNone/>
              <a:defRPr sz="1200" b="0" i="0" u="none" strike="noStrike" cap="none">
                <a:solidFill>
                  <a:srgbClr val="9A9EA3"/>
                </a:solidFill>
                <a:latin typeface="Calibri"/>
                <a:ea typeface="Calibri"/>
                <a:cs typeface="Calibri"/>
                <a:sym typeface="Calibri"/>
              </a:defRPr>
            </a:lvl5pPr>
            <a:lvl6pPr marL="0" marR="0" lvl="5" indent="0" algn="l" rtl="0">
              <a:spcBef>
                <a:spcPts val="0"/>
              </a:spcBef>
              <a:buClr>
                <a:srgbClr val="9A9EA3"/>
              </a:buClr>
              <a:buSzPts val="1200"/>
              <a:buFont typeface="Calibri"/>
              <a:buNone/>
              <a:defRPr sz="1200" b="0" i="0" u="none" strike="noStrike" cap="none">
                <a:solidFill>
                  <a:srgbClr val="9A9EA3"/>
                </a:solidFill>
                <a:latin typeface="Calibri"/>
                <a:ea typeface="Calibri"/>
                <a:cs typeface="Calibri"/>
                <a:sym typeface="Calibri"/>
              </a:defRPr>
            </a:lvl6pPr>
            <a:lvl7pPr marL="0" marR="0" lvl="6" indent="0" algn="l" rtl="0">
              <a:spcBef>
                <a:spcPts val="0"/>
              </a:spcBef>
              <a:buClr>
                <a:srgbClr val="9A9EA3"/>
              </a:buClr>
              <a:buSzPts val="1200"/>
              <a:buFont typeface="Calibri"/>
              <a:buNone/>
              <a:defRPr sz="1200" b="0" i="0" u="none" strike="noStrike" cap="none">
                <a:solidFill>
                  <a:srgbClr val="9A9EA3"/>
                </a:solidFill>
                <a:latin typeface="Calibri"/>
                <a:ea typeface="Calibri"/>
                <a:cs typeface="Calibri"/>
                <a:sym typeface="Calibri"/>
              </a:defRPr>
            </a:lvl7pPr>
            <a:lvl8pPr marL="0" marR="0" lvl="7" indent="0" algn="l" rtl="0">
              <a:spcBef>
                <a:spcPts val="0"/>
              </a:spcBef>
              <a:buClr>
                <a:srgbClr val="9A9EA3"/>
              </a:buClr>
              <a:buSzPts val="1200"/>
              <a:buFont typeface="Calibri"/>
              <a:buNone/>
              <a:defRPr sz="1200" b="0" i="0" u="none" strike="noStrike" cap="none">
                <a:solidFill>
                  <a:srgbClr val="9A9EA3"/>
                </a:solidFill>
                <a:latin typeface="Calibri"/>
                <a:ea typeface="Calibri"/>
                <a:cs typeface="Calibri"/>
                <a:sym typeface="Calibri"/>
              </a:defRPr>
            </a:lvl8pPr>
            <a:lvl9pPr marL="0" marR="0" lvl="8" indent="0" algn="l" rtl="0">
              <a:spcBef>
                <a:spcPts val="0"/>
              </a:spcBef>
              <a:buClr>
                <a:srgbClr val="9A9EA3"/>
              </a:buClr>
              <a:buSzPts val="1200"/>
              <a:buFont typeface="Calibri"/>
              <a:buNone/>
              <a:defRPr sz="1200" b="0" i="0" u="none" strike="noStrike" cap="none">
                <a:solidFill>
                  <a:srgbClr val="9A9EA3"/>
                </a:solidFill>
                <a:latin typeface="Calibri"/>
                <a:ea typeface="Calibri"/>
                <a:cs typeface="Calibri"/>
                <a:sym typeface="Calibri"/>
              </a:defRPr>
            </a:lvl9pPr>
          </a:lstStyle>
          <a:p>
            <a:fld id="{00000000-1234-1234-1234-123412341234}" type="slidenum">
              <a:rPr lang="en-US"/>
              <a:pPr/>
              <a:t>‹#›</a:t>
            </a:fld>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Tree>
    <p:extLst>
      <p:ext uri="{BB962C8B-B14F-4D97-AF65-F5344CB8AC3E}">
        <p14:creationId xmlns:p14="http://schemas.microsoft.com/office/powerpoint/2010/main" val="3319816213"/>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matchingName="11_Title and Content">
  <p:cSld name="11_Title and Content">
    <p:spTree>
      <p:nvGrpSpPr>
        <p:cNvPr id="1" name="Shape 208"/>
        <p:cNvGrpSpPr/>
        <p:nvPr/>
      </p:nvGrpSpPr>
      <p:grpSpPr>
        <a:xfrm>
          <a:off x="0" y="0"/>
          <a:ext cx="0" cy="0"/>
          <a:chOff x="0" y="0"/>
          <a:chExt cx="0" cy="0"/>
        </a:xfrm>
      </p:grpSpPr>
      <p:sp>
        <p:nvSpPr>
          <p:cNvPr id="209" name="Shape 209"/>
          <p:cNvSpPr txBox="1">
            <a:spLocks noGrp="1"/>
          </p:cNvSpPr>
          <p:nvPr>
            <p:ph type="body" idx="1"/>
          </p:nvPr>
        </p:nvSpPr>
        <p:spPr>
          <a:xfrm>
            <a:off x="380999" y="1719071"/>
            <a:ext cx="8407893" cy="4407408"/>
          </a:xfrm>
          <a:prstGeom prst="rect">
            <a:avLst/>
          </a:prstGeom>
          <a:noFill/>
          <a:ln>
            <a:noFill/>
          </a:ln>
        </p:spPr>
        <p:txBody>
          <a:bodyPr spcFirstLastPara="1" wrap="square" lIns="91425" tIns="91425" rIns="91425" bIns="91425" anchor="t" anchorCtr="0"/>
          <a:lstStyle>
            <a:lvl1pPr marL="457200" marR="0" lvl="0" indent="-424180" algn="l" rtl="0">
              <a:lnSpc>
                <a:spcPct val="100000"/>
              </a:lnSpc>
              <a:spcBef>
                <a:spcPts val="560"/>
              </a:spcBef>
              <a:spcAft>
                <a:spcPts val="0"/>
              </a:spcAft>
              <a:buClr>
                <a:schemeClr val="accent1"/>
              </a:buClr>
              <a:buSzPts val="3080"/>
              <a:buFont typeface="Noto Sans Symbols"/>
              <a:buChar char="▪"/>
              <a:defRPr sz="2800" b="0" i="0" u="none" strike="noStrike" cap="none">
                <a:solidFill>
                  <a:srgbClr val="5C6670"/>
                </a:solidFill>
                <a:latin typeface="Calibri"/>
                <a:ea typeface="Calibri"/>
                <a:cs typeface="Calibri"/>
                <a:sym typeface="Calibri"/>
              </a:defRPr>
            </a:lvl1pPr>
            <a:lvl2pPr marL="914400" marR="0" lvl="1" indent="-396240" algn="l" rtl="0">
              <a:lnSpc>
                <a:spcPct val="100000"/>
              </a:lnSpc>
              <a:spcBef>
                <a:spcPts val="480"/>
              </a:spcBef>
              <a:spcAft>
                <a:spcPts val="0"/>
              </a:spcAft>
              <a:buClr>
                <a:schemeClr val="accent2"/>
              </a:buClr>
              <a:buSzPts val="2640"/>
              <a:buFont typeface="Noto Sans Symbols"/>
              <a:buChar char="▪"/>
              <a:defRPr sz="2400" b="0" i="0" u="none" strike="noStrike" cap="none">
                <a:solidFill>
                  <a:srgbClr val="5C6670"/>
                </a:solidFill>
                <a:latin typeface="Calibri"/>
                <a:ea typeface="Calibri"/>
                <a:cs typeface="Calibri"/>
                <a:sym typeface="Calibri"/>
              </a:defRPr>
            </a:lvl2pPr>
            <a:lvl3pPr marL="1371600" marR="0" lvl="2" indent="-368300" algn="l" rtl="0">
              <a:lnSpc>
                <a:spcPct val="100000"/>
              </a:lnSpc>
              <a:spcBef>
                <a:spcPts val="400"/>
              </a:spcBef>
              <a:spcAft>
                <a:spcPts val="0"/>
              </a:spcAft>
              <a:buClr>
                <a:schemeClr val="accent3"/>
              </a:buClr>
              <a:buSzPts val="2200"/>
              <a:buFont typeface="Noto Sans Symbols"/>
              <a:buChar char="▪"/>
              <a:defRPr sz="2000" b="0" i="0" u="none" strike="noStrike" cap="none">
                <a:solidFill>
                  <a:srgbClr val="5C6670"/>
                </a:solidFill>
                <a:latin typeface="Calibri"/>
                <a:ea typeface="Calibri"/>
                <a:cs typeface="Calibri"/>
                <a:sym typeface="Calibri"/>
              </a:defRPr>
            </a:lvl3pPr>
            <a:lvl4pPr marL="1828800" marR="0" lvl="3" indent="-354330" algn="l" rtl="0">
              <a:lnSpc>
                <a:spcPct val="100000"/>
              </a:lnSpc>
              <a:spcBef>
                <a:spcPts val="360"/>
              </a:spcBef>
              <a:spcAft>
                <a:spcPts val="0"/>
              </a:spcAft>
              <a:buClr>
                <a:schemeClr val="accent4"/>
              </a:buClr>
              <a:buSzPts val="1980"/>
              <a:buFont typeface="Noto Sans Symbols"/>
              <a:buChar char="▪"/>
              <a:defRPr sz="1800" b="0" i="0" u="none" strike="noStrike" cap="none">
                <a:solidFill>
                  <a:srgbClr val="5C6670"/>
                </a:solidFill>
                <a:latin typeface="Calibri"/>
                <a:ea typeface="Calibri"/>
                <a:cs typeface="Calibri"/>
                <a:sym typeface="Calibri"/>
              </a:defRPr>
            </a:lvl4pPr>
            <a:lvl5pPr marL="2286000" marR="0" lvl="4" indent="-340360" algn="l" rtl="0">
              <a:lnSpc>
                <a:spcPct val="100000"/>
              </a:lnSpc>
              <a:spcBef>
                <a:spcPts val="320"/>
              </a:spcBef>
              <a:spcAft>
                <a:spcPts val="0"/>
              </a:spcAft>
              <a:buClr>
                <a:schemeClr val="accent6"/>
              </a:buClr>
              <a:buSzPts val="1760"/>
              <a:buFont typeface="Noto Sans Symbols"/>
              <a:buChar char="▪"/>
              <a:defRPr sz="1600" b="0" i="0" u="none" strike="noStrike" cap="none">
                <a:solidFill>
                  <a:srgbClr val="5C6670"/>
                </a:solidFill>
                <a:latin typeface="Calibri"/>
                <a:ea typeface="Calibri"/>
                <a:cs typeface="Calibri"/>
                <a:sym typeface="Calibri"/>
              </a:defRPr>
            </a:lvl5pPr>
            <a:lvl6pPr marL="2743200" marR="0" lvl="5" indent="-304800" algn="l" rtl="0">
              <a:lnSpc>
                <a:spcPct val="100000"/>
              </a:lnSpc>
              <a:spcBef>
                <a:spcPts val="240"/>
              </a:spcBef>
              <a:spcAft>
                <a:spcPts val="0"/>
              </a:spcAft>
              <a:buClr>
                <a:schemeClr val="accent1"/>
              </a:buClr>
              <a:buSzPts val="1200"/>
              <a:buFont typeface="Noto Sans Symbols"/>
              <a:buChar char="▪"/>
              <a:defRPr sz="1200" b="0" i="0" u="none" strike="noStrike" cap="none">
                <a:solidFill>
                  <a:schemeClr val="dk2"/>
                </a:solidFill>
                <a:latin typeface="Calibri"/>
                <a:ea typeface="Calibri"/>
                <a:cs typeface="Calibri"/>
                <a:sym typeface="Calibri"/>
              </a:defRPr>
            </a:lvl6pPr>
            <a:lvl7pPr marL="3200400" marR="0" lvl="6" indent="-304800" algn="l" rtl="0">
              <a:lnSpc>
                <a:spcPct val="100000"/>
              </a:lnSpc>
              <a:spcBef>
                <a:spcPts val="240"/>
              </a:spcBef>
              <a:spcAft>
                <a:spcPts val="0"/>
              </a:spcAft>
              <a:buClr>
                <a:schemeClr val="accent2"/>
              </a:buClr>
              <a:buSzPts val="1200"/>
              <a:buFont typeface="Noto Sans Symbols"/>
              <a:buChar char="▪"/>
              <a:defRPr sz="1200" b="0" i="0" u="none" strike="noStrike" cap="none">
                <a:solidFill>
                  <a:schemeClr val="dk2"/>
                </a:solidFill>
                <a:latin typeface="Calibri"/>
                <a:ea typeface="Calibri"/>
                <a:cs typeface="Calibri"/>
                <a:sym typeface="Calibri"/>
              </a:defRPr>
            </a:lvl7pPr>
            <a:lvl8pPr marL="3657600" marR="0" lvl="7" indent="-304800" algn="l" rtl="0">
              <a:lnSpc>
                <a:spcPct val="100000"/>
              </a:lnSpc>
              <a:spcBef>
                <a:spcPts val="240"/>
              </a:spcBef>
              <a:spcAft>
                <a:spcPts val="0"/>
              </a:spcAft>
              <a:buClr>
                <a:schemeClr val="accent3"/>
              </a:buClr>
              <a:buSzPts val="1200"/>
              <a:buFont typeface="Noto Sans Symbols"/>
              <a:buChar char="▪"/>
              <a:defRPr sz="1200" b="0" i="0" u="none" strike="noStrike" cap="none">
                <a:solidFill>
                  <a:schemeClr val="dk2"/>
                </a:solidFill>
                <a:latin typeface="Calibri"/>
                <a:ea typeface="Calibri"/>
                <a:cs typeface="Calibri"/>
                <a:sym typeface="Calibri"/>
              </a:defRPr>
            </a:lvl8pPr>
            <a:lvl9pPr marL="4114800" marR="0" lvl="8" indent="-304800" algn="l" rtl="0">
              <a:lnSpc>
                <a:spcPct val="100000"/>
              </a:lnSpc>
              <a:spcBef>
                <a:spcPts val="240"/>
              </a:spcBef>
              <a:spcAft>
                <a:spcPts val="0"/>
              </a:spcAft>
              <a:buClr>
                <a:schemeClr val="accent5"/>
              </a:buClr>
              <a:buSzPts val="1200"/>
              <a:buFont typeface="Noto Sans Symbols"/>
              <a:buChar char="▪"/>
              <a:defRPr sz="1200" b="0" i="0" u="none" strike="noStrike" cap="none">
                <a:solidFill>
                  <a:schemeClr val="dk2"/>
                </a:solidFill>
                <a:latin typeface="Calibri"/>
                <a:ea typeface="Calibri"/>
                <a:cs typeface="Calibri"/>
                <a:sym typeface="Calibri"/>
              </a:defRPr>
            </a:lvl9pPr>
          </a:lstStyle>
          <a:p>
            <a:endParaRPr/>
          </a:p>
        </p:txBody>
      </p:sp>
      <p:sp>
        <p:nvSpPr>
          <p:cNvPr id="210" name="Shape 210"/>
          <p:cNvSpPr txBox="1">
            <a:spLocks noGrp="1"/>
          </p:cNvSpPr>
          <p:nvPr>
            <p:ph type="title"/>
          </p:nvPr>
        </p:nvSpPr>
        <p:spPr>
          <a:xfrm>
            <a:off x="381000" y="355847"/>
            <a:ext cx="8381260" cy="1054394"/>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11" name="Shape 211"/>
          <p:cNvSpPr txBox="1">
            <a:spLocks noGrp="1"/>
          </p:cNvSpPr>
          <p:nvPr>
            <p:ph type="sldNum" idx="12"/>
          </p:nvPr>
        </p:nvSpPr>
        <p:spPr>
          <a:xfrm>
            <a:off x="381000" y="6395524"/>
            <a:ext cx="2133600" cy="365125"/>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Clr>
                <a:srgbClr val="9A9EA3"/>
              </a:buClr>
              <a:buSzPts val="1200"/>
              <a:buFont typeface="Calibri"/>
              <a:buNone/>
              <a:defRPr sz="1200" b="0" i="0" u="none" strike="noStrike" cap="none">
                <a:solidFill>
                  <a:srgbClr val="9A9EA3"/>
                </a:solidFill>
                <a:latin typeface="Calibri"/>
                <a:ea typeface="Calibri"/>
                <a:cs typeface="Calibri"/>
                <a:sym typeface="Calibri"/>
              </a:defRPr>
            </a:lvl1pPr>
            <a:lvl2pPr marL="0" marR="0" lvl="1" indent="0" algn="l" rtl="0">
              <a:spcBef>
                <a:spcPts val="0"/>
              </a:spcBef>
              <a:buClr>
                <a:srgbClr val="9A9EA3"/>
              </a:buClr>
              <a:buSzPts val="1200"/>
              <a:buFont typeface="Calibri"/>
              <a:buNone/>
              <a:defRPr sz="1200" b="0" i="0" u="none" strike="noStrike" cap="none">
                <a:solidFill>
                  <a:srgbClr val="9A9EA3"/>
                </a:solidFill>
                <a:latin typeface="Calibri"/>
                <a:ea typeface="Calibri"/>
                <a:cs typeface="Calibri"/>
                <a:sym typeface="Calibri"/>
              </a:defRPr>
            </a:lvl2pPr>
            <a:lvl3pPr marL="0" marR="0" lvl="2" indent="0" algn="l" rtl="0">
              <a:spcBef>
                <a:spcPts val="0"/>
              </a:spcBef>
              <a:buClr>
                <a:srgbClr val="9A9EA3"/>
              </a:buClr>
              <a:buSzPts val="1200"/>
              <a:buFont typeface="Calibri"/>
              <a:buNone/>
              <a:defRPr sz="1200" b="0" i="0" u="none" strike="noStrike" cap="none">
                <a:solidFill>
                  <a:srgbClr val="9A9EA3"/>
                </a:solidFill>
                <a:latin typeface="Calibri"/>
                <a:ea typeface="Calibri"/>
                <a:cs typeface="Calibri"/>
                <a:sym typeface="Calibri"/>
              </a:defRPr>
            </a:lvl3pPr>
            <a:lvl4pPr marL="0" marR="0" lvl="3" indent="0" algn="l" rtl="0">
              <a:spcBef>
                <a:spcPts val="0"/>
              </a:spcBef>
              <a:buClr>
                <a:srgbClr val="9A9EA3"/>
              </a:buClr>
              <a:buSzPts val="1200"/>
              <a:buFont typeface="Calibri"/>
              <a:buNone/>
              <a:defRPr sz="1200" b="0" i="0" u="none" strike="noStrike" cap="none">
                <a:solidFill>
                  <a:srgbClr val="9A9EA3"/>
                </a:solidFill>
                <a:latin typeface="Calibri"/>
                <a:ea typeface="Calibri"/>
                <a:cs typeface="Calibri"/>
                <a:sym typeface="Calibri"/>
              </a:defRPr>
            </a:lvl4pPr>
            <a:lvl5pPr marL="0" marR="0" lvl="4" indent="0" algn="l" rtl="0">
              <a:spcBef>
                <a:spcPts val="0"/>
              </a:spcBef>
              <a:buClr>
                <a:srgbClr val="9A9EA3"/>
              </a:buClr>
              <a:buSzPts val="1200"/>
              <a:buFont typeface="Calibri"/>
              <a:buNone/>
              <a:defRPr sz="1200" b="0" i="0" u="none" strike="noStrike" cap="none">
                <a:solidFill>
                  <a:srgbClr val="9A9EA3"/>
                </a:solidFill>
                <a:latin typeface="Calibri"/>
                <a:ea typeface="Calibri"/>
                <a:cs typeface="Calibri"/>
                <a:sym typeface="Calibri"/>
              </a:defRPr>
            </a:lvl5pPr>
            <a:lvl6pPr marL="0" marR="0" lvl="5" indent="0" algn="l" rtl="0">
              <a:spcBef>
                <a:spcPts val="0"/>
              </a:spcBef>
              <a:buClr>
                <a:srgbClr val="9A9EA3"/>
              </a:buClr>
              <a:buSzPts val="1200"/>
              <a:buFont typeface="Calibri"/>
              <a:buNone/>
              <a:defRPr sz="1200" b="0" i="0" u="none" strike="noStrike" cap="none">
                <a:solidFill>
                  <a:srgbClr val="9A9EA3"/>
                </a:solidFill>
                <a:latin typeface="Calibri"/>
                <a:ea typeface="Calibri"/>
                <a:cs typeface="Calibri"/>
                <a:sym typeface="Calibri"/>
              </a:defRPr>
            </a:lvl6pPr>
            <a:lvl7pPr marL="0" marR="0" lvl="6" indent="0" algn="l" rtl="0">
              <a:spcBef>
                <a:spcPts val="0"/>
              </a:spcBef>
              <a:buClr>
                <a:srgbClr val="9A9EA3"/>
              </a:buClr>
              <a:buSzPts val="1200"/>
              <a:buFont typeface="Calibri"/>
              <a:buNone/>
              <a:defRPr sz="1200" b="0" i="0" u="none" strike="noStrike" cap="none">
                <a:solidFill>
                  <a:srgbClr val="9A9EA3"/>
                </a:solidFill>
                <a:latin typeface="Calibri"/>
                <a:ea typeface="Calibri"/>
                <a:cs typeface="Calibri"/>
                <a:sym typeface="Calibri"/>
              </a:defRPr>
            </a:lvl7pPr>
            <a:lvl8pPr marL="0" marR="0" lvl="7" indent="0" algn="l" rtl="0">
              <a:spcBef>
                <a:spcPts val="0"/>
              </a:spcBef>
              <a:buClr>
                <a:srgbClr val="9A9EA3"/>
              </a:buClr>
              <a:buSzPts val="1200"/>
              <a:buFont typeface="Calibri"/>
              <a:buNone/>
              <a:defRPr sz="1200" b="0" i="0" u="none" strike="noStrike" cap="none">
                <a:solidFill>
                  <a:srgbClr val="9A9EA3"/>
                </a:solidFill>
                <a:latin typeface="Calibri"/>
                <a:ea typeface="Calibri"/>
                <a:cs typeface="Calibri"/>
                <a:sym typeface="Calibri"/>
              </a:defRPr>
            </a:lvl8pPr>
            <a:lvl9pPr marL="0" marR="0" lvl="8" indent="0" algn="l" rtl="0">
              <a:spcBef>
                <a:spcPts val="0"/>
              </a:spcBef>
              <a:buClr>
                <a:srgbClr val="9A9EA3"/>
              </a:buClr>
              <a:buSzPts val="1200"/>
              <a:buFont typeface="Calibri"/>
              <a:buNone/>
              <a:defRPr sz="1200" b="0" i="0" u="none" strike="noStrike" cap="none">
                <a:solidFill>
                  <a:srgbClr val="9A9EA3"/>
                </a:solidFill>
                <a:latin typeface="Calibri"/>
                <a:ea typeface="Calibri"/>
                <a:cs typeface="Calibri"/>
                <a:sym typeface="Calibri"/>
              </a:defRPr>
            </a:lvl9pPr>
          </a:lstStyle>
          <a:p>
            <a:fld id="{00000000-1234-1234-1234-123412341234}" type="slidenum">
              <a:rPr lang="en-US"/>
              <a:pPr/>
              <a:t>‹#›</a:t>
            </a:fld>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Tree>
    <p:extLst>
      <p:ext uri="{BB962C8B-B14F-4D97-AF65-F5344CB8AC3E}">
        <p14:creationId xmlns:p14="http://schemas.microsoft.com/office/powerpoint/2010/main" val="33268812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Tx">
  <p:cSld name="1_Content with Caption">
    <p:spTree>
      <p:nvGrpSpPr>
        <p:cNvPr id="1" name=""/>
        <p:cNvGrpSpPr/>
        <p:nvPr/>
      </p:nvGrpSpPr>
      <p:grpSpPr>
        <a:xfrm>
          <a:off x="0" y="0"/>
          <a:ext cx="0" cy="0"/>
          <a:chOff x="0" y="0"/>
          <a:chExt cx="0" cy="0"/>
        </a:xfrm>
      </p:grpSpPr>
      <p:sp>
        <p:nvSpPr>
          <p:cNvPr id="8" name="Rectangle 7" title="Background Shape"/>
          <p:cNvSpPr/>
          <p:nvPr userDrawn="1"/>
        </p:nvSpPr>
        <p:spPr>
          <a:xfrm>
            <a:off x="0" y="376"/>
            <a:ext cx="397764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buClr>
                <a:srgbClr val="000000"/>
              </a:buClr>
              <a:buFont typeface="Arial"/>
              <a:buNone/>
            </a:pPr>
            <a:endParaRPr lang="en-US" sz="1400" kern="0" dirty="0">
              <a:solidFill>
                <a:srgbClr val="FFFFFF"/>
              </a:solidFill>
              <a:sym typeface="Arial"/>
            </a:endParaRPr>
          </a:p>
        </p:txBody>
      </p:sp>
      <p:sp>
        <p:nvSpPr>
          <p:cNvPr id="2" name="Title 1"/>
          <p:cNvSpPr>
            <a:spLocks noGrp="1"/>
          </p:cNvSpPr>
          <p:nvPr>
            <p:ph type="title"/>
          </p:nvPr>
        </p:nvSpPr>
        <p:spPr>
          <a:xfrm>
            <a:off x="542925" y="685800"/>
            <a:ext cx="2891790" cy="2157884"/>
          </a:xfrm>
        </p:spPr>
        <p:txBody>
          <a:bodyPr anchor="t">
            <a:noAutofit/>
          </a:bodyPr>
          <a:lstStyle>
            <a:lvl1pPr>
              <a:lnSpc>
                <a:spcPct val="84000"/>
              </a:lnSpc>
              <a:defRPr sz="36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4692015" y="1819563"/>
            <a:ext cx="3909060" cy="4041487"/>
          </a:xfrm>
        </p:spPr>
        <p:txBody>
          <a:bodyPr/>
          <a:lstStyle>
            <a:lvl1pPr>
              <a:defRPr sz="1500"/>
            </a:lvl1pPr>
            <a:lvl2pPr>
              <a:defRPr sz="1500"/>
            </a:lvl2pPr>
            <a:lvl3pPr>
              <a:defRPr sz="1350"/>
            </a:lvl3pPr>
            <a:lvl4pPr>
              <a:defRPr sz="135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542925" y="2856344"/>
            <a:ext cx="2891790" cy="3011056"/>
          </a:xfrm>
        </p:spPr>
        <p:txBody>
          <a:bodyPr/>
          <a:lstStyle>
            <a:lvl1pPr marL="0" indent="0">
              <a:lnSpc>
                <a:spcPct val="113000"/>
              </a:lnSpc>
              <a:spcBef>
                <a:spcPts val="0"/>
              </a:spcBef>
              <a:spcAft>
                <a:spcPts val="1125"/>
              </a:spcAft>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7" name="Slide Number Placeholder 6"/>
          <p:cNvSpPr>
            <a:spLocks noGrp="1"/>
          </p:cNvSpPr>
          <p:nvPr>
            <p:ph type="sldNum" sz="quarter" idx="12"/>
          </p:nvPr>
        </p:nvSpPr>
        <p:spPr>
          <a:xfrm>
            <a:off x="7412355" y="6453386"/>
            <a:ext cx="1197219" cy="404614"/>
          </a:xfrm>
          <a:prstGeom prst="rect">
            <a:avLst/>
          </a:prstGeom>
        </p:spPr>
        <p:txBody>
          <a:bodyPr/>
          <a:lstStyle>
            <a:lvl1pPr>
              <a:defRPr>
                <a:solidFill>
                  <a:schemeClr val="tx2"/>
                </a:solidFill>
              </a:defRPr>
            </a:lvl1pPr>
          </a:lstStyle>
          <a:p>
            <a:pPr>
              <a:buClr>
                <a:srgbClr val="000000"/>
              </a:buClr>
              <a:buFont typeface="Arial"/>
              <a:buNone/>
            </a:pPr>
            <a:fld id="{D57F1E4F-1CFF-5643-939E-217C01CDF565}" type="slidenum">
              <a:rPr lang="en-US" sz="1400" kern="0" smtClean="0">
                <a:solidFill>
                  <a:srgbClr val="D3CCBC"/>
                </a:solidFill>
                <a:cs typeface="Arial"/>
                <a:sym typeface="Arial"/>
              </a:rPr>
              <a:pPr>
                <a:buClr>
                  <a:srgbClr val="000000"/>
                </a:buClr>
                <a:buFont typeface="Arial"/>
                <a:buNone/>
              </a:pPr>
              <a:t>‹#›</a:t>
            </a:fld>
            <a:endParaRPr lang="en-US" sz="1400" kern="0" dirty="0">
              <a:solidFill>
                <a:srgbClr val="D3CCBC"/>
              </a:solidFill>
              <a:cs typeface="Arial"/>
              <a:sym typeface="Arial"/>
            </a:endParaRPr>
          </a:p>
        </p:txBody>
      </p:sp>
      <p:sp>
        <p:nvSpPr>
          <p:cNvPr id="9" name="Rectangle 8" title="Divider Bar"/>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238893308"/>
      </p:ext>
    </p:extLst>
  </p:cSld>
  <p:clrMapOvr>
    <a:masterClrMapping/>
  </p:clrMapOvr>
  <p:extLst>
    <p:ext uri="{DCECCB84-F9BA-43D5-87BE-67443E8EF086}">
      <p15:sldGuideLst xmlns:p15="http://schemas.microsoft.com/office/powerpoint/2012/main"/>
    </p:ext>
  </p:extLst>
</p:sldLayout>
</file>

<file path=ppt/slideLayouts/slideLayout320.xml><?xml version="1.0" encoding="utf-8"?>
<p:sldLayout xmlns:a="http://schemas.openxmlformats.org/drawingml/2006/main" xmlns:r="http://schemas.openxmlformats.org/officeDocument/2006/relationships" xmlns:p="http://schemas.openxmlformats.org/presentationml/2006/main" showMasterSp="0" matchingName="Title and Vertical Text">
  <p:cSld name="Title and Vertical Text">
    <p:bg>
      <p:bgPr>
        <a:blipFill>
          <a:blip r:embed="rId2">
            <a:alphaModFix/>
          </a:blip>
          <a:stretch>
            <a:fillRect/>
          </a:stretch>
        </a:blipFill>
        <a:effectLst/>
      </p:bgPr>
    </p:bg>
    <p:spTree>
      <p:nvGrpSpPr>
        <p:cNvPr id="1" name="Shape 120"/>
        <p:cNvGrpSpPr/>
        <p:nvPr/>
      </p:nvGrpSpPr>
      <p:grpSpPr>
        <a:xfrm>
          <a:off x="0" y="0"/>
          <a:ext cx="0" cy="0"/>
          <a:chOff x="0" y="0"/>
          <a:chExt cx="0" cy="0"/>
        </a:xfrm>
      </p:grpSpPr>
      <p:sp>
        <p:nvSpPr>
          <p:cNvPr id="121" name="Google Shape;121;p25"/>
          <p:cNvSpPr txBox="1">
            <a:spLocks noGrp="1"/>
          </p:cNvSpPr>
          <p:nvPr>
            <p:ph type="body" idx="1"/>
          </p:nvPr>
        </p:nvSpPr>
        <p:spPr>
          <a:xfrm rot="5400000">
            <a:off x="2381242" y="-281171"/>
            <a:ext cx="4407408" cy="8407893"/>
          </a:xfrm>
          <a:prstGeom prst="rect">
            <a:avLst/>
          </a:prstGeom>
          <a:noFill/>
          <a:ln>
            <a:noFill/>
          </a:ln>
        </p:spPr>
        <p:txBody>
          <a:bodyPr spcFirstLastPara="1" wrap="square" lIns="91425" tIns="45700" rIns="91425" bIns="45700" anchor="t" anchorCtr="0"/>
          <a:lstStyle>
            <a:lvl1pPr marL="457200" marR="0" lvl="0" indent="-424180" algn="l" rtl="0">
              <a:spcBef>
                <a:spcPts val="560"/>
              </a:spcBef>
              <a:spcAft>
                <a:spcPts val="0"/>
              </a:spcAft>
              <a:buClr>
                <a:schemeClr val="accent1"/>
              </a:buClr>
              <a:buSzPts val="3080"/>
              <a:buFont typeface="Noto Sans Symbols"/>
              <a:buChar char="▪"/>
              <a:defRPr sz="2800" b="0" i="0" u="none" strike="noStrike" cap="none">
                <a:solidFill>
                  <a:srgbClr val="5C6670"/>
                </a:solidFill>
                <a:latin typeface="Calibri"/>
                <a:ea typeface="Calibri"/>
                <a:cs typeface="Calibri"/>
                <a:sym typeface="Calibri"/>
              </a:defRPr>
            </a:lvl1pPr>
            <a:lvl2pPr marL="914400" marR="0" lvl="1" indent="-396240" algn="l" rtl="0">
              <a:spcBef>
                <a:spcPts val="480"/>
              </a:spcBef>
              <a:spcAft>
                <a:spcPts val="0"/>
              </a:spcAft>
              <a:buClr>
                <a:schemeClr val="accent2"/>
              </a:buClr>
              <a:buSzPts val="2640"/>
              <a:buFont typeface="Noto Sans Symbols"/>
              <a:buChar char="▪"/>
              <a:defRPr sz="2400" b="0" i="0" u="none" strike="noStrike" cap="none">
                <a:solidFill>
                  <a:srgbClr val="5C6670"/>
                </a:solidFill>
                <a:latin typeface="Calibri"/>
                <a:ea typeface="Calibri"/>
                <a:cs typeface="Calibri"/>
                <a:sym typeface="Calibri"/>
              </a:defRPr>
            </a:lvl2pPr>
            <a:lvl3pPr marL="1371600" marR="0" lvl="2" indent="-368300" algn="l" rtl="0">
              <a:spcBef>
                <a:spcPts val="400"/>
              </a:spcBef>
              <a:spcAft>
                <a:spcPts val="0"/>
              </a:spcAft>
              <a:buClr>
                <a:schemeClr val="accent3"/>
              </a:buClr>
              <a:buSzPts val="2200"/>
              <a:buFont typeface="Noto Sans Symbols"/>
              <a:buChar char="▪"/>
              <a:defRPr sz="2000" b="0" i="0" u="none" strike="noStrike" cap="none">
                <a:solidFill>
                  <a:srgbClr val="5C6670"/>
                </a:solidFill>
                <a:latin typeface="Calibri"/>
                <a:ea typeface="Calibri"/>
                <a:cs typeface="Calibri"/>
                <a:sym typeface="Calibri"/>
              </a:defRPr>
            </a:lvl3pPr>
            <a:lvl4pPr marL="1828800" marR="0" lvl="3" indent="-354330" algn="l" rtl="0">
              <a:spcBef>
                <a:spcPts val="360"/>
              </a:spcBef>
              <a:spcAft>
                <a:spcPts val="0"/>
              </a:spcAft>
              <a:buClr>
                <a:schemeClr val="accent4"/>
              </a:buClr>
              <a:buSzPts val="1980"/>
              <a:buFont typeface="Noto Sans Symbols"/>
              <a:buChar char="▪"/>
              <a:defRPr sz="1800" b="0" i="0" u="none" strike="noStrike" cap="none">
                <a:solidFill>
                  <a:srgbClr val="5C6670"/>
                </a:solidFill>
                <a:latin typeface="Calibri"/>
                <a:ea typeface="Calibri"/>
                <a:cs typeface="Calibri"/>
                <a:sym typeface="Calibri"/>
              </a:defRPr>
            </a:lvl4pPr>
            <a:lvl5pPr marL="2286000" marR="0" lvl="4" indent="-340360" algn="l" rtl="0">
              <a:spcBef>
                <a:spcPts val="320"/>
              </a:spcBef>
              <a:spcAft>
                <a:spcPts val="0"/>
              </a:spcAft>
              <a:buClr>
                <a:schemeClr val="accent6"/>
              </a:buClr>
              <a:buSzPts val="1760"/>
              <a:buFont typeface="Noto Sans Symbols"/>
              <a:buChar char="▪"/>
              <a:defRPr sz="1600" b="0" i="0" u="none" strike="noStrike" cap="none">
                <a:solidFill>
                  <a:srgbClr val="5C6670"/>
                </a:solidFill>
                <a:latin typeface="Calibri"/>
                <a:ea typeface="Calibri"/>
                <a:cs typeface="Calibri"/>
                <a:sym typeface="Calibri"/>
              </a:defRPr>
            </a:lvl5pPr>
            <a:lvl6pPr marL="2743200" marR="0" lvl="5" indent="-304800" algn="l" rtl="0">
              <a:spcBef>
                <a:spcPts val="240"/>
              </a:spcBef>
              <a:spcAft>
                <a:spcPts val="0"/>
              </a:spcAft>
              <a:buClr>
                <a:schemeClr val="accent1"/>
              </a:buClr>
              <a:buSzPts val="1200"/>
              <a:buFont typeface="Noto Sans Symbols"/>
              <a:buChar char="▪"/>
              <a:defRPr sz="1200" b="0" i="0" u="none" strike="noStrike" cap="none">
                <a:solidFill>
                  <a:schemeClr val="dk2"/>
                </a:solidFill>
                <a:latin typeface="Calibri"/>
                <a:ea typeface="Calibri"/>
                <a:cs typeface="Calibri"/>
                <a:sym typeface="Calibri"/>
              </a:defRPr>
            </a:lvl6pPr>
            <a:lvl7pPr marL="3200400" marR="0" lvl="6" indent="-304800" algn="l" rtl="0">
              <a:spcBef>
                <a:spcPts val="240"/>
              </a:spcBef>
              <a:spcAft>
                <a:spcPts val="0"/>
              </a:spcAft>
              <a:buClr>
                <a:schemeClr val="accent2"/>
              </a:buClr>
              <a:buSzPts val="1200"/>
              <a:buFont typeface="Noto Sans Symbols"/>
              <a:buChar char="▪"/>
              <a:defRPr sz="1200" b="0" i="0" u="none" strike="noStrike" cap="none">
                <a:solidFill>
                  <a:schemeClr val="dk2"/>
                </a:solidFill>
                <a:latin typeface="Calibri"/>
                <a:ea typeface="Calibri"/>
                <a:cs typeface="Calibri"/>
                <a:sym typeface="Calibri"/>
              </a:defRPr>
            </a:lvl7pPr>
            <a:lvl8pPr marL="3657600" marR="0" lvl="7" indent="-304800" algn="l" rtl="0">
              <a:spcBef>
                <a:spcPts val="240"/>
              </a:spcBef>
              <a:spcAft>
                <a:spcPts val="0"/>
              </a:spcAft>
              <a:buClr>
                <a:schemeClr val="accent3"/>
              </a:buClr>
              <a:buSzPts val="1200"/>
              <a:buFont typeface="Noto Sans Symbols"/>
              <a:buChar char="▪"/>
              <a:defRPr sz="1200" b="0" i="0" u="none" strike="noStrike" cap="none">
                <a:solidFill>
                  <a:schemeClr val="dk2"/>
                </a:solidFill>
                <a:latin typeface="Calibri"/>
                <a:ea typeface="Calibri"/>
                <a:cs typeface="Calibri"/>
                <a:sym typeface="Calibri"/>
              </a:defRPr>
            </a:lvl8pPr>
            <a:lvl9pPr marL="4114800" marR="0" lvl="8" indent="-304800" algn="l" rtl="0">
              <a:spcBef>
                <a:spcPts val="240"/>
              </a:spcBef>
              <a:spcAft>
                <a:spcPts val="0"/>
              </a:spcAft>
              <a:buClr>
                <a:schemeClr val="accent5"/>
              </a:buClr>
              <a:buSzPts val="1200"/>
              <a:buFont typeface="Noto Sans Symbols"/>
              <a:buChar char="▪"/>
              <a:defRPr sz="1200" b="0" i="0" u="none" strike="noStrike" cap="none">
                <a:solidFill>
                  <a:schemeClr val="dk2"/>
                </a:solidFill>
                <a:latin typeface="Calibri"/>
                <a:ea typeface="Calibri"/>
                <a:cs typeface="Calibri"/>
                <a:sym typeface="Calibri"/>
              </a:defRPr>
            </a:lvl9pPr>
          </a:lstStyle>
          <a:p>
            <a:endParaRPr/>
          </a:p>
        </p:txBody>
      </p:sp>
      <p:sp>
        <p:nvSpPr>
          <p:cNvPr id="122" name="Google Shape;122;p25"/>
          <p:cNvSpPr txBox="1">
            <a:spLocks noGrp="1"/>
          </p:cNvSpPr>
          <p:nvPr>
            <p:ph type="title"/>
          </p:nvPr>
        </p:nvSpPr>
        <p:spPr>
          <a:xfrm>
            <a:off x="0" y="414867"/>
            <a:ext cx="5029200" cy="457200"/>
          </a:xfrm>
          <a:prstGeom prst="rect">
            <a:avLst/>
          </a:prstGeom>
          <a:solidFill>
            <a:srgbClr val="ABB2B8"/>
          </a:solidFill>
          <a:ln>
            <a:noFill/>
          </a:ln>
        </p:spPr>
        <p:txBody>
          <a:bodyPr spcFirstLastPara="1" wrap="square" lIns="91425" tIns="45700" rIns="91425" bIns="45700" anchor="ctr" anchorCtr="0"/>
          <a:lstStyle>
            <a:lvl1pPr marR="0" lvl="0" algn="l" rtl="0">
              <a:spcBef>
                <a:spcPts val="0"/>
              </a:spcBef>
              <a:spcAft>
                <a:spcPts val="0"/>
              </a:spcAft>
              <a:buClr>
                <a:schemeClr val="lt1"/>
              </a:buClr>
              <a:buSzPts val="2800"/>
              <a:buFont typeface="Calibri"/>
              <a:buNone/>
              <a:defRPr sz="2800" b="1"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3" name="Google Shape;123;p25"/>
          <p:cNvSpPr txBox="1"/>
          <p:nvPr/>
        </p:nvSpPr>
        <p:spPr>
          <a:xfrm>
            <a:off x="3675969" y="6344721"/>
            <a:ext cx="2133600" cy="365125"/>
          </a:xfrm>
          <a:prstGeom prst="rect">
            <a:avLst/>
          </a:prstGeom>
          <a:noFill/>
          <a:ln>
            <a:noFill/>
          </a:ln>
        </p:spPr>
        <p:txBody>
          <a:bodyPr spcFirstLastPara="1" wrap="square" lIns="91425" tIns="45700" rIns="91425" bIns="45700" anchor="ctr" anchorCtr="0">
            <a:noAutofit/>
          </a:bodyPr>
          <a:lstStyle/>
          <a:p>
            <a:pPr algn="ctr">
              <a:buClrTx/>
              <a:buFontTx/>
              <a:buNone/>
            </a:pPr>
            <a:fld id="{00000000-1234-1234-1234-123412341234}" type="slidenum">
              <a:rPr lang="en-US" kern="1200">
                <a:solidFill>
                  <a:prstClr val="black"/>
                </a:solidFill>
                <a:latin typeface="Calibri"/>
                <a:ea typeface="Calibri"/>
                <a:cs typeface="Calibri"/>
                <a:sym typeface="Calibri"/>
              </a:rPr>
              <a:pPr algn="ctr">
                <a:buClrTx/>
                <a:buFontTx/>
                <a:buNone/>
              </a:pPr>
              <a:t>‹#›</a:t>
            </a:fld>
            <a:endParaRPr kern="1200">
              <a:solidFill>
                <a:prstClr val="black"/>
              </a:solidFill>
              <a:latin typeface="Calibri"/>
              <a:ea typeface="Calibri"/>
              <a:cs typeface="Calibri"/>
              <a:sym typeface="Calibri"/>
            </a:endParaRPr>
          </a:p>
        </p:txBody>
      </p:sp>
    </p:spTree>
    <p:extLst>
      <p:ext uri="{BB962C8B-B14F-4D97-AF65-F5344CB8AC3E}">
        <p14:creationId xmlns:p14="http://schemas.microsoft.com/office/powerpoint/2010/main" val="1813055825"/>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matchingName="Title and Media, 1">
  <p:cSld name="Title and Media, 1">
    <p:spTree>
      <p:nvGrpSpPr>
        <p:cNvPr id="1" name="Shape 65"/>
        <p:cNvGrpSpPr/>
        <p:nvPr/>
      </p:nvGrpSpPr>
      <p:grpSpPr>
        <a:xfrm>
          <a:off x="0" y="0"/>
          <a:ext cx="0" cy="0"/>
          <a:chOff x="0" y="0"/>
          <a:chExt cx="0" cy="0"/>
        </a:xfrm>
      </p:grpSpPr>
      <p:sp>
        <p:nvSpPr>
          <p:cNvPr id="66" name="Google Shape;66;p15"/>
          <p:cNvSpPr txBox="1">
            <a:spLocks noGrp="1"/>
          </p:cNvSpPr>
          <p:nvPr>
            <p:ph type="title"/>
          </p:nvPr>
        </p:nvSpPr>
        <p:spPr>
          <a:xfrm>
            <a:off x="457200" y="274638"/>
            <a:ext cx="6324600" cy="11430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lt1"/>
              </a:buClr>
              <a:buSzPts val="3600"/>
              <a:buFont typeface="Arial"/>
              <a:buNone/>
              <a:defRPr sz="3600" b="1"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7" name="Google Shape;67;p15"/>
          <p:cNvSpPr>
            <a:spLocks noGrp="1"/>
          </p:cNvSpPr>
          <p:nvPr>
            <p:ph type="media" idx="2"/>
          </p:nvPr>
        </p:nvSpPr>
        <p:spPr>
          <a:xfrm>
            <a:off x="457200" y="1600202"/>
            <a:ext cx="8229600" cy="4525963"/>
          </a:xfrm>
          <a:prstGeom prst="rect">
            <a:avLst/>
          </a:prstGeom>
          <a:noFill/>
          <a:ln w="28575" cap="flat" cmpd="sng">
            <a:solidFill>
              <a:schemeClr val="dk1"/>
            </a:solidFill>
            <a:prstDash val="solid"/>
            <a:round/>
            <a:headEnd type="none" w="sm" len="sm"/>
            <a:tailEnd type="none" w="sm" len="sm"/>
          </a:ln>
        </p:spPr>
        <p:txBody>
          <a:bodyPr spcFirstLastPara="1" wrap="square" lIns="91425" tIns="45700" rIns="91425" bIns="45700" anchor="t" anchorCtr="0"/>
          <a:lstStyle>
            <a:lvl1pPr marR="0" lvl="0" algn="l" rtl="0">
              <a:spcBef>
                <a:spcPts val="560"/>
              </a:spcBef>
              <a:spcAft>
                <a:spcPts val="0"/>
              </a:spcAft>
              <a:buClr>
                <a:schemeClr val="accent1"/>
              </a:buClr>
              <a:buSzPts val="3080"/>
              <a:buFont typeface="Noto Sans Symbols"/>
              <a:buNone/>
              <a:defRPr sz="2800" b="0" i="0" u="none" strike="noStrike" cap="none">
                <a:solidFill>
                  <a:srgbClr val="5C6670"/>
                </a:solidFill>
                <a:latin typeface="Calibri"/>
                <a:ea typeface="Calibri"/>
                <a:cs typeface="Calibri"/>
                <a:sym typeface="Calibri"/>
              </a:defRPr>
            </a:lvl1pPr>
            <a:lvl2pPr marR="0" lvl="1" algn="l" rtl="0">
              <a:spcBef>
                <a:spcPts val="480"/>
              </a:spcBef>
              <a:spcAft>
                <a:spcPts val="0"/>
              </a:spcAft>
              <a:buClr>
                <a:schemeClr val="accent2"/>
              </a:buClr>
              <a:buSzPts val="2640"/>
              <a:buFont typeface="Noto Sans Symbols"/>
              <a:buChar char="▪"/>
              <a:defRPr sz="2400" b="0" i="0" u="none" strike="noStrike" cap="none">
                <a:solidFill>
                  <a:srgbClr val="5C6670"/>
                </a:solidFill>
                <a:latin typeface="Calibri"/>
                <a:ea typeface="Calibri"/>
                <a:cs typeface="Calibri"/>
                <a:sym typeface="Calibri"/>
              </a:defRPr>
            </a:lvl2pPr>
            <a:lvl3pPr marR="0" lvl="2" algn="l" rtl="0">
              <a:spcBef>
                <a:spcPts val="400"/>
              </a:spcBef>
              <a:spcAft>
                <a:spcPts val="0"/>
              </a:spcAft>
              <a:buClr>
                <a:schemeClr val="accent3"/>
              </a:buClr>
              <a:buSzPts val="2200"/>
              <a:buFont typeface="Noto Sans Symbols"/>
              <a:buChar char="▪"/>
              <a:defRPr sz="2000" b="0" i="0" u="none" strike="noStrike" cap="none">
                <a:solidFill>
                  <a:srgbClr val="5C6670"/>
                </a:solidFill>
                <a:latin typeface="Calibri"/>
                <a:ea typeface="Calibri"/>
                <a:cs typeface="Calibri"/>
                <a:sym typeface="Calibri"/>
              </a:defRPr>
            </a:lvl3pPr>
            <a:lvl4pPr marR="0" lvl="3" algn="l" rtl="0">
              <a:spcBef>
                <a:spcPts val="360"/>
              </a:spcBef>
              <a:spcAft>
                <a:spcPts val="0"/>
              </a:spcAft>
              <a:buClr>
                <a:schemeClr val="accent4"/>
              </a:buClr>
              <a:buSzPts val="1980"/>
              <a:buFont typeface="Noto Sans Symbols"/>
              <a:buChar char="▪"/>
              <a:defRPr sz="1800" b="0" i="0" u="none" strike="noStrike" cap="none">
                <a:solidFill>
                  <a:srgbClr val="5C6670"/>
                </a:solidFill>
                <a:latin typeface="Calibri"/>
                <a:ea typeface="Calibri"/>
                <a:cs typeface="Calibri"/>
                <a:sym typeface="Calibri"/>
              </a:defRPr>
            </a:lvl4pPr>
            <a:lvl5pPr marR="0" lvl="4" algn="l" rtl="0">
              <a:spcBef>
                <a:spcPts val="320"/>
              </a:spcBef>
              <a:spcAft>
                <a:spcPts val="0"/>
              </a:spcAft>
              <a:buClr>
                <a:schemeClr val="accent6"/>
              </a:buClr>
              <a:buSzPts val="1760"/>
              <a:buFont typeface="Noto Sans Symbols"/>
              <a:buChar char="▪"/>
              <a:defRPr sz="1600" b="0" i="0" u="none" strike="noStrike" cap="none">
                <a:solidFill>
                  <a:srgbClr val="5C6670"/>
                </a:solidFill>
                <a:latin typeface="Calibri"/>
                <a:ea typeface="Calibri"/>
                <a:cs typeface="Calibri"/>
                <a:sym typeface="Calibri"/>
              </a:defRPr>
            </a:lvl5pPr>
            <a:lvl6pPr marR="0" lvl="5" algn="l" rtl="0">
              <a:spcBef>
                <a:spcPts val="240"/>
              </a:spcBef>
              <a:spcAft>
                <a:spcPts val="0"/>
              </a:spcAft>
              <a:buClr>
                <a:schemeClr val="accent1"/>
              </a:buClr>
              <a:buSzPts val="1200"/>
              <a:buFont typeface="Noto Sans Symbols"/>
              <a:buChar char="▪"/>
              <a:defRPr sz="1200" b="0" i="0" u="none" strike="noStrike" cap="none">
                <a:solidFill>
                  <a:schemeClr val="dk2"/>
                </a:solidFill>
                <a:latin typeface="Calibri"/>
                <a:ea typeface="Calibri"/>
                <a:cs typeface="Calibri"/>
                <a:sym typeface="Calibri"/>
              </a:defRPr>
            </a:lvl6pPr>
            <a:lvl7pPr marR="0" lvl="6" algn="l" rtl="0">
              <a:spcBef>
                <a:spcPts val="240"/>
              </a:spcBef>
              <a:spcAft>
                <a:spcPts val="0"/>
              </a:spcAft>
              <a:buClr>
                <a:schemeClr val="accent2"/>
              </a:buClr>
              <a:buSzPts val="1200"/>
              <a:buFont typeface="Noto Sans Symbols"/>
              <a:buChar char="▪"/>
              <a:defRPr sz="1200" b="0" i="0" u="none" strike="noStrike" cap="none">
                <a:solidFill>
                  <a:schemeClr val="dk2"/>
                </a:solidFill>
                <a:latin typeface="Calibri"/>
                <a:ea typeface="Calibri"/>
                <a:cs typeface="Calibri"/>
                <a:sym typeface="Calibri"/>
              </a:defRPr>
            </a:lvl7pPr>
            <a:lvl8pPr marR="0" lvl="7" algn="l" rtl="0">
              <a:spcBef>
                <a:spcPts val="240"/>
              </a:spcBef>
              <a:spcAft>
                <a:spcPts val="0"/>
              </a:spcAft>
              <a:buClr>
                <a:schemeClr val="accent3"/>
              </a:buClr>
              <a:buSzPts val="1200"/>
              <a:buFont typeface="Noto Sans Symbols"/>
              <a:buChar char="▪"/>
              <a:defRPr sz="1200" b="0" i="0" u="none" strike="noStrike" cap="none">
                <a:solidFill>
                  <a:schemeClr val="dk2"/>
                </a:solidFill>
                <a:latin typeface="Calibri"/>
                <a:ea typeface="Calibri"/>
                <a:cs typeface="Calibri"/>
                <a:sym typeface="Calibri"/>
              </a:defRPr>
            </a:lvl8pPr>
            <a:lvl9pPr marR="0" lvl="8" algn="l" rtl="0">
              <a:spcBef>
                <a:spcPts val="240"/>
              </a:spcBef>
              <a:spcAft>
                <a:spcPts val="0"/>
              </a:spcAft>
              <a:buClr>
                <a:schemeClr val="accent5"/>
              </a:buClr>
              <a:buSzPts val="1200"/>
              <a:buFont typeface="Noto Sans Symbols"/>
              <a:buChar char="▪"/>
              <a:defRPr sz="1200" b="0" i="0" u="none" strike="noStrike" cap="none">
                <a:solidFill>
                  <a:schemeClr val="dk2"/>
                </a:solidFill>
                <a:latin typeface="Calibri"/>
                <a:ea typeface="Calibri"/>
                <a:cs typeface="Calibri"/>
                <a:sym typeface="Calibri"/>
              </a:defRPr>
            </a:lvl9pPr>
          </a:lstStyle>
          <a:p>
            <a:endParaRPr/>
          </a:p>
        </p:txBody>
      </p:sp>
      <p:sp>
        <p:nvSpPr>
          <p:cNvPr id="68" name="Google Shape;68;p15"/>
          <p:cNvSpPr txBox="1">
            <a:spLocks noGrp="1"/>
          </p:cNvSpPr>
          <p:nvPr>
            <p:ph type="body" idx="1"/>
          </p:nvPr>
        </p:nvSpPr>
        <p:spPr>
          <a:xfrm>
            <a:off x="6858001" y="304800"/>
            <a:ext cx="1655064" cy="533400"/>
          </a:xfrm>
          <a:prstGeom prst="rect">
            <a:avLst/>
          </a:prstGeom>
          <a:noFill/>
          <a:ln>
            <a:noFill/>
          </a:ln>
        </p:spPr>
        <p:txBody>
          <a:bodyPr spcFirstLastPara="1" wrap="square" lIns="91425" tIns="45700" rIns="91425" bIns="45700" anchor="b" anchorCtr="0"/>
          <a:lstStyle>
            <a:lvl1pPr marL="457200" marR="0" lvl="0" indent="-228600" algn="ctr" rtl="0">
              <a:spcBef>
                <a:spcPts val="480"/>
              </a:spcBef>
              <a:spcAft>
                <a:spcPts val="0"/>
              </a:spcAft>
              <a:buClr>
                <a:schemeClr val="accent1"/>
              </a:buClr>
              <a:buSzPts val="2640"/>
              <a:buFont typeface="Noto Sans Symbols"/>
              <a:buNone/>
              <a:defRPr sz="2400" b="1" i="0" u="none" strike="noStrike" cap="none">
                <a:solidFill>
                  <a:srgbClr val="5C6670"/>
                </a:solidFill>
                <a:latin typeface="Calibri"/>
                <a:ea typeface="Calibri"/>
                <a:cs typeface="Calibri"/>
                <a:sym typeface="Calibri"/>
              </a:defRPr>
            </a:lvl1pPr>
            <a:lvl2pPr marL="914400" marR="0" lvl="1" indent="-228600" algn="l" rtl="0">
              <a:spcBef>
                <a:spcPts val="640"/>
              </a:spcBef>
              <a:spcAft>
                <a:spcPts val="0"/>
              </a:spcAft>
              <a:buClr>
                <a:schemeClr val="accent2"/>
              </a:buClr>
              <a:buSzPts val="3520"/>
              <a:buFont typeface="Noto Sans Symbols"/>
              <a:buNone/>
              <a:defRPr sz="3200" b="1" i="0" u="none" strike="noStrike" cap="none">
                <a:solidFill>
                  <a:srgbClr val="5C6670"/>
                </a:solidFill>
                <a:latin typeface="Calibri"/>
                <a:ea typeface="Calibri"/>
                <a:cs typeface="Calibri"/>
                <a:sym typeface="Calibri"/>
              </a:defRPr>
            </a:lvl2pPr>
            <a:lvl3pPr marL="1371600" marR="0" lvl="2" indent="-228600" algn="l" rtl="0">
              <a:spcBef>
                <a:spcPts val="640"/>
              </a:spcBef>
              <a:spcAft>
                <a:spcPts val="0"/>
              </a:spcAft>
              <a:buClr>
                <a:schemeClr val="accent3"/>
              </a:buClr>
              <a:buSzPts val="3520"/>
              <a:buFont typeface="Noto Sans Symbols"/>
              <a:buNone/>
              <a:defRPr sz="3200" b="1" i="0" u="none" strike="noStrike" cap="none">
                <a:solidFill>
                  <a:srgbClr val="5C6670"/>
                </a:solidFill>
                <a:latin typeface="Calibri"/>
                <a:ea typeface="Calibri"/>
                <a:cs typeface="Calibri"/>
                <a:sym typeface="Calibri"/>
              </a:defRPr>
            </a:lvl3pPr>
            <a:lvl4pPr marL="1828800" marR="0" lvl="3" indent="-228600" algn="l" rtl="0">
              <a:spcBef>
                <a:spcPts val="640"/>
              </a:spcBef>
              <a:spcAft>
                <a:spcPts val="0"/>
              </a:spcAft>
              <a:buClr>
                <a:schemeClr val="accent4"/>
              </a:buClr>
              <a:buSzPts val="3520"/>
              <a:buFont typeface="Noto Sans Symbols"/>
              <a:buNone/>
              <a:defRPr sz="3200" b="1" i="0" u="none" strike="noStrike" cap="none">
                <a:solidFill>
                  <a:srgbClr val="5C6670"/>
                </a:solidFill>
                <a:latin typeface="Calibri"/>
                <a:ea typeface="Calibri"/>
                <a:cs typeface="Calibri"/>
                <a:sym typeface="Calibri"/>
              </a:defRPr>
            </a:lvl4pPr>
            <a:lvl5pPr marL="2286000" marR="0" lvl="4" indent="-228600" algn="l" rtl="0">
              <a:spcBef>
                <a:spcPts val="640"/>
              </a:spcBef>
              <a:spcAft>
                <a:spcPts val="0"/>
              </a:spcAft>
              <a:buClr>
                <a:schemeClr val="accent6"/>
              </a:buClr>
              <a:buSzPts val="3520"/>
              <a:buFont typeface="Noto Sans Symbols"/>
              <a:buNone/>
              <a:defRPr sz="3200" b="1" i="0" u="none" strike="noStrike" cap="none">
                <a:solidFill>
                  <a:srgbClr val="5C6670"/>
                </a:solidFill>
                <a:latin typeface="Calibri"/>
                <a:ea typeface="Calibri"/>
                <a:cs typeface="Calibri"/>
                <a:sym typeface="Calibri"/>
              </a:defRPr>
            </a:lvl5pPr>
            <a:lvl6pPr marL="2743200" marR="0" lvl="5" indent="-304800" algn="l" rtl="0">
              <a:spcBef>
                <a:spcPts val="240"/>
              </a:spcBef>
              <a:spcAft>
                <a:spcPts val="0"/>
              </a:spcAft>
              <a:buClr>
                <a:schemeClr val="accent1"/>
              </a:buClr>
              <a:buSzPts val="1200"/>
              <a:buFont typeface="Noto Sans Symbols"/>
              <a:buChar char="▪"/>
              <a:defRPr sz="1200" b="0" i="0" u="none" strike="noStrike" cap="none">
                <a:solidFill>
                  <a:schemeClr val="dk2"/>
                </a:solidFill>
                <a:latin typeface="Calibri"/>
                <a:ea typeface="Calibri"/>
                <a:cs typeface="Calibri"/>
                <a:sym typeface="Calibri"/>
              </a:defRPr>
            </a:lvl6pPr>
            <a:lvl7pPr marL="3200400" marR="0" lvl="6" indent="-304800" algn="l" rtl="0">
              <a:spcBef>
                <a:spcPts val="240"/>
              </a:spcBef>
              <a:spcAft>
                <a:spcPts val="0"/>
              </a:spcAft>
              <a:buClr>
                <a:schemeClr val="accent2"/>
              </a:buClr>
              <a:buSzPts val="1200"/>
              <a:buFont typeface="Noto Sans Symbols"/>
              <a:buChar char="▪"/>
              <a:defRPr sz="1200" b="0" i="0" u="none" strike="noStrike" cap="none">
                <a:solidFill>
                  <a:schemeClr val="dk2"/>
                </a:solidFill>
                <a:latin typeface="Calibri"/>
                <a:ea typeface="Calibri"/>
                <a:cs typeface="Calibri"/>
                <a:sym typeface="Calibri"/>
              </a:defRPr>
            </a:lvl7pPr>
            <a:lvl8pPr marL="3657600" marR="0" lvl="7" indent="-304800" algn="l" rtl="0">
              <a:spcBef>
                <a:spcPts val="240"/>
              </a:spcBef>
              <a:spcAft>
                <a:spcPts val="0"/>
              </a:spcAft>
              <a:buClr>
                <a:schemeClr val="accent3"/>
              </a:buClr>
              <a:buSzPts val="1200"/>
              <a:buFont typeface="Noto Sans Symbols"/>
              <a:buChar char="▪"/>
              <a:defRPr sz="1200" b="0" i="0" u="none" strike="noStrike" cap="none">
                <a:solidFill>
                  <a:schemeClr val="dk2"/>
                </a:solidFill>
                <a:latin typeface="Calibri"/>
                <a:ea typeface="Calibri"/>
                <a:cs typeface="Calibri"/>
                <a:sym typeface="Calibri"/>
              </a:defRPr>
            </a:lvl8pPr>
            <a:lvl9pPr marL="4114800" marR="0" lvl="8" indent="-304800" algn="l" rtl="0">
              <a:spcBef>
                <a:spcPts val="240"/>
              </a:spcBef>
              <a:spcAft>
                <a:spcPts val="0"/>
              </a:spcAft>
              <a:buClr>
                <a:schemeClr val="accent5"/>
              </a:buClr>
              <a:buSzPts val="1200"/>
              <a:buFont typeface="Noto Sans Symbols"/>
              <a:buChar char="▪"/>
              <a:defRPr sz="1200" b="0" i="0" u="none" strike="noStrike" cap="none">
                <a:solidFill>
                  <a:schemeClr val="dk2"/>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104447018"/>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16" y="2669749"/>
            <a:ext cx="2700533" cy="3681991"/>
          </a:xfrm>
          <a:prstGeom prst="rect">
            <a:avLst/>
          </a:prstGeom>
        </p:spPr>
      </p:pic>
      <p:sp>
        <p:nvSpPr>
          <p:cNvPr id="9" name="Content Placeholder 2"/>
          <p:cNvSpPr>
            <a:spLocks noGrp="1"/>
          </p:cNvSpPr>
          <p:nvPr>
            <p:ph idx="1"/>
          </p:nvPr>
        </p:nvSpPr>
        <p:spPr>
          <a:xfrm>
            <a:off x="628650" y="1202400"/>
            <a:ext cx="7886700" cy="5037025"/>
          </a:xfrm>
        </p:spPr>
        <p:txBody>
          <a:bodyPr/>
          <a:lstStyle>
            <a:lvl1pPr>
              <a:buClr>
                <a:srgbClr val="0D1E8E"/>
              </a:buClr>
              <a:defRPr sz="2400">
                <a:latin typeface="Trebuchet MS" panose="020B0603020202020204" pitchFamily="34" charset="0"/>
              </a:defRPr>
            </a:lvl1pPr>
            <a:lvl2pPr>
              <a:buClr>
                <a:srgbClr val="00953A"/>
              </a:buClr>
              <a:defRPr sz="2000">
                <a:latin typeface="Trebuchet MS" panose="020B0603020202020204" pitchFamily="34" charset="0"/>
              </a:defRPr>
            </a:lvl2pPr>
            <a:lvl3pPr>
              <a:buClr>
                <a:srgbClr val="EF7521"/>
              </a:buClr>
              <a:defRPr sz="1800">
                <a:latin typeface="Trebuchet MS" panose="020B0603020202020204" pitchFamily="34" charset="0"/>
              </a:defRPr>
            </a:lvl3pPr>
            <a:lvl4pPr>
              <a:buClr>
                <a:srgbClr val="82BC00"/>
              </a:buClr>
              <a:defRPr sz="1800">
                <a:latin typeface="Trebuchet MS" panose="020B0603020202020204" pitchFamily="34" charset="0"/>
              </a:defRPr>
            </a:lvl4pPr>
            <a:lvl5pPr>
              <a:buClr>
                <a:srgbClr val="8FC6E8"/>
              </a:buClr>
              <a:defRPr sz="1800">
                <a:latin typeface="Trebuchet MS" panose="020B0603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4"/>
          <p:cNvSpPr>
            <a:spLocks noGrp="1"/>
          </p:cNvSpPr>
          <p:nvPr>
            <p:ph type="ftr" sz="quarter" idx="11"/>
          </p:nvPr>
        </p:nvSpPr>
        <p:spPr>
          <a:xfrm>
            <a:off x="3028950" y="6508800"/>
            <a:ext cx="3086100" cy="212676"/>
          </a:xfrm>
          <a:prstGeom prst="rect">
            <a:avLst/>
          </a:prstGeom>
        </p:spPr>
        <p:txBody>
          <a:bodyPr/>
          <a:lstStyle/>
          <a:p>
            <a:pPr>
              <a:buClrTx/>
              <a:buFontTx/>
              <a:buNone/>
            </a:pPr>
            <a:endParaRPr lang="en-US" sz="1800" kern="1200" dirty="0">
              <a:solidFill>
                <a:prstClr val="black"/>
              </a:solidFill>
              <a:latin typeface="Calibri" panose="020F0502020204030204"/>
              <a:ea typeface="+mn-ea"/>
              <a:cs typeface="+mn-cs"/>
            </a:endParaRPr>
          </a:p>
        </p:txBody>
      </p:sp>
      <p:sp>
        <p:nvSpPr>
          <p:cNvPr id="11" name="Date Placeholder 2"/>
          <p:cNvSpPr txBox="1">
            <a:spLocks/>
          </p:cNvSpPr>
          <p:nvPr userDrawn="1"/>
        </p:nvSpPr>
        <p:spPr>
          <a:xfrm>
            <a:off x="628650" y="6508800"/>
            <a:ext cx="2057400" cy="21267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buClrTx/>
              <a:buFontTx/>
              <a:buNone/>
            </a:pPr>
            <a:fld id="{49B24EC9-D412-49F8-B26B-B7E454A540B6}" type="datetimeFigureOut">
              <a:rPr lang="en-US" smtClean="0">
                <a:solidFill>
                  <a:prstClr val="black">
                    <a:tint val="75000"/>
                  </a:prstClr>
                </a:solidFill>
              </a:rPr>
              <a:pPr>
                <a:buClrTx/>
                <a:buFontTx/>
                <a:buNone/>
              </a:pPr>
              <a:t>8/24/2022</a:t>
            </a:fld>
            <a:endParaRPr lang="en-US">
              <a:solidFill>
                <a:prstClr val="black">
                  <a:tint val="75000"/>
                </a:prstClr>
              </a:solidFill>
            </a:endParaRPr>
          </a:p>
        </p:txBody>
      </p:sp>
      <p:sp>
        <p:nvSpPr>
          <p:cNvPr id="12" name="Rectangle 11"/>
          <p:cNvSpPr/>
          <p:nvPr userDrawn="1"/>
        </p:nvSpPr>
        <p:spPr>
          <a:xfrm>
            <a:off x="0" y="0"/>
            <a:ext cx="9144000" cy="793462"/>
          </a:xfrm>
          <a:prstGeom prst="rect">
            <a:avLst/>
          </a:prstGeom>
          <a:gradFill flip="none" rotWithShape="1">
            <a:gsLst>
              <a:gs pos="0">
                <a:srgbClr val="6EC4E8"/>
              </a:gs>
              <a:gs pos="81000">
                <a:srgbClr val="5C667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800" kern="1200" dirty="0">
              <a:solidFill>
                <a:prstClr val="white"/>
              </a:solidFill>
            </a:endParaRPr>
          </a:p>
        </p:txBody>
      </p:sp>
      <p:sp>
        <p:nvSpPr>
          <p:cNvPr id="14" name="Rectangle 13"/>
          <p:cNvSpPr/>
          <p:nvPr userDrawn="1"/>
        </p:nvSpPr>
        <p:spPr>
          <a:xfrm>
            <a:off x="0" y="787381"/>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800" kern="1200">
              <a:solidFill>
                <a:prstClr val="white"/>
              </a:solidFill>
            </a:endParaRPr>
          </a:p>
        </p:txBody>
      </p:sp>
      <p:sp>
        <p:nvSpPr>
          <p:cNvPr id="18" name="Rectangle 17"/>
          <p:cNvSpPr/>
          <p:nvPr userDrawn="1"/>
        </p:nvSpPr>
        <p:spPr>
          <a:xfrm>
            <a:off x="0" y="6806227"/>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800" kern="1200">
              <a:solidFill>
                <a:prstClr val="white"/>
              </a:solidFill>
            </a:endParaRPr>
          </a:p>
        </p:txBody>
      </p:sp>
      <p:sp>
        <p:nvSpPr>
          <p:cNvPr id="21" name="Slide Number Placeholder 5"/>
          <p:cNvSpPr txBox="1">
            <a:spLocks/>
          </p:cNvSpPr>
          <p:nvPr userDrawn="1"/>
        </p:nvSpPr>
        <p:spPr>
          <a:xfrm>
            <a:off x="6457950" y="6508800"/>
            <a:ext cx="1257674" cy="212676"/>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buClrTx/>
              <a:buFontTx/>
              <a:buNone/>
            </a:pPr>
            <a:fld id="{34A3F748-31DA-4297-96EF-69DC737B5DDE}" type="slidenum">
              <a:rPr lang="en-US" smtClean="0">
                <a:solidFill>
                  <a:prstClr val="black">
                    <a:tint val="75000"/>
                  </a:prstClr>
                </a:solidFill>
              </a:rPr>
              <a:pPr>
                <a:buClrTx/>
                <a:buFontTx/>
                <a:buNone/>
              </a:pPr>
              <a:t>‹#›</a:t>
            </a:fld>
            <a:endParaRPr lang="en-US" dirty="0">
              <a:solidFill>
                <a:prstClr val="black">
                  <a:tint val="75000"/>
                </a:prstClr>
              </a:solidFill>
            </a:endParaRPr>
          </a:p>
        </p:txBody>
      </p:sp>
      <p:sp>
        <p:nvSpPr>
          <p:cNvPr id="13" name="Title Placeholder 1"/>
          <p:cNvSpPr>
            <a:spLocks noGrp="1"/>
          </p:cNvSpPr>
          <p:nvPr>
            <p:ph type="title"/>
          </p:nvPr>
        </p:nvSpPr>
        <p:spPr>
          <a:xfrm>
            <a:off x="192024" y="192024"/>
            <a:ext cx="7886700" cy="521208"/>
          </a:xfrm>
          <a:prstGeom prst="rect">
            <a:avLst/>
          </a:prstGeom>
        </p:spPr>
        <p:txBody>
          <a:bodyPr vert="horz" lIns="91440" tIns="45720" rIns="91440" bIns="45720" rtlCol="0" anchor="ctr">
            <a:normAutofit/>
          </a:bodyPr>
          <a:lstStyle>
            <a:lvl1pPr>
              <a:defRPr>
                <a:solidFill>
                  <a:schemeClr val="bg1"/>
                </a:solidFill>
              </a:defRPr>
            </a:lvl1pPr>
          </a:lstStyle>
          <a:p>
            <a:r>
              <a:rPr lang="en-US" dirty="0"/>
              <a:t>Click to edit master title style</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Tree>
    <p:extLst>
      <p:ext uri="{BB962C8B-B14F-4D97-AF65-F5344CB8AC3E}">
        <p14:creationId xmlns:p14="http://schemas.microsoft.com/office/powerpoint/2010/main" val="3480546986"/>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matchingName="Statement with Two-Level Tag, 2">
  <p:cSld name="Statement with Two-Level Tag, 2">
    <p:spTree>
      <p:nvGrpSpPr>
        <p:cNvPr id="1" name="Shape 344"/>
        <p:cNvGrpSpPr/>
        <p:nvPr/>
      </p:nvGrpSpPr>
      <p:grpSpPr>
        <a:xfrm>
          <a:off x="0" y="0"/>
          <a:ext cx="0" cy="0"/>
          <a:chOff x="0" y="0"/>
          <a:chExt cx="0" cy="0"/>
        </a:xfrm>
      </p:grpSpPr>
      <p:sp>
        <p:nvSpPr>
          <p:cNvPr id="345" name="Shape 345"/>
          <p:cNvSpPr txBox="1">
            <a:spLocks noGrp="1"/>
          </p:cNvSpPr>
          <p:nvPr>
            <p:ph type="title"/>
          </p:nvPr>
        </p:nvSpPr>
        <p:spPr>
          <a:xfrm>
            <a:off x="533400" y="1676400"/>
            <a:ext cx="8077200" cy="2057400"/>
          </a:xfrm>
          <a:prstGeom prst="rect">
            <a:avLst/>
          </a:prstGeom>
          <a:noFill/>
          <a:ln>
            <a:noFill/>
          </a:ln>
        </p:spPr>
        <p:txBody>
          <a:bodyPr spcFirstLastPara="1" wrap="square" lIns="91425" tIns="91425" rIns="91425" bIns="91425" anchor="b" anchorCtr="0"/>
          <a:lstStyle>
            <a:lvl1pPr marR="0" lvl="0" algn="l" rtl="0">
              <a:spcBef>
                <a:spcPts val="0"/>
              </a:spcBef>
              <a:spcAft>
                <a:spcPts val="0"/>
              </a:spcAft>
              <a:buClr>
                <a:schemeClr val="lt1"/>
              </a:buClr>
              <a:buSzPts val="6600"/>
              <a:buFont typeface="Arial"/>
              <a:buNone/>
              <a:defRPr sz="6600" b="1"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46" name="Shape 346"/>
          <p:cNvSpPr txBox="1">
            <a:spLocks noGrp="1"/>
          </p:cNvSpPr>
          <p:nvPr>
            <p:ph type="body" idx="1"/>
          </p:nvPr>
        </p:nvSpPr>
        <p:spPr>
          <a:xfrm>
            <a:off x="533400" y="3733802"/>
            <a:ext cx="8077200" cy="1500188"/>
          </a:xfrm>
          <a:prstGeom prst="rect">
            <a:avLst/>
          </a:prstGeom>
          <a:noFill/>
          <a:ln>
            <a:noFill/>
          </a:ln>
        </p:spPr>
        <p:txBody>
          <a:bodyPr spcFirstLastPara="1" wrap="square" lIns="91425" tIns="91425" rIns="91425" bIns="91425" anchor="t" anchorCtr="0"/>
          <a:lstStyle>
            <a:lvl1pPr marL="457200" marR="0" lvl="0" indent="-228600" algn="l" rtl="0">
              <a:spcBef>
                <a:spcPts val="640"/>
              </a:spcBef>
              <a:spcAft>
                <a:spcPts val="0"/>
              </a:spcAft>
              <a:buClr>
                <a:schemeClr val="accent1"/>
              </a:buClr>
              <a:buSzPts val="3520"/>
              <a:buFont typeface="Noto Sans Symbols"/>
              <a:buNone/>
              <a:defRPr sz="3200" b="1" i="0" u="none" strike="noStrike" cap="none">
                <a:solidFill>
                  <a:schemeClr val="accent2"/>
                </a:solidFill>
                <a:latin typeface="Calibri"/>
                <a:ea typeface="Calibri"/>
                <a:cs typeface="Calibri"/>
                <a:sym typeface="Calibri"/>
              </a:defRPr>
            </a:lvl1pPr>
            <a:lvl2pPr marL="914400" marR="0" lvl="1" indent="-228600" algn="l" rtl="0">
              <a:spcBef>
                <a:spcPts val="360"/>
              </a:spcBef>
              <a:spcAft>
                <a:spcPts val="0"/>
              </a:spcAft>
              <a:buClr>
                <a:schemeClr val="accent2"/>
              </a:buClr>
              <a:buSzPts val="1980"/>
              <a:buFont typeface="Noto Sans Symbols"/>
              <a:buNone/>
              <a:defRPr sz="1800" b="0" i="0" u="none" strike="noStrike" cap="none">
                <a:solidFill>
                  <a:srgbClr val="9A9EA3"/>
                </a:solidFill>
                <a:latin typeface="Calibri"/>
                <a:ea typeface="Calibri"/>
                <a:cs typeface="Calibri"/>
                <a:sym typeface="Calibri"/>
              </a:defRPr>
            </a:lvl2pPr>
            <a:lvl3pPr marL="1371600" marR="0" lvl="2" indent="-228600" algn="l" rtl="0">
              <a:spcBef>
                <a:spcPts val="320"/>
              </a:spcBef>
              <a:spcAft>
                <a:spcPts val="0"/>
              </a:spcAft>
              <a:buClr>
                <a:schemeClr val="accent3"/>
              </a:buClr>
              <a:buSzPts val="1760"/>
              <a:buFont typeface="Noto Sans Symbols"/>
              <a:buNone/>
              <a:defRPr sz="1600" b="0" i="0" u="none" strike="noStrike" cap="none">
                <a:solidFill>
                  <a:srgbClr val="9A9EA3"/>
                </a:solidFill>
                <a:latin typeface="Calibri"/>
                <a:ea typeface="Calibri"/>
                <a:cs typeface="Calibri"/>
                <a:sym typeface="Calibri"/>
              </a:defRPr>
            </a:lvl3pPr>
            <a:lvl4pPr marL="1828800" marR="0" lvl="3" indent="-228600" algn="l" rtl="0">
              <a:spcBef>
                <a:spcPts val="280"/>
              </a:spcBef>
              <a:spcAft>
                <a:spcPts val="0"/>
              </a:spcAft>
              <a:buClr>
                <a:schemeClr val="accent4"/>
              </a:buClr>
              <a:buSzPts val="1540"/>
              <a:buFont typeface="Noto Sans Symbols"/>
              <a:buNone/>
              <a:defRPr sz="1400" b="0" i="0" u="none" strike="noStrike" cap="none">
                <a:solidFill>
                  <a:srgbClr val="9A9EA3"/>
                </a:solidFill>
                <a:latin typeface="Calibri"/>
                <a:ea typeface="Calibri"/>
                <a:cs typeface="Calibri"/>
                <a:sym typeface="Calibri"/>
              </a:defRPr>
            </a:lvl4pPr>
            <a:lvl5pPr marL="2286000" marR="0" lvl="4" indent="-228600" algn="l" rtl="0">
              <a:spcBef>
                <a:spcPts val="280"/>
              </a:spcBef>
              <a:spcAft>
                <a:spcPts val="0"/>
              </a:spcAft>
              <a:buClr>
                <a:schemeClr val="accent6"/>
              </a:buClr>
              <a:buSzPts val="1540"/>
              <a:buFont typeface="Noto Sans Symbols"/>
              <a:buNone/>
              <a:defRPr sz="1400" b="0" i="0" u="none" strike="noStrike" cap="none">
                <a:solidFill>
                  <a:srgbClr val="9A9EA3"/>
                </a:solidFill>
                <a:latin typeface="Calibri"/>
                <a:ea typeface="Calibri"/>
                <a:cs typeface="Calibri"/>
                <a:sym typeface="Calibri"/>
              </a:defRPr>
            </a:lvl5pPr>
            <a:lvl6pPr marL="2743200" marR="0" lvl="5" indent="-228600" algn="l" rtl="0">
              <a:spcBef>
                <a:spcPts val="280"/>
              </a:spcBef>
              <a:spcAft>
                <a:spcPts val="0"/>
              </a:spcAft>
              <a:buClr>
                <a:schemeClr val="accent1"/>
              </a:buClr>
              <a:buSzPts val="1400"/>
              <a:buFont typeface="Noto Sans Symbols"/>
              <a:buNone/>
              <a:defRPr sz="1400" b="0" i="0" u="none" strike="noStrike" cap="none">
                <a:solidFill>
                  <a:srgbClr val="9A9EA3"/>
                </a:solidFill>
                <a:latin typeface="Calibri"/>
                <a:ea typeface="Calibri"/>
                <a:cs typeface="Calibri"/>
                <a:sym typeface="Calibri"/>
              </a:defRPr>
            </a:lvl6pPr>
            <a:lvl7pPr marL="3200400" marR="0" lvl="6" indent="-228600" algn="l" rtl="0">
              <a:spcBef>
                <a:spcPts val="280"/>
              </a:spcBef>
              <a:spcAft>
                <a:spcPts val="0"/>
              </a:spcAft>
              <a:buClr>
                <a:schemeClr val="accent2"/>
              </a:buClr>
              <a:buSzPts val="1400"/>
              <a:buFont typeface="Noto Sans Symbols"/>
              <a:buNone/>
              <a:defRPr sz="1400" b="0" i="0" u="none" strike="noStrike" cap="none">
                <a:solidFill>
                  <a:srgbClr val="9A9EA3"/>
                </a:solidFill>
                <a:latin typeface="Calibri"/>
                <a:ea typeface="Calibri"/>
                <a:cs typeface="Calibri"/>
                <a:sym typeface="Calibri"/>
              </a:defRPr>
            </a:lvl7pPr>
            <a:lvl8pPr marL="3657600" marR="0" lvl="7" indent="-228600" algn="l" rtl="0">
              <a:spcBef>
                <a:spcPts val="280"/>
              </a:spcBef>
              <a:spcAft>
                <a:spcPts val="0"/>
              </a:spcAft>
              <a:buClr>
                <a:schemeClr val="accent3"/>
              </a:buClr>
              <a:buSzPts val="1400"/>
              <a:buFont typeface="Noto Sans Symbols"/>
              <a:buNone/>
              <a:defRPr sz="1400" b="0" i="0" u="none" strike="noStrike" cap="none">
                <a:solidFill>
                  <a:srgbClr val="9A9EA3"/>
                </a:solidFill>
                <a:latin typeface="Calibri"/>
                <a:ea typeface="Calibri"/>
                <a:cs typeface="Calibri"/>
                <a:sym typeface="Calibri"/>
              </a:defRPr>
            </a:lvl8pPr>
            <a:lvl9pPr marL="4114800" marR="0" lvl="8" indent="-228600" algn="l" rtl="0">
              <a:spcBef>
                <a:spcPts val="280"/>
              </a:spcBef>
              <a:spcAft>
                <a:spcPts val="0"/>
              </a:spcAft>
              <a:buClr>
                <a:schemeClr val="accent5"/>
              </a:buClr>
              <a:buSzPts val="1400"/>
              <a:buFont typeface="Noto Sans Symbols"/>
              <a:buNone/>
              <a:defRPr sz="1400" b="0" i="0" u="none" strike="noStrike" cap="none">
                <a:solidFill>
                  <a:srgbClr val="9A9EA3"/>
                </a:solidFill>
                <a:latin typeface="Calibri"/>
                <a:ea typeface="Calibri"/>
                <a:cs typeface="Calibri"/>
                <a:sym typeface="Calibri"/>
              </a:defRPr>
            </a:lvl9pPr>
          </a:lstStyle>
          <a:p>
            <a:endParaRPr/>
          </a:p>
        </p:txBody>
      </p:sp>
      <p:sp>
        <p:nvSpPr>
          <p:cNvPr id="347" name="Shape 347"/>
          <p:cNvSpPr txBox="1">
            <a:spLocks noGrp="1"/>
          </p:cNvSpPr>
          <p:nvPr>
            <p:ph type="body" idx="2"/>
          </p:nvPr>
        </p:nvSpPr>
        <p:spPr>
          <a:xfrm>
            <a:off x="6053143" y="304800"/>
            <a:ext cx="2505075" cy="533400"/>
          </a:xfrm>
          <a:prstGeom prst="rect">
            <a:avLst/>
          </a:prstGeom>
          <a:noFill/>
          <a:ln>
            <a:noFill/>
          </a:ln>
        </p:spPr>
        <p:txBody>
          <a:bodyPr spcFirstLastPara="1" wrap="square" lIns="91425" tIns="91425" rIns="91425" bIns="91425" anchor="b" anchorCtr="0"/>
          <a:lstStyle>
            <a:lvl1pPr marL="457200" marR="0" lvl="0" indent="-228600" algn="ctr" rtl="0">
              <a:spcBef>
                <a:spcPts val="640"/>
              </a:spcBef>
              <a:spcAft>
                <a:spcPts val="0"/>
              </a:spcAft>
              <a:buClr>
                <a:schemeClr val="accent1"/>
              </a:buClr>
              <a:buSzPts val="3520"/>
              <a:buFont typeface="Noto Sans Symbols"/>
              <a:buNone/>
              <a:defRPr sz="3200" b="1" i="0" u="none" strike="noStrike" cap="none">
                <a:solidFill>
                  <a:srgbClr val="5C6670"/>
                </a:solidFill>
                <a:latin typeface="Calibri"/>
                <a:ea typeface="Calibri"/>
                <a:cs typeface="Calibri"/>
                <a:sym typeface="Calibri"/>
              </a:defRPr>
            </a:lvl1pPr>
            <a:lvl2pPr marL="914400" marR="0" lvl="1" indent="-228600" algn="l" rtl="0">
              <a:spcBef>
                <a:spcPts val="640"/>
              </a:spcBef>
              <a:spcAft>
                <a:spcPts val="0"/>
              </a:spcAft>
              <a:buClr>
                <a:schemeClr val="accent2"/>
              </a:buClr>
              <a:buSzPts val="3520"/>
              <a:buFont typeface="Noto Sans Symbols"/>
              <a:buNone/>
              <a:defRPr sz="3200" b="1" i="0" u="none" strike="noStrike" cap="none">
                <a:solidFill>
                  <a:srgbClr val="5C6670"/>
                </a:solidFill>
                <a:latin typeface="Calibri"/>
                <a:ea typeface="Calibri"/>
                <a:cs typeface="Calibri"/>
                <a:sym typeface="Calibri"/>
              </a:defRPr>
            </a:lvl2pPr>
            <a:lvl3pPr marL="1371600" marR="0" lvl="2" indent="-228600" algn="l" rtl="0">
              <a:spcBef>
                <a:spcPts val="640"/>
              </a:spcBef>
              <a:spcAft>
                <a:spcPts val="0"/>
              </a:spcAft>
              <a:buClr>
                <a:schemeClr val="accent3"/>
              </a:buClr>
              <a:buSzPts val="3520"/>
              <a:buFont typeface="Noto Sans Symbols"/>
              <a:buNone/>
              <a:defRPr sz="3200" b="1" i="0" u="none" strike="noStrike" cap="none">
                <a:solidFill>
                  <a:srgbClr val="5C6670"/>
                </a:solidFill>
                <a:latin typeface="Calibri"/>
                <a:ea typeface="Calibri"/>
                <a:cs typeface="Calibri"/>
                <a:sym typeface="Calibri"/>
              </a:defRPr>
            </a:lvl3pPr>
            <a:lvl4pPr marL="1828800" marR="0" lvl="3" indent="-228600" algn="l" rtl="0">
              <a:spcBef>
                <a:spcPts val="640"/>
              </a:spcBef>
              <a:spcAft>
                <a:spcPts val="0"/>
              </a:spcAft>
              <a:buClr>
                <a:schemeClr val="accent4"/>
              </a:buClr>
              <a:buSzPts val="3520"/>
              <a:buFont typeface="Noto Sans Symbols"/>
              <a:buNone/>
              <a:defRPr sz="3200" b="1" i="0" u="none" strike="noStrike" cap="none">
                <a:solidFill>
                  <a:srgbClr val="5C6670"/>
                </a:solidFill>
                <a:latin typeface="Calibri"/>
                <a:ea typeface="Calibri"/>
                <a:cs typeface="Calibri"/>
                <a:sym typeface="Calibri"/>
              </a:defRPr>
            </a:lvl4pPr>
            <a:lvl5pPr marL="2286000" marR="0" lvl="4" indent="-228600" algn="l" rtl="0">
              <a:spcBef>
                <a:spcPts val="640"/>
              </a:spcBef>
              <a:spcAft>
                <a:spcPts val="0"/>
              </a:spcAft>
              <a:buClr>
                <a:schemeClr val="accent6"/>
              </a:buClr>
              <a:buSzPts val="3520"/>
              <a:buFont typeface="Noto Sans Symbols"/>
              <a:buNone/>
              <a:defRPr sz="3200" b="1" i="0" u="none" strike="noStrike" cap="none">
                <a:solidFill>
                  <a:srgbClr val="5C6670"/>
                </a:solidFill>
                <a:latin typeface="Calibri"/>
                <a:ea typeface="Calibri"/>
                <a:cs typeface="Calibri"/>
                <a:sym typeface="Calibri"/>
              </a:defRPr>
            </a:lvl5pPr>
            <a:lvl6pPr marL="2743200" marR="0" lvl="5" indent="-304800" algn="l" rtl="0">
              <a:spcBef>
                <a:spcPts val="240"/>
              </a:spcBef>
              <a:spcAft>
                <a:spcPts val="0"/>
              </a:spcAft>
              <a:buClr>
                <a:schemeClr val="accent1"/>
              </a:buClr>
              <a:buSzPts val="1200"/>
              <a:buFont typeface="Noto Sans Symbols"/>
              <a:buChar char="▪"/>
              <a:defRPr sz="1200" b="0" i="0" u="none" strike="noStrike" cap="none">
                <a:solidFill>
                  <a:schemeClr val="dk2"/>
                </a:solidFill>
                <a:latin typeface="Calibri"/>
                <a:ea typeface="Calibri"/>
                <a:cs typeface="Calibri"/>
                <a:sym typeface="Calibri"/>
              </a:defRPr>
            </a:lvl6pPr>
            <a:lvl7pPr marL="3200400" marR="0" lvl="6" indent="-304800" algn="l" rtl="0">
              <a:spcBef>
                <a:spcPts val="240"/>
              </a:spcBef>
              <a:spcAft>
                <a:spcPts val="0"/>
              </a:spcAft>
              <a:buClr>
                <a:schemeClr val="accent2"/>
              </a:buClr>
              <a:buSzPts val="1200"/>
              <a:buFont typeface="Noto Sans Symbols"/>
              <a:buChar char="▪"/>
              <a:defRPr sz="1200" b="0" i="0" u="none" strike="noStrike" cap="none">
                <a:solidFill>
                  <a:schemeClr val="dk2"/>
                </a:solidFill>
                <a:latin typeface="Calibri"/>
                <a:ea typeface="Calibri"/>
                <a:cs typeface="Calibri"/>
                <a:sym typeface="Calibri"/>
              </a:defRPr>
            </a:lvl7pPr>
            <a:lvl8pPr marL="3657600" marR="0" lvl="7" indent="-304800" algn="l" rtl="0">
              <a:spcBef>
                <a:spcPts val="240"/>
              </a:spcBef>
              <a:spcAft>
                <a:spcPts val="0"/>
              </a:spcAft>
              <a:buClr>
                <a:schemeClr val="accent3"/>
              </a:buClr>
              <a:buSzPts val="1200"/>
              <a:buFont typeface="Noto Sans Symbols"/>
              <a:buChar char="▪"/>
              <a:defRPr sz="1200" b="0" i="0" u="none" strike="noStrike" cap="none">
                <a:solidFill>
                  <a:schemeClr val="dk2"/>
                </a:solidFill>
                <a:latin typeface="Calibri"/>
                <a:ea typeface="Calibri"/>
                <a:cs typeface="Calibri"/>
                <a:sym typeface="Calibri"/>
              </a:defRPr>
            </a:lvl8pPr>
            <a:lvl9pPr marL="4114800" marR="0" lvl="8" indent="-304800" algn="l" rtl="0">
              <a:spcBef>
                <a:spcPts val="240"/>
              </a:spcBef>
              <a:spcAft>
                <a:spcPts val="0"/>
              </a:spcAft>
              <a:buClr>
                <a:schemeClr val="accent5"/>
              </a:buClr>
              <a:buSzPts val="1200"/>
              <a:buFont typeface="Noto Sans Symbols"/>
              <a:buChar char="▪"/>
              <a:defRPr sz="1200" b="0" i="0" u="none" strike="noStrike" cap="none">
                <a:solidFill>
                  <a:schemeClr val="dk2"/>
                </a:solidFill>
                <a:latin typeface="Calibri"/>
                <a:ea typeface="Calibri"/>
                <a:cs typeface="Calibri"/>
                <a:sym typeface="Calibri"/>
              </a:defRPr>
            </a:lvl9pPr>
          </a:lstStyle>
          <a:p>
            <a:endParaRPr/>
          </a:p>
        </p:txBody>
      </p:sp>
      <p:sp>
        <p:nvSpPr>
          <p:cNvPr id="348" name="Shape 348"/>
          <p:cNvSpPr txBox="1">
            <a:spLocks noGrp="1"/>
          </p:cNvSpPr>
          <p:nvPr>
            <p:ph type="body" idx="3"/>
          </p:nvPr>
        </p:nvSpPr>
        <p:spPr>
          <a:xfrm>
            <a:off x="6053143" y="838200"/>
            <a:ext cx="2505075" cy="533400"/>
          </a:xfrm>
          <a:prstGeom prst="rect">
            <a:avLst/>
          </a:prstGeom>
          <a:noFill/>
          <a:ln>
            <a:noFill/>
          </a:ln>
        </p:spPr>
        <p:txBody>
          <a:bodyPr spcFirstLastPara="1" wrap="square" lIns="91425" tIns="91425" rIns="91425" bIns="91425" anchor="t" anchorCtr="0"/>
          <a:lstStyle>
            <a:lvl1pPr marL="457200" marR="0" lvl="0" indent="-228600" algn="ctr" rtl="0">
              <a:spcBef>
                <a:spcPts val="400"/>
              </a:spcBef>
              <a:spcAft>
                <a:spcPts val="0"/>
              </a:spcAft>
              <a:buClr>
                <a:schemeClr val="accent1"/>
              </a:buClr>
              <a:buSzPts val="2200"/>
              <a:buFont typeface="Noto Sans Symbols"/>
              <a:buNone/>
              <a:defRPr sz="2000" b="0" i="0" u="none" strike="noStrike" cap="none">
                <a:solidFill>
                  <a:srgbClr val="5C6670"/>
                </a:solidFill>
                <a:latin typeface="Calibri"/>
                <a:ea typeface="Calibri"/>
                <a:cs typeface="Calibri"/>
                <a:sym typeface="Calibri"/>
              </a:defRPr>
            </a:lvl1pPr>
            <a:lvl2pPr marL="914400" marR="0" lvl="1" indent="-228600" algn="l" rtl="0">
              <a:spcBef>
                <a:spcPts val="400"/>
              </a:spcBef>
              <a:spcAft>
                <a:spcPts val="0"/>
              </a:spcAft>
              <a:buClr>
                <a:schemeClr val="accent2"/>
              </a:buClr>
              <a:buSzPts val="2200"/>
              <a:buFont typeface="Noto Sans Symbols"/>
              <a:buNone/>
              <a:defRPr sz="2000" b="0" i="0" u="none" strike="noStrike" cap="none">
                <a:solidFill>
                  <a:srgbClr val="5C6670"/>
                </a:solidFill>
                <a:latin typeface="Calibri"/>
                <a:ea typeface="Calibri"/>
                <a:cs typeface="Calibri"/>
                <a:sym typeface="Calibri"/>
              </a:defRPr>
            </a:lvl2pPr>
            <a:lvl3pPr marL="1371600" marR="0" lvl="2" indent="-228600" algn="l" rtl="0">
              <a:spcBef>
                <a:spcPts val="400"/>
              </a:spcBef>
              <a:spcAft>
                <a:spcPts val="0"/>
              </a:spcAft>
              <a:buClr>
                <a:schemeClr val="accent3"/>
              </a:buClr>
              <a:buSzPts val="2200"/>
              <a:buFont typeface="Noto Sans Symbols"/>
              <a:buNone/>
              <a:defRPr sz="2000" b="0" i="0" u="none" strike="noStrike" cap="none">
                <a:solidFill>
                  <a:srgbClr val="5C6670"/>
                </a:solidFill>
                <a:latin typeface="Calibri"/>
                <a:ea typeface="Calibri"/>
                <a:cs typeface="Calibri"/>
                <a:sym typeface="Calibri"/>
              </a:defRPr>
            </a:lvl3pPr>
            <a:lvl4pPr marL="1828800" marR="0" lvl="3" indent="-228600" algn="l" rtl="0">
              <a:spcBef>
                <a:spcPts val="400"/>
              </a:spcBef>
              <a:spcAft>
                <a:spcPts val="0"/>
              </a:spcAft>
              <a:buClr>
                <a:schemeClr val="accent4"/>
              </a:buClr>
              <a:buSzPts val="2200"/>
              <a:buFont typeface="Noto Sans Symbols"/>
              <a:buNone/>
              <a:defRPr sz="2000" b="0" i="0" u="none" strike="noStrike" cap="none">
                <a:solidFill>
                  <a:srgbClr val="5C6670"/>
                </a:solidFill>
                <a:latin typeface="Calibri"/>
                <a:ea typeface="Calibri"/>
                <a:cs typeface="Calibri"/>
                <a:sym typeface="Calibri"/>
              </a:defRPr>
            </a:lvl4pPr>
            <a:lvl5pPr marL="2286000" marR="0" lvl="4" indent="-228600" algn="l" rtl="0">
              <a:spcBef>
                <a:spcPts val="400"/>
              </a:spcBef>
              <a:spcAft>
                <a:spcPts val="0"/>
              </a:spcAft>
              <a:buClr>
                <a:schemeClr val="accent6"/>
              </a:buClr>
              <a:buSzPts val="2200"/>
              <a:buFont typeface="Noto Sans Symbols"/>
              <a:buNone/>
              <a:defRPr sz="2000" b="0" i="0" u="none" strike="noStrike" cap="none">
                <a:solidFill>
                  <a:srgbClr val="5C6670"/>
                </a:solidFill>
                <a:latin typeface="Calibri"/>
                <a:ea typeface="Calibri"/>
                <a:cs typeface="Calibri"/>
                <a:sym typeface="Calibri"/>
              </a:defRPr>
            </a:lvl5pPr>
            <a:lvl6pPr marL="2743200" marR="0" lvl="5" indent="-304800" algn="l" rtl="0">
              <a:spcBef>
                <a:spcPts val="240"/>
              </a:spcBef>
              <a:spcAft>
                <a:spcPts val="0"/>
              </a:spcAft>
              <a:buClr>
                <a:schemeClr val="accent1"/>
              </a:buClr>
              <a:buSzPts val="1200"/>
              <a:buFont typeface="Noto Sans Symbols"/>
              <a:buChar char="▪"/>
              <a:defRPr sz="1200" b="0" i="0" u="none" strike="noStrike" cap="none">
                <a:solidFill>
                  <a:schemeClr val="dk2"/>
                </a:solidFill>
                <a:latin typeface="Calibri"/>
                <a:ea typeface="Calibri"/>
                <a:cs typeface="Calibri"/>
                <a:sym typeface="Calibri"/>
              </a:defRPr>
            </a:lvl6pPr>
            <a:lvl7pPr marL="3200400" marR="0" lvl="6" indent="-304800" algn="l" rtl="0">
              <a:spcBef>
                <a:spcPts val="240"/>
              </a:spcBef>
              <a:spcAft>
                <a:spcPts val="0"/>
              </a:spcAft>
              <a:buClr>
                <a:schemeClr val="accent2"/>
              </a:buClr>
              <a:buSzPts val="1200"/>
              <a:buFont typeface="Noto Sans Symbols"/>
              <a:buChar char="▪"/>
              <a:defRPr sz="1200" b="0" i="0" u="none" strike="noStrike" cap="none">
                <a:solidFill>
                  <a:schemeClr val="dk2"/>
                </a:solidFill>
                <a:latin typeface="Calibri"/>
                <a:ea typeface="Calibri"/>
                <a:cs typeface="Calibri"/>
                <a:sym typeface="Calibri"/>
              </a:defRPr>
            </a:lvl7pPr>
            <a:lvl8pPr marL="3657600" marR="0" lvl="7" indent="-304800" algn="l" rtl="0">
              <a:spcBef>
                <a:spcPts val="240"/>
              </a:spcBef>
              <a:spcAft>
                <a:spcPts val="0"/>
              </a:spcAft>
              <a:buClr>
                <a:schemeClr val="accent3"/>
              </a:buClr>
              <a:buSzPts val="1200"/>
              <a:buFont typeface="Noto Sans Symbols"/>
              <a:buChar char="▪"/>
              <a:defRPr sz="1200" b="0" i="0" u="none" strike="noStrike" cap="none">
                <a:solidFill>
                  <a:schemeClr val="dk2"/>
                </a:solidFill>
                <a:latin typeface="Calibri"/>
                <a:ea typeface="Calibri"/>
                <a:cs typeface="Calibri"/>
                <a:sym typeface="Calibri"/>
              </a:defRPr>
            </a:lvl8pPr>
            <a:lvl9pPr marL="4114800" marR="0" lvl="8" indent="-304800" algn="l" rtl="0">
              <a:spcBef>
                <a:spcPts val="240"/>
              </a:spcBef>
              <a:spcAft>
                <a:spcPts val="0"/>
              </a:spcAft>
              <a:buClr>
                <a:schemeClr val="accent5"/>
              </a:buClr>
              <a:buSzPts val="1200"/>
              <a:buFont typeface="Noto Sans Symbols"/>
              <a:buChar char="▪"/>
              <a:defRPr sz="1200" b="0" i="0" u="none" strike="noStrike" cap="none">
                <a:solidFill>
                  <a:schemeClr val="dk2"/>
                </a:solidFill>
                <a:latin typeface="Calibri"/>
                <a:ea typeface="Calibri"/>
                <a:cs typeface="Calibri"/>
                <a:sym typeface="Calibri"/>
              </a:defRPr>
            </a:lvl9pPr>
          </a:lstStyle>
          <a:p>
            <a:endParaRPr/>
          </a:p>
        </p:txBody>
      </p:sp>
      <p:sp>
        <p:nvSpPr>
          <p:cNvPr id="349" name="Shape 349"/>
          <p:cNvSpPr txBox="1">
            <a:spLocks noGrp="1"/>
          </p:cNvSpPr>
          <p:nvPr>
            <p:ph type="sldNum" idx="12"/>
          </p:nvPr>
        </p:nvSpPr>
        <p:spPr>
          <a:xfrm>
            <a:off x="381000" y="6395526"/>
            <a:ext cx="2133600" cy="365125"/>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a:solidFill>
                  <a:srgbClr val="9A9EA3"/>
                </a:solidFill>
                <a:latin typeface="Calibri"/>
                <a:ea typeface="Calibri"/>
                <a:cs typeface="Calibri"/>
                <a:sym typeface="Calibri"/>
              </a:defRPr>
            </a:lvl1pPr>
            <a:lvl2pPr marL="0" marR="0" lvl="1" indent="0" algn="l" rtl="0">
              <a:spcBef>
                <a:spcPts val="0"/>
              </a:spcBef>
              <a:buNone/>
              <a:defRPr sz="1200">
                <a:solidFill>
                  <a:srgbClr val="9A9EA3"/>
                </a:solidFill>
                <a:latin typeface="Calibri"/>
                <a:ea typeface="Calibri"/>
                <a:cs typeface="Calibri"/>
                <a:sym typeface="Calibri"/>
              </a:defRPr>
            </a:lvl2pPr>
            <a:lvl3pPr marL="0" marR="0" lvl="2" indent="0" algn="l" rtl="0">
              <a:spcBef>
                <a:spcPts val="0"/>
              </a:spcBef>
              <a:buNone/>
              <a:defRPr sz="1200">
                <a:solidFill>
                  <a:srgbClr val="9A9EA3"/>
                </a:solidFill>
                <a:latin typeface="Calibri"/>
                <a:ea typeface="Calibri"/>
                <a:cs typeface="Calibri"/>
                <a:sym typeface="Calibri"/>
              </a:defRPr>
            </a:lvl3pPr>
            <a:lvl4pPr marL="0" marR="0" lvl="3" indent="0" algn="l" rtl="0">
              <a:spcBef>
                <a:spcPts val="0"/>
              </a:spcBef>
              <a:buNone/>
              <a:defRPr sz="1200">
                <a:solidFill>
                  <a:srgbClr val="9A9EA3"/>
                </a:solidFill>
                <a:latin typeface="Calibri"/>
                <a:ea typeface="Calibri"/>
                <a:cs typeface="Calibri"/>
                <a:sym typeface="Calibri"/>
              </a:defRPr>
            </a:lvl4pPr>
            <a:lvl5pPr marL="0" marR="0" lvl="4" indent="0" algn="l" rtl="0">
              <a:spcBef>
                <a:spcPts val="0"/>
              </a:spcBef>
              <a:buNone/>
              <a:defRPr sz="1200">
                <a:solidFill>
                  <a:srgbClr val="9A9EA3"/>
                </a:solidFill>
                <a:latin typeface="Calibri"/>
                <a:ea typeface="Calibri"/>
                <a:cs typeface="Calibri"/>
                <a:sym typeface="Calibri"/>
              </a:defRPr>
            </a:lvl5pPr>
            <a:lvl6pPr marL="0" marR="0" lvl="5" indent="0" algn="l" rtl="0">
              <a:spcBef>
                <a:spcPts val="0"/>
              </a:spcBef>
              <a:buNone/>
              <a:defRPr sz="1200">
                <a:solidFill>
                  <a:srgbClr val="9A9EA3"/>
                </a:solidFill>
                <a:latin typeface="Calibri"/>
                <a:ea typeface="Calibri"/>
                <a:cs typeface="Calibri"/>
                <a:sym typeface="Calibri"/>
              </a:defRPr>
            </a:lvl6pPr>
            <a:lvl7pPr marL="0" marR="0" lvl="6" indent="0" algn="l" rtl="0">
              <a:spcBef>
                <a:spcPts val="0"/>
              </a:spcBef>
              <a:buNone/>
              <a:defRPr sz="1200">
                <a:solidFill>
                  <a:srgbClr val="9A9EA3"/>
                </a:solidFill>
                <a:latin typeface="Calibri"/>
                <a:ea typeface="Calibri"/>
                <a:cs typeface="Calibri"/>
                <a:sym typeface="Calibri"/>
              </a:defRPr>
            </a:lvl7pPr>
            <a:lvl8pPr marL="0" marR="0" lvl="7" indent="0" algn="l" rtl="0">
              <a:spcBef>
                <a:spcPts val="0"/>
              </a:spcBef>
              <a:buNone/>
              <a:defRPr sz="1200">
                <a:solidFill>
                  <a:srgbClr val="9A9EA3"/>
                </a:solidFill>
                <a:latin typeface="Calibri"/>
                <a:ea typeface="Calibri"/>
                <a:cs typeface="Calibri"/>
                <a:sym typeface="Calibri"/>
              </a:defRPr>
            </a:lvl8pPr>
            <a:lvl9pPr marL="0" marR="0" lvl="8" indent="0" algn="l" rtl="0">
              <a:spcBef>
                <a:spcPts val="0"/>
              </a:spcBef>
              <a:buNone/>
              <a:defRPr sz="1200">
                <a:solidFill>
                  <a:srgbClr val="9A9EA3"/>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val="1945239772"/>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350"/>
        <p:cNvGrpSpPr/>
        <p:nvPr/>
      </p:nvGrpSpPr>
      <p:grpSpPr>
        <a:xfrm>
          <a:off x="0" y="0"/>
          <a:ext cx="0" cy="0"/>
          <a:chOff x="0" y="0"/>
          <a:chExt cx="0" cy="0"/>
        </a:xfrm>
      </p:grpSpPr>
      <p:sp>
        <p:nvSpPr>
          <p:cNvPr id="351" name="Shape 351"/>
          <p:cNvSpPr txBox="1">
            <a:spLocks noGrp="1"/>
          </p:cNvSpPr>
          <p:nvPr>
            <p:ph type="body" idx="1"/>
          </p:nvPr>
        </p:nvSpPr>
        <p:spPr>
          <a:xfrm>
            <a:off x="380999" y="1719071"/>
            <a:ext cx="8407893" cy="4407408"/>
          </a:xfrm>
          <a:prstGeom prst="rect">
            <a:avLst/>
          </a:prstGeom>
          <a:noFill/>
          <a:ln>
            <a:noFill/>
          </a:ln>
        </p:spPr>
        <p:txBody>
          <a:bodyPr spcFirstLastPara="1" wrap="square" lIns="91425" tIns="91425" rIns="91425" bIns="91425" anchor="t" anchorCtr="0"/>
          <a:lstStyle>
            <a:lvl1pPr marL="457200" marR="0" lvl="0" indent="-424180" algn="l" rtl="0">
              <a:spcBef>
                <a:spcPts val="560"/>
              </a:spcBef>
              <a:spcAft>
                <a:spcPts val="0"/>
              </a:spcAft>
              <a:buClr>
                <a:schemeClr val="accent1"/>
              </a:buClr>
              <a:buSzPts val="3080"/>
              <a:buFont typeface="Noto Sans Symbols"/>
              <a:buChar char="▪"/>
              <a:defRPr sz="2800" b="0" i="0" u="none" strike="noStrike" cap="none">
                <a:solidFill>
                  <a:srgbClr val="5C6670"/>
                </a:solidFill>
                <a:latin typeface="Calibri"/>
                <a:ea typeface="Calibri"/>
                <a:cs typeface="Calibri"/>
                <a:sym typeface="Calibri"/>
              </a:defRPr>
            </a:lvl1pPr>
            <a:lvl2pPr marL="914400" marR="0" lvl="1" indent="-396240" algn="l" rtl="0">
              <a:spcBef>
                <a:spcPts val="480"/>
              </a:spcBef>
              <a:spcAft>
                <a:spcPts val="0"/>
              </a:spcAft>
              <a:buClr>
                <a:schemeClr val="accent2"/>
              </a:buClr>
              <a:buSzPts val="2640"/>
              <a:buFont typeface="Noto Sans Symbols"/>
              <a:buChar char="▪"/>
              <a:defRPr sz="2400" b="0" i="0" u="none" strike="noStrike" cap="none">
                <a:solidFill>
                  <a:srgbClr val="5C6670"/>
                </a:solidFill>
                <a:latin typeface="Calibri"/>
                <a:ea typeface="Calibri"/>
                <a:cs typeface="Calibri"/>
                <a:sym typeface="Calibri"/>
              </a:defRPr>
            </a:lvl2pPr>
            <a:lvl3pPr marL="1371600" marR="0" lvl="2" indent="-368300" algn="l" rtl="0">
              <a:spcBef>
                <a:spcPts val="400"/>
              </a:spcBef>
              <a:spcAft>
                <a:spcPts val="0"/>
              </a:spcAft>
              <a:buClr>
                <a:schemeClr val="accent3"/>
              </a:buClr>
              <a:buSzPts val="2200"/>
              <a:buFont typeface="Noto Sans Symbols"/>
              <a:buChar char="▪"/>
              <a:defRPr sz="2000" b="0" i="0" u="none" strike="noStrike" cap="none">
                <a:solidFill>
                  <a:srgbClr val="5C6670"/>
                </a:solidFill>
                <a:latin typeface="Calibri"/>
                <a:ea typeface="Calibri"/>
                <a:cs typeface="Calibri"/>
                <a:sym typeface="Calibri"/>
              </a:defRPr>
            </a:lvl3pPr>
            <a:lvl4pPr marL="1828800" marR="0" lvl="3" indent="-354330" algn="l" rtl="0">
              <a:spcBef>
                <a:spcPts val="360"/>
              </a:spcBef>
              <a:spcAft>
                <a:spcPts val="0"/>
              </a:spcAft>
              <a:buClr>
                <a:schemeClr val="accent4"/>
              </a:buClr>
              <a:buSzPts val="1980"/>
              <a:buFont typeface="Noto Sans Symbols"/>
              <a:buChar char="▪"/>
              <a:defRPr sz="1800" b="0" i="0" u="none" strike="noStrike" cap="none">
                <a:solidFill>
                  <a:srgbClr val="5C6670"/>
                </a:solidFill>
                <a:latin typeface="Calibri"/>
                <a:ea typeface="Calibri"/>
                <a:cs typeface="Calibri"/>
                <a:sym typeface="Calibri"/>
              </a:defRPr>
            </a:lvl4pPr>
            <a:lvl5pPr marL="2286000" marR="0" lvl="4" indent="-340360" algn="l" rtl="0">
              <a:spcBef>
                <a:spcPts val="320"/>
              </a:spcBef>
              <a:spcAft>
                <a:spcPts val="0"/>
              </a:spcAft>
              <a:buClr>
                <a:schemeClr val="accent6"/>
              </a:buClr>
              <a:buSzPts val="1760"/>
              <a:buFont typeface="Noto Sans Symbols"/>
              <a:buChar char="▪"/>
              <a:defRPr sz="1600" b="0" i="0" u="none" strike="noStrike" cap="none">
                <a:solidFill>
                  <a:srgbClr val="5C6670"/>
                </a:solidFill>
                <a:latin typeface="Calibri"/>
                <a:ea typeface="Calibri"/>
                <a:cs typeface="Calibri"/>
                <a:sym typeface="Calibri"/>
              </a:defRPr>
            </a:lvl5pPr>
            <a:lvl6pPr marL="2743200" marR="0" lvl="5" indent="-304800" algn="l" rtl="0">
              <a:spcBef>
                <a:spcPts val="240"/>
              </a:spcBef>
              <a:spcAft>
                <a:spcPts val="0"/>
              </a:spcAft>
              <a:buClr>
                <a:schemeClr val="accent1"/>
              </a:buClr>
              <a:buSzPts val="1200"/>
              <a:buFont typeface="Noto Sans Symbols"/>
              <a:buChar char="▪"/>
              <a:defRPr sz="1200" b="0" i="0" u="none" strike="noStrike" cap="none">
                <a:solidFill>
                  <a:schemeClr val="dk2"/>
                </a:solidFill>
                <a:latin typeface="Calibri"/>
                <a:ea typeface="Calibri"/>
                <a:cs typeface="Calibri"/>
                <a:sym typeface="Calibri"/>
              </a:defRPr>
            </a:lvl6pPr>
            <a:lvl7pPr marL="3200400" marR="0" lvl="6" indent="-304800" algn="l" rtl="0">
              <a:spcBef>
                <a:spcPts val="240"/>
              </a:spcBef>
              <a:spcAft>
                <a:spcPts val="0"/>
              </a:spcAft>
              <a:buClr>
                <a:schemeClr val="accent2"/>
              </a:buClr>
              <a:buSzPts val="1200"/>
              <a:buFont typeface="Noto Sans Symbols"/>
              <a:buChar char="▪"/>
              <a:defRPr sz="1200" b="0" i="0" u="none" strike="noStrike" cap="none">
                <a:solidFill>
                  <a:schemeClr val="dk2"/>
                </a:solidFill>
                <a:latin typeface="Calibri"/>
                <a:ea typeface="Calibri"/>
                <a:cs typeface="Calibri"/>
                <a:sym typeface="Calibri"/>
              </a:defRPr>
            </a:lvl7pPr>
            <a:lvl8pPr marL="3657600" marR="0" lvl="7" indent="-304800" algn="l" rtl="0">
              <a:spcBef>
                <a:spcPts val="240"/>
              </a:spcBef>
              <a:spcAft>
                <a:spcPts val="0"/>
              </a:spcAft>
              <a:buClr>
                <a:schemeClr val="accent3"/>
              </a:buClr>
              <a:buSzPts val="1200"/>
              <a:buFont typeface="Noto Sans Symbols"/>
              <a:buChar char="▪"/>
              <a:defRPr sz="1200" b="0" i="0" u="none" strike="noStrike" cap="none">
                <a:solidFill>
                  <a:schemeClr val="dk2"/>
                </a:solidFill>
                <a:latin typeface="Calibri"/>
                <a:ea typeface="Calibri"/>
                <a:cs typeface="Calibri"/>
                <a:sym typeface="Calibri"/>
              </a:defRPr>
            </a:lvl8pPr>
            <a:lvl9pPr marL="4114800" marR="0" lvl="8" indent="-304800" algn="l" rtl="0">
              <a:spcBef>
                <a:spcPts val="240"/>
              </a:spcBef>
              <a:spcAft>
                <a:spcPts val="0"/>
              </a:spcAft>
              <a:buClr>
                <a:schemeClr val="accent5"/>
              </a:buClr>
              <a:buSzPts val="1200"/>
              <a:buFont typeface="Noto Sans Symbols"/>
              <a:buChar char="▪"/>
              <a:defRPr sz="1200" b="0" i="0" u="none" strike="noStrike" cap="none">
                <a:solidFill>
                  <a:schemeClr val="dk2"/>
                </a:solidFill>
                <a:latin typeface="Calibri"/>
                <a:ea typeface="Calibri"/>
                <a:cs typeface="Calibri"/>
                <a:sym typeface="Calibri"/>
              </a:defRPr>
            </a:lvl9pPr>
          </a:lstStyle>
          <a:p>
            <a:endParaRPr/>
          </a:p>
        </p:txBody>
      </p:sp>
      <p:sp>
        <p:nvSpPr>
          <p:cNvPr id="352" name="Shape 35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9A9EA3"/>
                </a:solidFill>
                <a:latin typeface="Calibri"/>
                <a:ea typeface="Calibri"/>
                <a:cs typeface="Calibri"/>
                <a:sym typeface="Calibri"/>
              </a:defRPr>
            </a:lvl1pPr>
            <a:lvl2pPr marL="0" marR="0" lvl="1" indent="0" algn="r" rtl="0">
              <a:spcBef>
                <a:spcPts val="0"/>
              </a:spcBef>
              <a:buNone/>
              <a:defRPr sz="1200">
                <a:solidFill>
                  <a:srgbClr val="9A9EA3"/>
                </a:solidFill>
                <a:latin typeface="Calibri"/>
                <a:ea typeface="Calibri"/>
                <a:cs typeface="Calibri"/>
                <a:sym typeface="Calibri"/>
              </a:defRPr>
            </a:lvl2pPr>
            <a:lvl3pPr marL="0" marR="0" lvl="2" indent="0" algn="r" rtl="0">
              <a:spcBef>
                <a:spcPts val="0"/>
              </a:spcBef>
              <a:buNone/>
              <a:defRPr sz="1200">
                <a:solidFill>
                  <a:srgbClr val="9A9EA3"/>
                </a:solidFill>
                <a:latin typeface="Calibri"/>
                <a:ea typeface="Calibri"/>
                <a:cs typeface="Calibri"/>
                <a:sym typeface="Calibri"/>
              </a:defRPr>
            </a:lvl3pPr>
            <a:lvl4pPr marL="0" marR="0" lvl="3" indent="0" algn="r" rtl="0">
              <a:spcBef>
                <a:spcPts val="0"/>
              </a:spcBef>
              <a:buNone/>
              <a:defRPr sz="1200">
                <a:solidFill>
                  <a:srgbClr val="9A9EA3"/>
                </a:solidFill>
                <a:latin typeface="Calibri"/>
                <a:ea typeface="Calibri"/>
                <a:cs typeface="Calibri"/>
                <a:sym typeface="Calibri"/>
              </a:defRPr>
            </a:lvl4pPr>
            <a:lvl5pPr marL="0" marR="0" lvl="4" indent="0" algn="r" rtl="0">
              <a:spcBef>
                <a:spcPts val="0"/>
              </a:spcBef>
              <a:buNone/>
              <a:defRPr sz="1200">
                <a:solidFill>
                  <a:srgbClr val="9A9EA3"/>
                </a:solidFill>
                <a:latin typeface="Calibri"/>
                <a:ea typeface="Calibri"/>
                <a:cs typeface="Calibri"/>
                <a:sym typeface="Calibri"/>
              </a:defRPr>
            </a:lvl5pPr>
            <a:lvl6pPr marL="0" marR="0" lvl="5" indent="0" algn="r" rtl="0">
              <a:spcBef>
                <a:spcPts val="0"/>
              </a:spcBef>
              <a:buNone/>
              <a:defRPr sz="1200">
                <a:solidFill>
                  <a:srgbClr val="9A9EA3"/>
                </a:solidFill>
                <a:latin typeface="Calibri"/>
                <a:ea typeface="Calibri"/>
                <a:cs typeface="Calibri"/>
                <a:sym typeface="Calibri"/>
              </a:defRPr>
            </a:lvl6pPr>
            <a:lvl7pPr marL="0" marR="0" lvl="6" indent="0" algn="r" rtl="0">
              <a:spcBef>
                <a:spcPts val="0"/>
              </a:spcBef>
              <a:buNone/>
              <a:defRPr sz="1200">
                <a:solidFill>
                  <a:srgbClr val="9A9EA3"/>
                </a:solidFill>
                <a:latin typeface="Calibri"/>
                <a:ea typeface="Calibri"/>
                <a:cs typeface="Calibri"/>
                <a:sym typeface="Calibri"/>
              </a:defRPr>
            </a:lvl7pPr>
            <a:lvl8pPr marL="0" marR="0" lvl="7" indent="0" algn="r" rtl="0">
              <a:spcBef>
                <a:spcPts val="0"/>
              </a:spcBef>
              <a:buNone/>
              <a:defRPr sz="1200">
                <a:solidFill>
                  <a:srgbClr val="9A9EA3"/>
                </a:solidFill>
                <a:latin typeface="Calibri"/>
                <a:ea typeface="Calibri"/>
                <a:cs typeface="Calibri"/>
                <a:sym typeface="Calibri"/>
              </a:defRPr>
            </a:lvl8pPr>
            <a:lvl9pPr marL="0" marR="0" lvl="8" indent="0" algn="r" rtl="0">
              <a:spcBef>
                <a:spcPts val="0"/>
              </a:spcBef>
              <a:buNone/>
              <a:defRPr sz="1200">
                <a:solidFill>
                  <a:srgbClr val="9A9EA3"/>
                </a:solidFill>
                <a:latin typeface="Calibri"/>
                <a:ea typeface="Calibri"/>
                <a:cs typeface="Calibri"/>
                <a:sym typeface="Calibri"/>
              </a:defRPr>
            </a:lvl9pPr>
          </a:lstStyle>
          <a:p>
            <a:fld id="{00000000-1234-1234-1234-123412341234}" type="slidenum">
              <a:rPr lang="en-US"/>
              <a:pPr/>
              <a:t>‹#›</a:t>
            </a:fld>
            <a:endParaRPr/>
          </a:p>
        </p:txBody>
      </p:sp>
      <p:sp>
        <p:nvSpPr>
          <p:cNvPr id="353" name="Shape 353"/>
          <p:cNvSpPr txBox="1">
            <a:spLocks noGrp="1"/>
          </p:cNvSpPr>
          <p:nvPr>
            <p:ph type="title"/>
          </p:nvPr>
        </p:nvSpPr>
        <p:spPr>
          <a:xfrm>
            <a:off x="381000" y="355847"/>
            <a:ext cx="8381260" cy="1054394"/>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2743414543"/>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matchingName="Statement with Tag, 2">
  <p:cSld name="Statement with Tag, 2">
    <p:spTree>
      <p:nvGrpSpPr>
        <p:cNvPr id="1" name="Shape 354"/>
        <p:cNvGrpSpPr/>
        <p:nvPr/>
      </p:nvGrpSpPr>
      <p:grpSpPr>
        <a:xfrm>
          <a:off x="0" y="0"/>
          <a:ext cx="0" cy="0"/>
          <a:chOff x="0" y="0"/>
          <a:chExt cx="0" cy="0"/>
        </a:xfrm>
      </p:grpSpPr>
      <p:sp>
        <p:nvSpPr>
          <p:cNvPr id="355" name="Shape 355"/>
          <p:cNvSpPr txBox="1">
            <a:spLocks noGrp="1"/>
          </p:cNvSpPr>
          <p:nvPr>
            <p:ph type="title"/>
          </p:nvPr>
        </p:nvSpPr>
        <p:spPr>
          <a:xfrm>
            <a:off x="533400" y="2233613"/>
            <a:ext cx="8077200" cy="2057400"/>
          </a:xfrm>
          <a:prstGeom prst="rect">
            <a:avLst/>
          </a:prstGeom>
          <a:noFill/>
          <a:ln>
            <a:noFill/>
          </a:ln>
        </p:spPr>
        <p:txBody>
          <a:bodyPr spcFirstLastPara="1" wrap="square" lIns="91425" tIns="91425" rIns="91425" bIns="91425" anchor="b" anchorCtr="0"/>
          <a:lstStyle>
            <a:lvl1pPr marR="0" lvl="0" algn="ctr" rtl="0">
              <a:spcBef>
                <a:spcPts val="0"/>
              </a:spcBef>
              <a:spcAft>
                <a:spcPts val="0"/>
              </a:spcAft>
              <a:buClr>
                <a:schemeClr val="lt1"/>
              </a:buClr>
              <a:buSzPts val="7200"/>
              <a:buFont typeface="Arial"/>
              <a:buNone/>
              <a:defRPr sz="7200" b="1"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56" name="Shape 356"/>
          <p:cNvSpPr txBox="1">
            <a:spLocks noGrp="1"/>
          </p:cNvSpPr>
          <p:nvPr>
            <p:ph type="body" idx="1"/>
          </p:nvPr>
        </p:nvSpPr>
        <p:spPr>
          <a:xfrm>
            <a:off x="533400" y="4291015"/>
            <a:ext cx="8077200" cy="1500188"/>
          </a:xfrm>
          <a:prstGeom prst="rect">
            <a:avLst/>
          </a:prstGeom>
          <a:noFill/>
          <a:ln>
            <a:noFill/>
          </a:ln>
        </p:spPr>
        <p:txBody>
          <a:bodyPr spcFirstLastPara="1" wrap="square" lIns="91425" tIns="91425" rIns="91425" bIns="91425" anchor="t" anchorCtr="0"/>
          <a:lstStyle>
            <a:lvl1pPr marL="457200" marR="0" lvl="0" indent="-228600" algn="ctr" rtl="0">
              <a:spcBef>
                <a:spcPts val="860"/>
              </a:spcBef>
              <a:spcAft>
                <a:spcPts val="0"/>
              </a:spcAft>
              <a:buClr>
                <a:schemeClr val="accent1"/>
              </a:buClr>
              <a:buSzPts val="4730"/>
              <a:buFont typeface="Noto Sans Symbols"/>
              <a:buNone/>
              <a:defRPr sz="4300" b="1" i="0" u="none" strike="noStrike" cap="none">
                <a:solidFill>
                  <a:schemeClr val="accent2"/>
                </a:solidFill>
                <a:latin typeface="Calibri"/>
                <a:ea typeface="Calibri"/>
                <a:cs typeface="Calibri"/>
                <a:sym typeface="Calibri"/>
              </a:defRPr>
            </a:lvl1pPr>
            <a:lvl2pPr marL="914400" marR="0" lvl="1" indent="-228600" algn="l" rtl="0">
              <a:spcBef>
                <a:spcPts val="480"/>
              </a:spcBef>
              <a:spcAft>
                <a:spcPts val="0"/>
              </a:spcAft>
              <a:buClr>
                <a:schemeClr val="accent2"/>
              </a:buClr>
              <a:buSzPts val="2640"/>
              <a:buFont typeface="Noto Sans Symbols"/>
              <a:buNone/>
              <a:defRPr sz="2400" b="0" i="0" u="none" strike="noStrike" cap="none">
                <a:solidFill>
                  <a:srgbClr val="9A9EA3"/>
                </a:solidFill>
                <a:latin typeface="Calibri"/>
                <a:ea typeface="Calibri"/>
                <a:cs typeface="Calibri"/>
                <a:sym typeface="Calibri"/>
              </a:defRPr>
            </a:lvl2pPr>
            <a:lvl3pPr marL="1371600" marR="0" lvl="2" indent="-228600" algn="l" rtl="0">
              <a:spcBef>
                <a:spcPts val="420"/>
              </a:spcBef>
              <a:spcAft>
                <a:spcPts val="0"/>
              </a:spcAft>
              <a:buClr>
                <a:schemeClr val="accent3"/>
              </a:buClr>
              <a:buSzPts val="2310"/>
              <a:buFont typeface="Noto Sans Symbols"/>
              <a:buNone/>
              <a:defRPr sz="2100" b="0" i="0" u="none" strike="noStrike" cap="none">
                <a:solidFill>
                  <a:srgbClr val="9A9EA3"/>
                </a:solidFill>
                <a:latin typeface="Calibri"/>
                <a:ea typeface="Calibri"/>
                <a:cs typeface="Calibri"/>
                <a:sym typeface="Calibri"/>
              </a:defRPr>
            </a:lvl3pPr>
            <a:lvl4pPr marL="1828800" marR="0" lvl="3" indent="-228600" algn="l" rtl="0">
              <a:spcBef>
                <a:spcPts val="380"/>
              </a:spcBef>
              <a:spcAft>
                <a:spcPts val="0"/>
              </a:spcAft>
              <a:buClr>
                <a:schemeClr val="accent4"/>
              </a:buClr>
              <a:buSzPts val="2090"/>
              <a:buFont typeface="Noto Sans Symbols"/>
              <a:buNone/>
              <a:defRPr sz="1900" b="0" i="0" u="none" strike="noStrike" cap="none">
                <a:solidFill>
                  <a:srgbClr val="9A9EA3"/>
                </a:solidFill>
                <a:latin typeface="Calibri"/>
                <a:ea typeface="Calibri"/>
                <a:cs typeface="Calibri"/>
                <a:sym typeface="Calibri"/>
              </a:defRPr>
            </a:lvl4pPr>
            <a:lvl5pPr marL="2286000" marR="0" lvl="4" indent="-228600" algn="l" rtl="0">
              <a:spcBef>
                <a:spcPts val="380"/>
              </a:spcBef>
              <a:spcAft>
                <a:spcPts val="0"/>
              </a:spcAft>
              <a:buClr>
                <a:schemeClr val="accent6"/>
              </a:buClr>
              <a:buSzPts val="2090"/>
              <a:buFont typeface="Noto Sans Symbols"/>
              <a:buNone/>
              <a:defRPr sz="1900" b="0" i="0" u="none" strike="noStrike" cap="none">
                <a:solidFill>
                  <a:srgbClr val="9A9EA3"/>
                </a:solidFill>
                <a:latin typeface="Calibri"/>
                <a:ea typeface="Calibri"/>
                <a:cs typeface="Calibri"/>
                <a:sym typeface="Calibri"/>
              </a:defRPr>
            </a:lvl5pPr>
            <a:lvl6pPr marL="2743200" marR="0" lvl="5" indent="-228600" algn="l" rtl="0">
              <a:spcBef>
                <a:spcPts val="380"/>
              </a:spcBef>
              <a:spcAft>
                <a:spcPts val="0"/>
              </a:spcAft>
              <a:buClr>
                <a:schemeClr val="accent1"/>
              </a:buClr>
              <a:buSzPts val="1900"/>
              <a:buFont typeface="Noto Sans Symbols"/>
              <a:buNone/>
              <a:defRPr sz="1900" b="0" i="0" u="none" strike="noStrike" cap="none">
                <a:solidFill>
                  <a:srgbClr val="9A9EA3"/>
                </a:solidFill>
                <a:latin typeface="Calibri"/>
                <a:ea typeface="Calibri"/>
                <a:cs typeface="Calibri"/>
                <a:sym typeface="Calibri"/>
              </a:defRPr>
            </a:lvl6pPr>
            <a:lvl7pPr marL="3200400" marR="0" lvl="6" indent="-228600" algn="l" rtl="0">
              <a:spcBef>
                <a:spcPts val="380"/>
              </a:spcBef>
              <a:spcAft>
                <a:spcPts val="0"/>
              </a:spcAft>
              <a:buClr>
                <a:schemeClr val="accent2"/>
              </a:buClr>
              <a:buSzPts val="1900"/>
              <a:buFont typeface="Noto Sans Symbols"/>
              <a:buNone/>
              <a:defRPr sz="1900" b="0" i="0" u="none" strike="noStrike" cap="none">
                <a:solidFill>
                  <a:srgbClr val="9A9EA3"/>
                </a:solidFill>
                <a:latin typeface="Calibri"/>
                <a:ea typeface="Calibri"/>
                <a:cs typeface="Calibri"/>
                <a:sym typeface="Calibri"/>
              </a:defRPr>
            </a:lvl7pPr>
            <a:lvl8pPr marL="3657600" marR="0" lvl="7" indent="-228600" algn="l" rtl="0">
              <a:spcBef>
                <a:spcPts val="380"/>
              </a:spcBef>
              <a:spcAft>
                <a:spcPts val="0"/>
              </a:spcAft>
              <a:buClr>
                <a:schemeClr val="accent3"/>
              </a:buClr>
              <a:buSzPts val="1900"/>
              <a:buFont typeface="Noto Sans Symbols"/>
              <a:buNone/>
              <a:defRPr sz="1900" b="0" i="0" u="none" strike="noStrike" cap="none">
                <a:solidFill>
                  <a:srgbClr val="9A9EA3"/>
                </a:solidFill>
                <a:latin typeface="Calibri"/>
                <a:ea typeface="Calibri"/>
                <a:cs typeface="Calibri"/>
                <a:sym typeface="Calibri"/>
              </a:defRPr>
            </a:lvl8pPr>
            <a:lvl9pPr marL="4114800" marR="0" lvl="8" indent="-228600" algn="l" rtl="0">
              <a:spcBef>
                <a:spcPts val="380"/>
              </a:spcBef>
              <a:spcAft>
                <a:spcPts val="0"/>
              </a:spcAft>
              <a:buClr>
                <a:schemeClr val="accent5"/>
              </a:buClr>
              <a:buSzPts val="1900"/>
              <a:buFont typeface="Noto Sans Symbols"/>
              <a:buNone/>
              <a:defRPr sz="1900" b="0" i="0" u="none" strike="noStrike" cap="none">
                <a:solidFill>
                  <a:srgbClr val="9A9EA3"/>
                </a:solidFill>
                <a:latin typeface="Calibri"/>
                <a:ea typeface="Calibri"/>
                <a:cs typeface="Calibri"/>
                <a:sym typeface="Calibri"/>
              </a:defRPr>
            </a:lvl9pPr>
          </a:lstStyle>
          <a:p>
            <a:endParaRPr/>
          </a:p>
        </p:txBody>
      </p:sp>
      <p:sp>
        <p:nvSpPr>
          <p:cNvPr id="357" name="Shape 357"/>
          <p:cNvSpPr txBox="1">
            <a:spLocks noGrp="1"/>
          </p:cNvSpPr>
          <p:nvPr>
            <p:ph type="body" idx="2"/>
          </p:nvPr>
        </p:nvSpPr>
        <p:spPr>
          <a:xfrm>
            <a:off x="6858001" y="304800"/>
            <a:ext cx="1655064" cy="533400"/>
          </a:xfrm>
          <a:prstGeom prst="rect">
            <a:avLst/>
          </a:prstGeom>
          <a:noFill/>
          <a:ln>
            <a:noFill/>
          </a:ln>
        </p:spPr>
        <p:txBody>
          <a:bodyPr spcFirstLastPara="1" wrap="square" lIns="91425" tIns="91425" rIns="91425" bIns="91425" anchor="b" anchorCtr="0"/>
          <a:lstStyle>
            <a:lvl1pPr marL="457200" marR="0" lvl="0" indent="-228600" algn="ctr" rtl="0">
              <a:spcBef>
                <a:spcPts val="640"/>
              </a:spcBef>
              <a:spcAft>
                <a:spcPts val="0"/>
              </a:spcAft>
              <a:buClr>
                <a:schemeClr val="accent1"/>
              </a:buClr>
              <a:buSzPts val="3520"/>
              <a:buFont typeface="Noto Sans Symbols"/>
              <a:buNone/>
              <a:defRPr sz="3200" b="1" i="0" u="none" strike="noStrike" cap="none">
                <a:solidFill>
                  <a:srgbClr val="5C6670"/>
                </a:solidFill>
                <a:latin typeface="Calibri"/>
                <a:ea typeface="Calibri"/>
                <a:cs typeface="Calibri"/>
                <a:sym typeface="Calibri"/>
              </a:defRPr>
            </a:lvl1pPr>
            <a:lvl2pPr marL="914400" marR="0" lvl="1" indent="-228600" algn="l" rtl="0">
              <a:spcBef>
                <a:spcPts val="860"/>
              </a:spcBef>
              <a:spcAft>
                <a:spcPts val="0"/>
              </a:spcAft>
              <a:buClr>
                <a:schemeClr val="accent2"/>
              </a:buClr>
              <a:buSzPts val="4730"/>
              <a:buFont typeface="Noto Sans Symbols"/>
              <a:buNone/>
              <a:defRPr sz="4300" b="1" i="0" u="none" strike="noStrike" cap="none">
                <a:solidFill>
                  <a:srgbClr val="5C6670"/>
                </a:solidFill>
                <a:latin typeface="Calibri"/>
                <a:ea typeface="Calibri"/>
                <a:cs typeface="Calibri"/>
                <a:sym typeface="Calibri"/>
              </a:defRPr>
            </a:lvl2pPr>
            <a:lvl3pPr marL="1371600" marR="0" lvl="2" indent="-228600" algn="l" rtl="0">
              <a:spcBef>
                <a:spcPts val="860"/>
              </a:spcBef>
              <a:spcAft>
                <a:spcPts val="0"/>
              </a:spcAft>
              <a:buClr>
                <a:schemeClr val="accent3"/>
              </a:buClr>
              <a:buSzPts val="4730"/>
              <a:buFont typeface="Noto Sans Symbols"/>
              <a:buNone/>
              <a:defRPr sz="4300" b="1" i="0" u="none" strike="noStrike" cap="none">
                <a:solidFill>
                  <a:srgbClr val="5C6670"/>
                </a:solidFill>
                <a:latin typeface="Calibri"/>
                <a:ea typeface="Calibri"/>
                <a:cs typeface="Calibri"/>
                <a:sym typeface="Calibri"/>
              </a:defRPr>
            </a:lvl3pPr>
            <a:lvl4pPr marL="1828800" marR="0" lvl="3" indent="-228600" algn="l" rtl="0">
              <a:spcBef>
                <a:spcPts val="860"/>
              </a:spcBef>
              <a:spcAft>
                <a:spcPts val="0"/>
              </a:spcAft>
              <a:buClr>
                <a:schemeClr val="accent4"/>
              </a:buClr>
              <a:buSzPts val="4730"/>
              <a:buFont typeface="Noto Sans Symbols"/>
              <a:buNone/>
              <a:defRPr sz="4300" b="1" i="0" u="none" strike="noStrike" cap="none">
                <a:solidFill>
                  <a:srgbClr val="5C6670"/>
                </a:solidFill>
                <a:latin typeface="Calibri"/>
                <a:ea typeface="Calibri"/>
                <a:cs typeface="Calibri"/>
                <a:sym typeface="Calibri"/>
              </a:defRPr>
            </a:lvl4pPr>
            <a:lvl5pPr marL="2286000" marR="0" lvl="4" indent="-228600" algn="l" rtl="0">
              <a:spcBef>
                <a:spcPts val="860"/>
              </a:spcBef>
              <a:spcAft>
                <a:spcPts val="0"/>
              </a:spcAft>
              <a:buClr>
                <a:schemeClr val="accent6"/>
              </a:buClr>
              <a:buSzPts val="4730"/>
              <a:buFont typeface="Noto Sans Symbols"/>
              <a:buNone/>
              <a:defRPr sz="4300" b="1" i="0" u="none" strike="noStrike" cap="none">
                <a:solidFill>
                  <a:srgbClr val="5C6670"/>
                </a:solidFill>
                <a:latin typeface="Calibri"/>
                <a:ea typeface="Calibri"/>
                <a:cs typeface="Calibri"/>
                <a:sym typeface="Calibri"/>
              </a:defRPr>
            </a:lvl5pPr>
            <a:lvl6pPr marL="2743200" marR="0" lvl="5" indent="-304800" algn="l" rtl="0">
              <a:spcBef>
                <a:spcPts val="240"/>
              </a:spcBef>
              <a:spcAft>
                <a:spcPts val="0"/>
              </a:spcAft>
              <a:buClr>
                <a:schemeClr val="accent1"/>
              </a:buClr>
              <a:buSzPts val="1200"/>
              <a:buFont typeface="Noto Sans Symbols"/>
              <a:buChar char="▪"/>
              <a:defRPr sz="1200" b="0" i="0" u="none" strike="noStrike" cap="none">
                <a:solidFill>
                  <a:schemeClr val="dk2"/>
                </a:solidFill>
                <a:latin typeface="Calibri"/>
                <a:ea typeface="Calibri"/>
                <a:cs typeface="Calibri"/>
                <a:sym typeface="Calibri"/>
              </a:defRPr>
            </a:lvl6pPr>
            <a:lvl7pPr marL="3200400" marR="0" lvl="6" indent="-304800" algn="l" rtl="0">
              <a:spcBef>
                <a:spcPts val="240"/>
              </a:spcBef>
              <a:spcAft>
                <a:spcPts val="0"/>
              </a:spcAft>
              <a:buClr>
                <a:schemeClr val="accent2"/>
              </a:buClr>
              <a:buSzPts val="1200"/>
              <a:buFont typeface="Noto Sans Symbols"/>
              <a:buChar char="▪"/>
              <a:defRPr sz="1200" b="0" i="0" u="none" strike="noStrike" cap="none">
                <a:solidFill>
                  <a:schemeClr val="dk2"/>
                </a:solidFill>
                <a:latin typeface="Calibri"/>
                <a:ea typeface="Calibri"/>
                <a:cs typeface="Calibri"/>
                <a:sym typeface="Calibri"/>
              </a:defRPr>
            </a:lvl7pPr>
            <a:lvl8pPr marL="3657600" marR="0" lvl="7" indent="-304800" algn="l" rtl="0">
              <a:spcBef>
                <a:spcPts val="240"/>
              </a:spcBef>
              <a:spcAft>
                <a:spcPts val="0"/>
              </a:spcAft>
              <a:buClr>
                <a:schemeClr val="accent3"/>
              </a:buClr>
              <a:buSzPts val="1200"/>
              <a:buFont typeface="Noto Sans Symbols"/>
              <a:buChar char="▪"/>
              <a:defRPr sz="1200" b="0" i="0" u="none" strike="noStrike" cap="none">
                <a:solidFill>
                  <a:schemeClr val="dk2"/>
                </a:solidFill>
                <a:latin typeface="Calibri"/>
                <a:ea typeface="Calibri"/>
                <a:cs typeface="Calibri"/>
                <a:sym typeface="Calibri"/>
              </a:defRPr>
            </a:lvl8pPr>
            <a:lvl9pPr marL="4114800" marR="0" lvl="8" indent="-304800" algn="l" rtl="0">
              <a:spcBef>
                <a:spcPts val="240"/>
              </a:spcBef>
              <a:spcAft>
                <a:spcPts val="0"/>
              </a:spcAft>
              <a:buClr>
                <a:schemeClr val="accent5"/>
              </a:buClr>
              <a:buSzPts val="1200"/>
              <a:buFont typeface="Noto Sans Symbols"/>
              <a:buChar char="▪"/>
              <a:defRPr sz="1200" b="0" i="0" u="none" strike="noStrike" cap="none">
                <a:solidFill>
                  <a:schemeClr val="dk2"/>
                </a:solidFill>
                <a:latin typeface="Calibri"/>
                <a:ea typeface="Calibri"/>
                <a:cs typeface="Calibri"/>
                <a:sym typeface="Calibri"/>
              </a:defRPr>
            </a:lvl9pPr>
          </a:lstStyle>
          <a:p>
            <a:endParaRPr/>
          </a:p>
        </p:txBody>
      </p:sp>
      <p:sp>
        <p:nvSpPr>
          <p:cNvPr id="358" name="Shape 358"/>
          <p:cNvSpPr txBox="1">
            <a:spLocks noGrp="1"/>
          </p:cNvSpPr>
          <p:nvPr>
            <p:ph type="sldNum" idx="12"/>
          </p:nvPr>
        </p:nvSpPr>
        <p:spPr>
          <a:xfrm>
            <a:off x="381000" y="6395525"/>
            <a:ext cx="2133600" cy="365125"/>
          </a:xfrm>
          <a:prstGeom prst="rect">
            <a:avLst/>
          </a:prstGeom>
          <a:noFill/>
          <a:ln>
            <a:noFill/>
          </a:ln>
        </p:spPr>
        <p:txBody>
          <a:bodyPr spcFirstLastPara="1" wrap="square" lIns="121900" tIns="60950" rIns="121900" bIns="60950" anchor="ctr" anchorCtr="0">
            <a:noAutofit/>
          </a:bodyPr>
          <a:lstStyle>
            <a:lvl1pPr marL="0" marR="0" lvl="0" indent="0" algn="l" rtl="0">
              <a:spcBef>
                <a:spcPts val="0"/>
              </a:spcBef>
              <a:buNone/>
              <a:defRPr sz="1600">
                <a:solidFill>
                  <a:srgbClr val="9A9EA3"/>
                </a:solidFill>
                <a:latin typeface="Calibri"/>
                <a:ea typeface="Calibri"/>
                <a:cs typeface="Calibri"/>
                <a:sym typeface="Calibri"/>
              </a:defRPr>
            </a:lvl1pPr>
            <a:lvl2pPr marL="0" marR="0" lvl="1" indent="0" algn="l" rtl="0">
              <a:spcBef>
                <a:spcPts val="0"/>
              </a:spcBef>
              <a:buNone/>
              <a:defRPr sz="1600">
                <a:solidFill>
                  <a:srgbClr val="9A9EA3"/>
                </a:solidFill>
                <a:latin typeface="Calibri"/>
                <a:ea typeface="Calibri"/>
                <a:cs typeface="Calibri"/>
                <a:sym typeface="Calibri"/>
              </a:defRPr>
            </a:lvl2pPr>
            <a:lvl3pPr marL="0" marR="0" lvl="2" indent="0" algn="l" rtl="0">
              <a:spcBef>
                <a:spcPts val="0"/>
              </a:spcBef>
              <a:buNone/>
              <a:defRPr sz="1600">
                <a:solidFill>
                  <a:srgbClr val="9A9EA3"/>
                </a:solidFill>
                <a:latin typeface="Calibri"/>
                <a:ea typeface="Calibri"/>
                <a:cs typeface="Calibri"/>
                <a:sym typeface="Calibri"/>
              </a:defRPr>
            </a:lvl3pPr>
            <a:lvl4pPr marL="0" marR="0" lvl="3" indent="0" algn="l" rtl="0">
              <a:spcBef>
                <a:spcPts val="0"/>
              </a:spcBef>
              <a:buNone/>
              <a:defRPr sz="1600">
                <a:solidFill>
                  <a:srgbClr val="9A9EA3"/>
                </a:solidFill>
                <a:latin typeface="Calibri"/>
                <a:ea typeface="Calibri"/>
                <a:cs typeface="Calibri"/>
                <a:sym typeface="Calibri"/>
              </a:defRPr>
            </a:lvl4pPr>
            <a:lvl5pPr marL="0" marR="0" lvl="4" indent="0" algn="l" rtl="0">
              <a:spcBef>
                <a:spcPts val="0"/>
              </a:spcBef>
              <a:buNone/>
              <a:defRPr sz="1600">
                <a:solidFill>
                  <a:srgbClr val="9A9EA3"/>
                </a:solidFill>
                <a:latin typeface="Calibri"/>
                <a:ea typeface="Calibri"/>
                <a:cs typeface="Calibri"/>
                <a:sym typeface="Calibri"/>
              </a:defRPr>
            </a:lvl5pPr>
            <a:lvl6pPr marL="0" marR="0" lvl="5" indent="0" algn="l" rtl="0">
              <a:spcBef>
                <a:spcPts val="0"/>
              </a:spcBef>
              <a:buNone/>
              <a:defRPr sz="1600">
                <a:solidFill>
                  <a:srgbClr val="9A9EA3"/>
                </a:solidFill>
                <a:latin typeface="Calibri"/>
                <a:ea typeface="Calibri"/>
                <a:cs typeface="Calibri"/>
                <a:sym typeface="Calibri"/>
              </a:defRPr>
            </a:lvl6pPr>
            <a:lvl7pPr marL="0" marR="0" lvl="6" indent="0" algn="l" rtl="0">
              <a:spcBef>
                <a:spcPts val="0"/>
              </a:spcBef>
              <a:buNone/>
              <a:defRPr sz="1600">
                <a:solidFill>
                  <a:srgbClr val="9A9EA3"/>
                </a:solidFill>
                <a:latin typeface="Calibri"/>
                <a:ea typeface="Calibri"/>
                <a:cs typeface="Calibri"/>
                <a:sym typeface="Calibri"/>
              </a:defRPr>
            </a:lvl7pPr>
            <a:lvl8pPr marL="0" marR="0" lvl="7" indent="0" algn="l" rtl="0">
              <a:spcBef>
                <a:spcPts val="0"/>
              </a:spcBef>
              <a:buNone/>
              <a:defRPr sz="1600">
                <a:solidFill>
                  <a:srgbClr val="9A9EA3"/>
                </a:solidFill>
                <a:latin typeface="Calibri"/>
                <a:ea typeface="Calibri"/>
                <a:cs typeface="Calibri"/>
                <a:sym typeface="Calibri"/>
              </a:defRPr>
            </a:lvl8pPr>
            <a:lvl9pPr marL="0" marR="0" lvl="8" indent="0" algn="l" rtl="0">
              <a:spcBef>
                <a:spcPts val="0"/>
              </a:spcBef>
              <a:buNone/>
              <a:defRPr sz="1600">
                <a:solidFill>
                  <a:srgbClr val="9A9EA3"/>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val="3117127495"/>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showMasterSp="0" matchingName="Title Slide">
  <p:cSld name="Title Slide">
    <p:bg>
      <p:bgPr>
        <a:blipFill>
          <a:blip r:embed="rId2">
            <a:alphaModFix/>
          </a:blip>
          <a:stretch>
            <a:fillRect/>
          </a:stretch>
        </a:blipFill>
        <a:effectLst/>
      </p:bgPr>
    </p:bg>
    <p:spTree>
      <p:nvGrpSpPr>
        <p:cNvPr id="1" name="Shape 362"/>
        <p:cNvGrpSpPr/>
        <p:nvPr/>
      </p:nvGrpSpPr>
      <p:grpSpPr>
        <a:xfrm>
          <a:off x="0" y="0"/>
          <a:ext cx="0" cy="0"/>
          <a:chOff x="0" y="0"/>
          <a:chExt cx="0" cy="0"/>
        </a:xfrm>
      </p:grpSpPr>
      <p:sp>
        <p:nvSpPr>
          <p:cNvPr id="363" name="Shape 363"/>
          <p:cNvSpPr txBox="1">
            <a:spLocks noGrp="1"/>
          </p:cNvSpPr>
          <p:nvPr>
            <p:ph type="body" idx="1"/>
          </p:nvPr>
        </p:nvSpPr>
        <p:spPr>
          <a:xfrm>
            <a:off x="380999" y="4191023"/>
            <a:ext cx="8341851" cy="1167558"/>
          </a:xfrm>
          <a:prstGeom prst="rect">
            <a:avLst/>
          </a:prstGeom>
          <a:noFill/>
          <a:ln>
            <a:noFill/>
          </a:ln>
        </p:spPr>
        <p:txBody>
          <a:bodyPr spcFirstLastPara="1" wrap="square" lIns="91425" tIns="91425" rIns="91425" bIns="91425" anchor="ctr" anchorCtr="0"/>
          <a:lstStyle>
            <a:lvl1pPr marL="457200" marR="0" lvl="0" indent="-228600" algn="ctr" rtl="0">
              <a:spcBef>
                <a:spcPts val="400"/>
              </a:spcBef>
              <a:spcAft>
                <a:spcPts val="0"/>
              </a:spcAft>
              <a:buClr>
                <a:schemeClr val="accent1"/>
              </a:buClr>
              <a:buSzPts val="2200"/>
              <a:buFont typeface="Noto Sans Symbols"/>
              <a:buNone/>
              <a:defRPr sz="2000" b="0" i="0" u="none" strike="noStrike" cap="none">
                <a:solidFill>
                  <a:srgbClr val="45454C"/>
                </a:solidFill>
                <a:latin typeface="Calibri"/>
                <a:ea typeface="Calibri"/>
                <a:cs typeface="Calibri"/>
                <a:sym typeface="Calibri"/>
              </a:defRPr>
            </a:lvl1pPr>
            <a:lvl2pPr marL="914400" marR="0" lvl="1" indent="-228600" algn="l" rtl="0">
              <a:spcBef>
                <a:spcPts val="360"/>
              </a:spcBef>
              <a:spcAft>
                <a:spcPts val="0"/>
              </a:spcAft>
              <a:buClr>
                <a:schemeClr val="accent2"/>
              </a:buClr>
              <a:buSzPts val="1980"/>
              <a:buFont typeface="Noto Sans Symbols"/>
              <a:buNone/>
              <a:defRPr sz="1800" b="0" i="0" u="none" strike="noStrike" cap="none">
                <a:solidFill>
                  <a:srgbClr val="9A9EA3"/>
                </a:solidFill>
                <a:latin typeface="Calibri"/>
                <a:ea typeface="Calibri"/>
                <a:cs typeface="Calibri"/>
                <a:sym typeface="Calibri"/>
              </a:defRPr>
            </a:lvl2pPr>
            <a:lvl3pPr marL="1371600" marR="0" lvl="2" indent="-228600" algn="l" rtl="0">
              <a:spcBef>
                <a:spcPts val="320"/>
              </a:spcBef>
              <a:spcAft>
                <a:spcPts val="0"/>
              </a:spcAft>
              <a:buClr>
                <a:schemeClr val="accent3"/>
              </a:buClr>
              <a:buSzPts val="1760"/>
              <a:buFont typeface="Noto Sans Symbols"/>
              <a:buNone/>
              <a:defRPr sz="1600" b="0" i="0" u="none" strike="noStrike" cap="none">
                <a:solidFill>
                  <a:srgbClr val="9A9EA3"/>
                </a:solidFill>
                <a:latin typeface="Calibri"/>
                <a:ea typeface="Calibri"/>
                <a:cs typeface="Calibri"/>
                <a:sym typeface="Calibri"/>
              </a:defRPr>
            </a:lvl3pPr>
            <a:lvl4pPr marL="1828800" marR="0" lvl="3" indent="-228600" algn="l" rtl="0">
              <a:spcBef>
                <a:spcPts val="280"/>
              </a:spcBef>
              <a:spcAft>
                <a:spcPts val="0"/>
              </a:spcAft>
              <a:buClr>
                <a:schemeClr val="accent4"/>
              </a:buClr>
              <a:buSzPts val="1540"/>
              <a:buFont typeface="Noto Sans Symbols"/>
              <a:buNone/>
              <a:defRPr sz="1400" b="0" i="0" u="none" strike="noStrike" cap="none">
                <a:solidFill>
                  <a:srgbClr val="9A9EA3"/>
                </a:solidFill>
                <a:latin typeface="Calibri"/>
                <a:ea typeface="Calibri"/>
                <a:cs typeface="Calibri"/>
                <a:sym typeface="Calibri"/>
              </a:defRPr>
            </a:lvl4pPr>
            <a:lvl5pPr marL="2286000" marR="0" lvl="4" indent="-228600" algn="l" rtl="0">
              <a:spcBef>
                <a:spcPts val="280"/>
              </a:spcBef>
              <a:spcAft>
                <a:spcPts val="0"/>
              </a:spcAft>
              <a:buClr>
                <a:schemeClr val="accent6"/>
              </a:buClr>
              <a:buSzPts val="1540"/>
              <a:buFont typeface="Noto Sans Symbols"/>
              <a:buNone/>
              <a:defRPr sz="1400" b="0" i="0" u="none" strike="noStrike" cap="none">
                <a:solidFill>
                  <a:srgbClr val="9A9EA3"/>
                </a:solidFill>
                <a:latin typeface="Calibri"/>
                <a:ea typeface="Calibri"/>
                <a:cs typeface="Calibri"/>
                <a:sym typeface="Calibri"/>
              </a:defRPr>
            </a:lvl5pPr>
            <a:lvl6pPr marL="2743200" marR="0" lvl="5" indent="-228600" algn="l" rtl="0">
              <a:spcBef>
                <a:spcPts val="280"/>
              </a:spcBef>
              <a:spcAft>
                <a:spcPts val="0"/>
              </a:spcAft>
              <a:buClr>
                <a:schemeClr val="accent1"/>
              </a:buClr>
              <a:buSzPts val="1400"/>
              <a:buFont typeface="Noto Sans Symbols"/>
              <a:buNone/>
              <a:defRPr sz="1400" b="0" i="0" u="none" strike="noStrike" cap="none">
                <a:solidFill>
                  <a:srgbClr val="9A9EA3"/>
                </a:solidFill>
                <a:latin typeface="Calibri"/>
                <a:ea typeface="Calibri"/>
                <a:cs typeface="Calibri"/>
                <a:sym typeface="Calibri"/>
              </a:defRPr>
            </a:lvl6pPr>
            <a:lvl7pPr marL="3200400" marR="0" lvl="6" indent="-228600" algn="l" rtl="0">
              <a:spcBef>
                <a:spcPts val="280"/>
              </a:spcBef>
              <a:spcAft>
                <a:spcPts val="0"/>
              </a:spcAft>
              <a:buClr>
                <a:schemeClr val="accent2"/>
              </a:buClr>
              <a:buSzPts val="1400"/>
              <a:buFont typeface="Noto Sans Symbols"/>
              <a:buNone/>
              <a:defRPr sz="1400" b="0" i="0" u="none" strike="noStrike" cap="none">
                <a:solidFill>
                  <a:srgbClr val="9A9EA3"/>
                </a:solidFill>
                <a:latin typeface="Calibri"/>
                <a:ea typeface="Calibri"/>
                <a:cs typeface="Calibri"/>
                <a:sym typeface="Calibri"/>
              </a:defRPr>
            </a:lvl7pPr>
            <a:lvl8pPr marL="3657600" marR="0" lvl="7" indent="-228600" algn="l" rtl="0">
              <a:spcBef>
                <a:spcPts val="280"/>
              </a:spcBef>
              <a:spcAft>
                <a:spcPts val="0"/>
              </a:spcAft>
              <a:buClr>
                <a:schemeClr val="accent3"/>
              </a:buClr>
              <a:buSzPts val="1400"/>
              <a:buFont typeface="Noto Sans Symbols"/>
              <a:buNone/>
              <a:defRPr sz="1400" b="0" i="0" u="none" strike="noStrike" cap="none">
                <a:solidFill>
                  <a:srgbClr val="9A9EA3"/>
                </a:solidFill>
                <a:latin typeface="Calibri"/>
                <a:ea typeface="Calibri"/>
                <a:cs typeface="Calibri"/>
                <a:sym typeface="Calibri"/>
              </a:defRPr>
            </a:lvl8pPr>
            <a:lvl9pPr marL="4114800" marR="0" lvl="8" indent="-228600" algn="l" rtl="0">
              <a:spcBef>
                <a:spcPts val="280"/>
              </a:spcBef>
              <a:spcAft>
                <a:spcPts val="0"/>
              </a:spcAft>
              <a:buClr>
                <a:schemeClr val="accent5"/>
              </a:buClr>
              <a:buSzPts val="1400"/>
              <a:buFont typeface="Noto Sans Symbols"/>
              <a:buNone/>
              <a:defRPr sz="1400" b="0" i="0" u="none" strike="noStrike" cap="none">
                <a:solidFill>
                  <a:srgbClr val="9A9EA3"/>
                </a:solidFill>
                <a:latin typeface="Calibri"/>
                <a:ea typeface="Calibri"/>
                <a:cs typeface="Calibri"/>
                <a:sym typeface="Calibri"/>
              </a:defRPr>
            </a:lvl9pPr>
          </a:lstStyle>
          <a:p>
            <a:endParaRPr/>
          </a:p>
        </p:txBody>
      </p:sp>
      <p:sp>
        <p:nvSpPr>
          <p:cNvPr id="364" name="Shape 364"/>
          <p:cNvSpPr txBox="1">
            <a:spLocks noGrp="1"/>
          </p:cNvSpPr>
          <p:nvPr>
            <p:ph type="title"/>
          </p:nvPr>
        </p:nvSpPr>
        <p:spPr>
          <a:xfrm>
            <a:off x="380999" y="2441770"/>
            <a:ext cx="8341851" cy="164592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rgbClr val="1F4569"/>
              </a:buClr>
              <a:buSzPts val="4200"/>
              <a:buFont typeface="Arial"/>
              <a:buNone/>
              <a:defRPr sz="4200" b="0" i="0" u="none" strike="noStrike" cap="none">
                <a:solidFill>
                  <a:srgbClr val="1F4569"/>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65" name="Shape 365"/>
          <p:cNvSpPr txBox="1">
            <a:spLocks noGrp="1"/>
          </p:cNvSpPr>
          <p:nvPr>
            <p:ph type="body" idx="2"/>
          </p:nvPr>
        </p:nvSpPr>
        <p:spPr>
          <a:xfrm>
            <a:off x="380999" y="5995124"/>
            <a:ext cx="8341851" cy="407987"/>
          </a:xfrm>
          <a:prstGeom prst="rect">
            <a:avLst/>
          </a:prstGeom>
          <a:noFill/>
          <a:ln>
            <a:noFill/>
          </a:ln>
        </p:spPr>
        <p:txBody>
          <a:bodyPr spcFirstLastPara="1" wrap="square" lIns="91425" tIns="91425" rIns="91425" bIns="91425" anchor="t" anchorCtr="0"/>
          <a:lstStyle>
            <a:lvl1pPr marL="457200" marR="0" lvl="0" indent="-228600" algn="ctr" rtl="0">
              <a:spcBef>
                <a:spcPts val="320"/>
              </a:spcBef>
              <a:spcAft>
                <a:spcPts val="0"/>
              </a:spcAft>
              <a:buClr>
                <a:schemeClr val="accent1"/>
              </a:buClr>
              <a:buSzPts val="1760"/>
              <a:buFont typeface="Noto Sans Symbols"/>
              <a:buNone/>
              <a:defRPr sz="1600" b="0" i="0" u="none" strike="noStrike" cap="none">
                <a:solidFill>
                  <a:srgbClr val="99A3AC"/>
                </a:solidFill>
                <a:latin typeface="Calibri"/>
                <a:ea typeface="Calibri"/>
                <a:cs typeface="Calibri"/>
                <a:sym typeface="Calibri"/>
              </a:defRPr>
            </a:lvl1pPr>
            <a:lvl2pPr marL="914400" marR="0" lvl="1" indent="-396240" algn="l" rtl="0">
              <a:spcBef>
                <a:spcPts val="480"/>
              </a:spcBef>
              <a:spcAft>
                <a:spcPts val="0"/>
              </a:spcAft>
              <a:buClr>
                <a:schemeClr val="accent2"/>
              </a:buClr>
              <a:buSzPts val="2640"/>
              <a:buFont typeface="Noto Sans Symbols"/>
              <a:buChar char="▪"/>
              <a:defRPr sz="2400" b="0" i="0" u="none" strike="noStrike" cap="none">
                <a:solidFill>
                  <a:srgbClr val="5C6670"/>
                </a:solidFill>
                <a:latin typeface="Calibri"/>
                <a:ea typeface="Calibri"/>
                <a:cs typeface="Calibri"/>
                <a:sym typeface="Calibri"/>
              </a:defRPr>
            </a:lvl2pPr>
            <a:lvl3pPr marL="1371600" marR="0" lvl="2" indent="-368300" algn="l" rtl="0">
              <a:spcBef>
                <a:spcPts val="400"/>
              </a:spcBef>
              <a:spcAft>
                <a:spcPts val="0"/>
              </a:spcAft>
              <a:buClr>
                <a:schemeClr val="accent3"/>
              </a:buClr>
              <a:buSzPts val="2200"/>
              <a:buFont typeface="Noto Sans Symbols"/>
              <a:buChar char="▪"/>
              <a:defRPr sz="2000" b="0" i="0" u="none" strike="noStrike" cap="none">
                <a:solidFill>
                  <a:srgbClr val="5C6670"/>
                </a:solidFill>
                <a:latin typeface="Calibri"/>
                <a:ea typeface="Calibri"/>
                <a:cs typeface="Calibri"/>
                <a:sym typeface="Calibri"/>
              </a:defRPr>
            </a:lvl3pPr>
            <a:lvl4pPr marL="1828800" marR="0" lvl="3" indent="-354330" algn="l" rtl="0">
              <a:spcBef>
                <a:spcPts val="360"/>
              </a:spcBef>
              <a:spcAft>
                <a:spcPts val="0"/>
              </a:spcAft>
              <a:buClr>
                <a:schemeClr val="accent4"/>
              </a:buClr>
              <a:buSzPts val="1980"/>
              <a:buFont typeface="Noto Sans Symbols"/>
              <a:buChar char="▪"/>
              <a:defRPr sz="1800" b="0" i="0" u="none" strike="noStrike" cap="none">
                <a:solidFill>
                  <a:srgbClr val="5C6670"/>
                </a:solidFill>
                <a:latin typeface="Calibri"/>
                <a:ea typeface="Calibri"/>
                <a:cs typeface="Calibri"/>
                <a:sym typeface="Calibri"/>
              </a:defRPr>
            </a:lvl4pPr>
            <a:lvl5pPr marL="2286000" marR="0" lvl="4" indent="-340360" algn="l" rtl="0">
              <a:spcBef>
                <a:spcPts val="320"/>
              </a:spcBef>
              <a:spcAft>
                <a:spcPts val="0"/>
              </a:spcAft>
              <a:buClr>
                <a:schemeClr val="accent6"/>
              </a:buClr>
              <a:buSzPts val="1760"/>
              <a:buFont typeface="Noto Sans Symbols"/>
              <a:buChar char="▪"/>
              <a:defRPr sz="1600" b="0" i="0" u="none" strike="noStrike" cap="none">
                <a:solidFill>
                  <a:srgbClr val="5C6670"/>
                </a:solidFill>
                <a:latin typeface="Calibri"/>
                <a:ea typeface="Calibri"/>
                <a:cs typeface="Calibri"/>
                <a:sym typeface="Calibri"/>
              </a:defRPr>
            </a:lvl5pPr>
            <a:lvl6pPr marL="2743200" marR="0" lvl="5" indent="-304800" algn="l" rtl="0">
              <a:spcBef>
                <a:spcPts val="240"/>
              </a:spcBef>
              <a:spcAft>
                <a:spcPts val="0"/>
              </a:spcAft>
              <a:buClr>
                <a:schemeClr val="accent1"/>
              </a:buClr>
              <a:buSzPts val="1200"/>
              <a:buFont typeface="Noto Sans Symbols"/>
              <a:buChar char="▪"/>
              <a:defRPr sz="1200" b="0" i="0" u="none" strike="noStrike" cap="none">
                <a:solidFill>
                  <a:schemeClr val="dk2"/>
                </a:solidFill>
                <a:latin typeface="Calibri"/>
                <a:ea typeface="Calibri"/>
                <a:cs typeface="Calibri"/>
                <a:sym typeface="Calibri"/>
              </a:defRPr>
            </a:lvl6pPr>
            <a:lvl7pPr marL="3200400" marR="0" lvl="6" indent="-304800" algn="l" rtl="0">
              <a:spcBef>
                <a:spcPts val="240"/>
              </a:spcBef>
              <a:spcAft>
                <a:spcPts val="0"/>
              </a:spcAft>
              <a:buClr>
                <a:schemeClr val="accent2"/>
              </a:buClr>
              <a:buSzPts val="1200"/>
              <a:buFont typeface="Noto Sans Symbols"/>
              <a:buChar char="▪"/>
              <a:defRPr sz="1200" b="0" i="0" u="none" strike="noStrike" cap="none">
                <a:solidFill>
                  <a:schemeClr val="dk2"/>
                </a:solidFill>
                <a:latin typeface="Calibri"/>
                <a:ea typeface="Calibri"/>
                <a:cs typeface="Calibri"/>
                <a:sym typeface="Calibri"/>
              </a:defRPr>
            </a:lvl7pPr>
            <a:lvl8pPr marL="3657600" marR="0" lvl="7" indent="-304800" algn="l" rtl="0">
              <a:spcBef>
                <a:spcPts val="240"/>
              </a:spcBef>
              <a:spcAft>
                <a:spcPts val="0"/>
              </a:spcAft>
              <a:buClr>
                <a:schemeClr val="accent3"/>
              </a:buClr>
              <a:buSzPts val="1200"/>
              <a:buFont typeface="Noto Sans Symbols"/>
              <a:buChar char="▪"/>
              <a:defRPr sz="1200" b="0" i="0" u="none" strike="noStrike" cap="none">
                <a:solidFill>
                  <a:schemeClr val="dk2"/>
                </a:solidFill>
                <a:latin typeface="Calibri"/>
                <a:ea typeface="Calibri"/>
                <a:cs typeface="Calibri"/>
                <a:sym typeface="Calibri"/>
              </a:defRPr>
            </a:lvl8pPr>
            <a:lvl9pPr marL="4114800" marR="0" lvl="8" indent="-304800" algn="l" rtl="0">
              <a:spcBef>
                <a:spcPts val="240"/>
              </a:spcBef>
              <a:spcAft>
                <a:spcPts val="0"/>
              </a:spcAft>
              <a:buClr>
                <a:schemeClr val="accent5"/>
              </a:buClr>
              <a:buSzPts val="1200"/>
              <a:buFont typeface="Noto Sans Symbols"/>
              <a:buChar char="▪"/>
              <a:defRPr sz="1200" b="0" i="0" u="none" strike="noStrike" cap="none">
                <a:solidFill>
                  <a:schemeClr val="dk2"/>
                </a:solidFill>
                <a:latin typeface="Calibri"/>
                <a:ea typeface="Calibri"/>
                <a:cs typeface="Calibri"/>
                <a:sym typeface="Calibri"/>
              </a:defRPr>
            </a:lvl9pPr>
          </a:lstStyle>
          <a:p>
            <a:endParaRPr/>
          </a:p>
        </p:txBody>
      </p:sp>
      <p:pic>
        <p:nvPicPr>
          <p:cNvPr id="366" name="Shape 366" descr="co_cde__dept_rgb.eps"/>
          <p:cNvPicPr preferRelativeResize="0"/>
          <p:nvPr/>
        </p:nvPicPr>
        <p:blipFill rotWithShape="1">
          <a:blip r:embed="rId3">
            <a:alphaModFix/>
          </a:blip>
          <a:srcRect l="3230" t="4383" r="28033" b="44573"/>
          <a:stretch/>
        </p:blipFill>
        <p:spPr>
          <a:xfrm>
            <a:off x="1657019" y="1007895"/>
            <a:ext cx="5825528" cy="1261751"/>
          </a:xfrm>
          <a:prstGeom prst="rect">
            <a:avLst/>
          </a:prstGeom>
          <a:noFill/>
          <a:ln>
            <a:noFill/>
          </a:ln>
        </p:spPr>
      </p:pic>
    </p:spTree>
    <p:extLst>
      <p:ext uri="{BB962C8B-B14F-4D97-AF65-F5344CB8AC3E}">
        <p14:creationId xmlns:p14="http://schemas.microsoft.com/office/powerpoint/2010/main" val="1226846296"/>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showMasterSp="0" matchingName="Section Divider Orange" type="secHead">
  <p:cSld name="Section Divider Orange">
    <p:bg>
      <p:bgPr>
        <a:solidFill>
          <a:schemeClr val="accent1"/>
        </a:solidFill>
        <a:effectLst/>
      </p:bgPr>
    </p:bg>
    <p:spTree>
      <p:nvGrpSpPr>
        <p:cNvPr id="1" name="Shape 367"/>
        <p:cNvGrpSpPr/>
        <p:nvPr/>
      </p:nvGrpSpPr>
      <p:grpSpPr>
        <a:xfrm>
          <a:off x="0" y="0"/>
          <a:ext cx="0" cy="0"/>
          <a:chOff x="0" y="0"/>
          <a:chExt cx="0" cy="0"/>
        </a:xfrm>
      </p:grpSpPr>
      <p:sp>
        <p:nvSpPr>
          <p:cNvPr id="368" name="Shape 368"/>
          <p:cNvSpPr txBox="1">
            <a:spLocks noGrp="1"/>
          </p:cNvSpPr>
          <p:nvPr>
            <p:ph type="body" idx="1"/>
          </p:nvPr>
        </p:nvSpPr>
        <p:spPr>
          <a:xfrm>
            <a:off x="380999" y="3412607"/>
            <a:ext cx="8341851" cy="1645920"/>
          </a:xfrm>
          <a:prstGeom prst="rect">
            <a:avLst/>
          </a:prstGeom>
          <a:noFill/>
          <a:ln>
            <a:noFill/>
          </a:ln>
        </p:spPr>
        <p:txBody>
          <a:bodyPr spcFirstLastPara="1" wrap="square" lIns="91425" tIns="91425" rIns="91425" bIns="91425" anchor="ctr" anchorCtr="0"/>
          <a:lstStyle>
            <a:lvl1pPr marL="457200" marR="0" lvl="0" indent="-228600" algn="ctr" rtl="0">
              <a:spcBef>
                <a:spcPts val="480"/>
              </a:spcBef>
              <a:spcAft>
                <a:spcPts val="0"/>
              </a:spcAft>
              <a:buClr>
                <a:schemeClr val="accent1"/>
              </a:buClr>
              <a:buSzPts val="2640"/>
              <a:buFont typeface="Noto Sans Symbols"/>
              <a:buNone/>
              <a:defRPr sz="2400" b="0" i="0" u="none" strike="noStrike" cap="none">
                <a:solidFill>
                  <a:srgbClr val="404040"/>
                </a:solidFill>
                <a:latin typeface="Calibri"/>
                <a:ea typeface="Calibri"/>
                <a:cs typeface="Calibri"/>
                <a:sym typeface="Calibri"/>
              </a:defRPr>
            </a:lvl1pPr>
            <a:lvl2pPr marL="914400" marR="0" lvl="1" indent="-228600" algn="l" rtl="0">
              <a:spcBef>
                <a:spcPts val="360"/>
              </a:spcBef>
              <a:spcAft>
                <a:spcPts val="0"/>
              </a:spcAft>
              <a:buClr>
                <a:schemeClr val="accent2"/>
              </a:buClr>
              <a:buSzPts val="1980"/>
              <a:buFont typeface="Noto Sans Symbols"/>
              <a:buNone/>
              <a:defRPr sz="1800" b="0" i="0" u="none" strike="noStrike" cap="none">
                <a:solidFill>
                  <a:srgbClr val="9A9EA3"/>
                </a:solidFill>
                <a:latin typeface="Calibri"/>
                <a:ea typeface="Calibri"/>
                <a:cs typeface="Calibri"/>
                <a:sym typeface="Calibri"/>
              </a:defRPr>
            </a:lvl2pPr>
            <a:lvl3pPr marL="1371600" marR="0" lvl="2" indent="-228600" algn="l" rtl="0">
              <a:spcBef>
                <a:spcPts val="320"/>
              </a:spcBef>
              <a:spcAft>
                <a:spcPts val="0"/>
              </a:spcAft>
              <a:buClr>
                <a:schemeClr val="accent3"/>
              </a:buClr>
              <a:buSzPts val="1760"/>
              <a:buFont typeface="Noto Sans Symbols"/>
              <a:buNone/>
              <a:defRPr sz="1600" b="0" i="0" u="none" strike="noStrike" cap="none">
                <a:solidFill>
                  <a:srgbClr val="9A9EA3"/>
                </a:solidFill>
                <a:latin typeface="Calibri"/>
                <a:ea typeface="Calibri"/>
                <a:cs typeface="Calibri"/>
                <a:sym typeface="Calibri"/>
              </a:defRPr>
            </a:lvl3pPr>
            <a:lvl4pPr marL="1828800" marR="0" lvl="3" indent="-228600" algn="l" rtl="0">
              <a:spcBef>
                <a:spcPts val="280"/>
              </a:spcBef>
              <a:spcAft>
                <a:spcPts val="0"/>
              </a:spcAft>
              <a:buClr>
                <a:schemeClr val="accent4"/>
              </a:buClr>
              <a:buSzPts val="1540"/>
              <a:buFont typeface="Noto Sans Symbols"/>
              <a:buNone/>
              <a:defRPr sz="1400" b="0" i="0" u="none" strike="noStrike" cap="none">
                <a:solidFill>
                  <a:srgbClr val="9A9EA3"/>
                </a:solidFill>
                <a:latin typeface="Calibri"/>
                <a:ea typeface="Calibri"/>
                <a:cs typeface="Calibri"/>
                <a:sym typeface="Calibri"/>
              </a:defRPr>
            </a:lvl4pPr>
            <a:lvl5pPr marL="2286000" marR="0" lvl="4" indent="-228600" algn="l" rtl="0">
              <a:spcBef>
                <a:spcPts val="280"/>
              </a:spcBef>
              <a:spcAft>
                <a:spcPts val="0"/>
              </a:spcAft>
              <a:buClr>
                <a:schemeClr val="accent6"/>
              </a:buClr>
              <a:buSzPts val="1540"/>
              <a:buFont typeface="Noto Sans Symbols"/>
              <a:buNone/>
              <a:defRPr sz="1400" b="0" i="0" u="none" strike="noStrike" cap="none">
                <a:solidFill>
                  <a:srgbClr val="9A9EA3"/>
                </a:solidFill>
                <a:latin typeface="Calibri"/>
                <a:ea typeface="Calibri"/>
                <a:cs typeface="Calibri"/>
                <a:sym typeface="Calibri"/>
              </a:defRPr>
            </a:lvl5pPr>
            <a:lvl6pPr marL="2743200" marR="0" lvl="5" indent="-228600" algn="l" rtl="0">
              <a:spcBef>
                <a:spcPts val="280"/>
              </a:spcBef>
              <a:spcAft>
                <a:spcPts val="0"/>
              </a:spcAft>
              <a:buClr>
                <a:schemeClr val="accent1"/>
              </a:buClr>
              <a:buSzPts val="1400"/>
              <a:buFont typeface="Noto Sans Symbols"/>
              <a:buNone/>
              <a:defRPr sz="1400" b="0" i="0" u="none" strike="noStrike" cap="none">
                <a:solidFill>
                  <a:srgbClr val="9A9EA3"/>
                </a:solidFill>
                <a:latin typeface="Calibri"/>
                <a:ea typeface="Calibri"/>
                <a:cs typeface="Calibri"/>
                <a:sym typeface="Calibri"/>
              </a:defRPr>
            </a:lvl6pPr>
            <a:lvl7pPr marL="3200400" marR="0" lvl="6" indent="-228600" algn="l" rtl="0">
              <a:spcBef>
                <a:spcPts val="280"/>
              </a:spcBef>
              <a:spcAft>
                <a:spcPts val="0"/>
              </a:spcAft>
              <a:buClr>
                <a:schemeClr val="accent2"/>
              </a:buClr>
              <a:buSzPts val="1400"/>
              <a:buFont typeface="Noto Sans Symbols"/>
              <a:buNone/>
              <a:defRPr sz="1400" b="0" i="0" u="none" strike="noStrike" cap="none">
                <a:solidFill>
                  <a:srgbClr val="9A9EA3"/>
                </a:solidFill>
                <a:latin typeface="Calibri"/>
                <a:ea typeface="Calibri"/>
                <a:cs typeface="Calibri"/>
                <a:sym typeface="Calibri"/>
              </a:defRPr>
            </a:lvl7pPr>
            <a:lvl8pPr marL="3657600" marR="0" lvl="7" indent="-228600" algn="l" rtl="0">
              <a:spcBef>
                <a:spcPts val="280"/>
              </a:spcBef>
              <a:spcAft>
                <a:spcPts val="0"/>
              </a:spcAft>
              <a:buClr>
                <a:schemeClr val="accent3"/>
              </a:buClr>
              <a:buSzPts val="1400"/>
              <a:buFont typeface="Noto Sans Symbols"/>
              <a:buNone/>
              <a:defRPr sz="1400" b="0" i="0" u="none" strike="noStrike" cap="none">
                <a:solidFill>
                  <a:srgbClr val="9A9EA3"/>
                </a:solidFill>
                <a:latin typeface="Calibri"/>
                <a:ea typeface="Calibri"/>
                <a:cs typeface="Calibri"/>
                <a:sym typeface="Calibri"/>
              </a:defRPr>
            </a:lvl8pPr>
            <a:lvl9pPr marL="4114800" marR="0" lvl="8" indent="-228600" algn="l" rtl="0">
              <a:spcBef>
                <a:spcPts val="280"/>
              </a:spcBef>
              <a:spcAft>
                <a:spcPts val="0"/>
              </a:spcAft>
              <a:buClr>
                <a:schemeClr val="accent5"/>
              </a:buClr>
              <a:buSzPts val="1400"/>
              <a:buFont typeface="Noto Sans Symbols"/>
              <a:buNone/>
              <a:defRPr sz="1400" b="0" i="0" u="none" strike="noStrike" cap="none">
                <a:solidFill>
                  <a:srgbClr val="9A9EA3"/>
                </a:solidFill>
                <a:latin typeface="Calibri"/>
                <a:ea typeface="Calibri"/>
                <a:cs typeface="Calibri"/>
                <a:sym typeface="Calibri"/>
              </a:defRPr>
            </a:lvl9pPr>
          </a:lstStyle>
          <a:p>
            <a:endParaRPr/>
          </a:p>
        </p:txBody>
      </p:sp>
      <p:sp>
        <p:nvSpPr>
          <p:cNvPr id="369" name="Shape 369"/>
          <p:cNvSpPr txBox="1">
            <a:spLocks noGrp="1"/>
          </p:cNvSpPr>
          <p:nvPr>
            <p:ph type="title"/>
          </p:nvPr>
        </p:nvSpPr>
        <p:spPr>
          <a:xfrm>
            <a:off x="380999" y="1740195"/>
            <a:ext cx="8341851" cy="164592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rgbClr val="FFFFFF"/>
              </a:buClr>
              <a:buSzPts val="4200"/>
              <a:buFont typeface="Arial"/>
              <a:buNone/>
              <a:defRPr sz="4200" b="0" i="0" u="none" strike="noStrike" cap="none">
                <a:solidFill>
                  <a:srgbClr val="FFFFFF"/>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Tree>
    <p:extLst>
      <p:ext uri="{BB962C8B-B14F-4D97-AF65-F5344CB8AC3E}">
        <p14:creationId xmlns:p14="http://schemas.microsoft.com/office/powerpoint/2010/main" val="824898215"/>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matchingName="1_Two Content" type="twoObj">
  <p:cSld name="1_Two Content">
    <p:bg>
      <p:bgPr>
        <a:blipFill>
          <a:blip r:embed="rId2">
            <a:alphaModFix/>
          </a:blip>
          <a:stretch>
            <a:fillRect/>
          </a:stretch>
        </a:blipFill>
        <a:effectLst/>
      </p:bgPr>
    </p:bg>
    <p:spTree>
      <p:nvGrpSpPr>
        <p:cNvPr id="1" name="Shape 371"/>
        <p:cNvGrpSpPr/>
        <p:nvPr/>
      </p:nvGrpSpPr>
      <p:grpSpPr>
        <a:xfrm>
          <a:off x="0" y="0"/>
          <a:ext cx="0" cy="0"/>
          <a:chOff x="0" y="0"/>
          <a:chExt cx="0" cy="0"/>
        </a:xfrm>
      </p:grpSpPr>
      <p:sp>
        <p:nvSpPr>
          <p:cNvPr id="372" name="Shape 372"/>
          <p:cNvSpPr txBox="1">
            <a:spLocks noGrp="1"/>
          </p:cNvSpPr>
          <p:nvPr>
            <p:ph type="body" idx="1"/>
          </p:nvPr>
        </p:nvSpPr>
        <p:spPr>
          <a:xfrm>
            <a:off x="391159" y="1719072"/>
            <a:ext cx="4038600" cy="4407408"/>
          </a:xfrm>
          <a:prstGeom prst="rect">
            <a:avLst/>
          </a:prstGeom>
          <a:noFill/>
          <a:ln>
            <a:noFill/>
          </a:ln>
        </p:spPr>
        <p:txBody>
          <a:bodyPr spcFirstLastPara="1" wrap="square" lIns="91425" tIns="91425" rIns="91425" bIns="91425" anchor="t" anchorCtr="0"/>
          <a:lstStyle>
            <a:lvl1pPr marL="457200" marR="0" lvl="0" indent="-396240" algn="l" rtl="0">
              <a:spcBef>
                <a:spcPts val="480"/>
              </a:spcBef>
              <a:spcAft>
                <a:spcPts val="0"/>
              </a:spcAft>
              <a:buClr>
                <a:schemeClr val="accent1"/>
              </a:buClr>
              <a:buSzPts val="2640"/>
              <a:buFont typeface="Noto Sans Symbols"/>
              <a:buChar char="▪"/>
              <a:defRPr sz="2400" b="0" i="0" u="none" strike="noStrike" cap="none">
                <a:solidFill>
                  <a:srgbClr val="5C6670"/>
                </a:solidFill>
                <a:latin typeface="Calibri"/>
                <a:ea typeface="Calibri"/>
                <a:cs typeface="Calibri"/>
                <a:sym typeface="Calibri"/>
              </a:defRPr>
            </a:lvl1pPr>
            <a:lvl2pPr marL="914400" marR="0" lvl="1" indent="-382269" algn="l" rtl="0">
              <a:spcBef>
                <a:spcPts val="440"/>
              </a:spcBef>
              <a:spcAft>
                <a:spcPts val="0"/>
              </a:spcAft>
              <a:buClr>
                <a:schemeClr val="accent2"/>
              </a:buClr>
              <a:buSzPts val="2420"/>
              <a:buFont typeface="Noto Sans Symbols"/>
              <a:buChar char="▪"/>
              <a:defRPr sz="2200" b="0" i="0" u="none" strike="noStrike" cap="none">
                <a:solidFill>
                  <a:srgbClr val="5C6670"/>
                </a:solidFill>
                <a:latin typeface="Calibri"/>
                <a:ea typeface="Calibri"/>
                <a:cs typeface="Calibri"/>
                <a:sym typeface="Calibri"/>
              </a:defRPr>
            </a:lvl2pPr>
            <a:lvl3pPr marL="1371600" marR="0" lvl="2" indent="-368300" algn="l" rtl="0">
              <a:spcBef>
                <a:spcPts val="400"/>
              </a:spcBef>
              <a:spcAft>
                <a:spcPts val="0"/>
              </a:spcAft>
              <a:buClr>
                <a:schemeClr val="accent3"/>
              </a:buClr>
              <a:buSzPts val="2200"/>
              <a:buFont typeface="Noto Sans Symbols"/>
              <a:buChar char="▪"/>
              <a:defRPr sz="2000" b="0" i="0" u="none" strike="noStrike" cap="none">
                <a:solidFill>
                  <a:srgbClr val="5C6670"/>
                </a:solidFill>
                <a:latin typeface="Calibri"/>
                <a:ea typeface="Calibri"/>
                <a:cs typeface="Calibri"/>
                <a:sym typeface="Calibri"/>
              </a:defRPr>
            </a:lvl3pPr>
            <a:lvl4pPr marL="1828800" marR="0" lvl="3" indent="-354330" algn="l" rtl="0">
              <a:spcBef>
                <a:spcPts val="360"/>
              </a:spcBef>
              <a:spcAft>
                <a:spcPts val="0"/>
              </a:spcAft>
              <a:buClr>
                <a:schemeClr val="accent4"/>
              </a:buClr>
              <a:buSzPts val="1980"/>
              <a:buFont typeface="Noto Sans Symbols"/>
              <a:buChar char="▪"/>
              <a:defRPr sz="1800" b="0" i="0" u="none" strike="noStrike" cap="none">
                <a:solidFill>
                  <a:srgbClr val="5C6670"/>
                </a:solidFill>
                <a:latin typeface="Calibri"/>
                <a:ea typeface="Calibri"/>
                <a:cs typeface="Calibri"/>
                <a:sym typeface="Calibri"/>
              </a:defRPr>
            </a:lvl4pPr>
            <a:lvl5pPr marL="2286000" marR="0" lvl="4" indent="-340360" algn="l" rtl="0">
              <a:spcBef>
                <a:spcPts val="320"/>
              </a:spcBef>
              <a:spcAft>
                <a:spcPts val="0"/>
              </a:spcAft>
              <a:buClr>
                <a:schemeClr val="accent6"/>
              </a:buClr>
              <a:buSzPts val="1760"/>
              <a:buFont typeface="Noto Sans Symbols"/>
              <a:buChar char="▪"/>
              <a:defRPr sz="1600" b="0" i="0" u="none" strike="noStrike" cap="none">
                <a:solidFill>
                  <a:srgbClr val="5C6670"/>
                </a:solidFill>
                <a:latin typeface="Calibri"/>
                <a:ea typeface="Calibri"/>
                <a:cs typeface="Calibri"/>
                <a:sym typeface="Calibri"/>
              </a:defRPr>
            </a:lvl5pPr>
            <a:lvl6pPr marL="2743200" marR="0" lvl="5" indent="-342900" algn="l" rtl="0">
              <a:spcBef>
                <a:spcPts val="360"/>
              </a:spcBef>
              <a:spcAft>
                <a:spcPts val="0"/>
              </a:spcAft>
              <a:buClr>
                <a:schemeClr val="accent1"/>
              </a:buClr>
              <a:buSzPts val="1800"/>
              <a:buFont typeface="Noto Sans Symbols"/>
              <a:buChar char="▪"/>
              <a:defRPr sz="1800" b="0" i="0" u="none" strike="noStrike" cap="none">
                <a:solidFill>
                  <a:schemeClr val="dk2"/>
                </a:solidFill>
                <a:latin typeface="Calibri"/>
                <a:ea typeface="Calibri"/>
                <a:cs typeface="Calibri"/>
                <a:sym typeface="Calibri"/>
              </a:defRPr>
            </a:lvl6pPr>
            <a:lvl7pPr marL="3200400" marR="0" lvl="6" indent="-342900" algn="l" rtl="0">
              <a:spcBef>
                <a:spcPts val="360"/>
              </a:spcBef>
              <a:spcAft>
                <a:spcPts val="0"/>
              </a:spcAft>
              <a:buClr>
                <a:schemeClr val="accent2"/>
              </a:buClr>
              <a:buSzPts val="1800"/>
              <a:buFont typeface="Noto Sans Symbols"/>
              <a:buChar char="▪"/>
              <a:defRPr sz="1800" b="0" i="0" u="none" strike="noStrike" cap="none">
                <a:solidFill>
                  <a:schemeClr val="dk2"/>
                </a:solidFill>
                <a:latin typeface="Calibri"/>
                <a:ea typeface="Calibri"/>
                <a:cs typeface="Calibri"/>
                <a:sym typeface="Calibri"/>
              </a:defRPr>
            </a:lvl7pPr>
            <a:lvl8pPr marL="3657600" marR="0" lvl="7" indent="-342900" algn="l" rtl="0">
              <a:spcBef>
                <a:spcPts val="360"/>
              </a:spcBef>
              <a:spcAft>
                <a:spcPts val="0"/>
              </a:spcAft>
              <a:buClr>
                <a:schemeClr val="accent3"/>
              </a:buClr>
              <a:buSzPts val="1800"/>
              <a:buFont typeface="Noto Sans Symbols"/>
              <a:buChar char="▪"/>
              <a:defRPr sz="1800" b="0" i="0" u="none" strike="noStrike" cap="none">
                <a:solidFill>
                  <a:schemeClr val="dk2"/>
                </a:solidFill>
                <a:latin typeface="Calibri"/>
                <a:ea typeface="Calibri"/>
                <a:cs typeface="Calibri"/>
                <a:sym typeface="Calibri"/>
              </a:defRPr>
            </a:lvl8pPr>
            <a:lvl9pPr marL="4114800" marR="0" lvl="8" indent="-342900" algn="l" rtl="0">
              <a:spcBef>
                <a:spcPts val="360"/>
              </a:spcBef>
              <a:spcAft>
                <a:spcPts val="0"/>
              </a:spcAft>
              <a:buClr>
                <a:schemeClr val="accent5"/>
              </a:buClr>
              <a:buSzPts val="1800"/>
              <a:buFont typeface="Noto Sans Symbols"/>
              <a:buChar char="▪"/>
              <a:defRPr sz="1800" b="0" i="0" u="none" strike="noStrike" cap="none">
                <a:solidFill>
                  <a:schemeClr val="dk2"/>
                </a:solidFill>
                <a:latin typeface="Calibri"/>
                <a:ea typeface="Calibri"/>
                <a:cs typeface="Calibri"/>
                <a:sym typeface="Calibri"/>
              </a:defRPr>
            </a:lvl9pPr>
          </a:lstStyle>
          <a:p>
            <a:endParaRPr/>
          </a:p>
        </p:txBody>
      </p:sp>
      <p:sp>
        <p:nvSpPr>
          <p:cNvPr id="373" name="Shape 373"/>
          <p:cNvSpPr txBox="1">
            <a:spLocks noGrp="1"/>
          </p:cNvSpPr>
          <p:nvPr>
            <p:ph type="body" idx="2"/>
          </p:nvPr>
        </p:nvSpPr>
        <p:spPr>
          <a:xfrm>
            <a:off x="4723660" y="1719072"/>
            <a:ext cx="4038600" cy="4407408"/>
          </a:xfrm>
          <a:prstGeom prst="rect">
            <a:avLst/>
          </a:prstGeom>
          <a:noFill/>
          <a:ln>
            <a:noFill/>
          </a:ln>
        </p:spPr>
        <p:txBody>
          <a:bodyPr spcFirstLastPara="1" wrap="square" lIns="91425" tIns="91425" rIns="91425" bIns="91425" anchor="t" anchorCtr="0"/>
          <a:lstStyle>
            <a:lvl1pPr marL="457200" marR="0" lvl="0" indent="-396240" algn="l" rtl="0">
              <a:spcBef>
                <a:spcPts val="480"/>
              </a:spcBef>
              <a:spcAft>
                <a:spcPts val="0"/>
              </a:spcAft>
              <a:buClr>
                <a:schemeClr val="accent1"/>
              </a:buClr>
              <a:buSzPts val="2640"/>
              <a:buFont typeface="Noto Sans Symbols"/>
              <a:buChar char="▪"/>
              <a:defRPr sz="2400" b="1" i="0" u="none" strike="noStrike" cap="none">
                <a:solidFill>
                  <a:srgbClr val="5C6670"/>
                </a:solidFill>
                <a:latin typeface="Calibri"/>
                <a:ea typeface="Calibri"/>
                <a:cs typeface="Calibri"/>
                <a:sym typeface="Calibri"/>
              </a:defRPr>
            </a:lvl1pPr>
            <a:lvl2pPr marL="914400" marR="0" lvl="1" indent="-382269" algn="l" rtl="0">
              <a:spcBef>
                <a:spcPts val="440"/>
              </a:spcBef>
              <a:spcAft>
                <a:spcPts val="0"/>
              </a:spcAft>
              <a:buClr>
                <a:schemeClr val="accent2"/>
              </a:buClr>
              <a:buSzPts val="2420"/>
              <a:buFont typeface="Noto Sans Symbols"/>
              <a:buChar char="▪"/>
              <a:defRPr sz="2200" b="0" i="0" u="none" strike="noStrike" cap="none">
                <a:solidFill>
                  <a:srgbClr val="5C6670"/>
                </a:solidFill>
                <a:latin typeface="Calibri"/>
                <a:ea typeface="Calibri"/>
                <a:cs typeface="Calibri"/>
                <a:sym typeface="Calibri"/>
              </a:defRPr>
            </a:lvl2pPr>
            <a:lvl3pPr marL="1371600" marR="0" lvl="2" indent="-368300" algn="l" rtl="0">
              <a:spcBef>
                <a:spcPts val="400"/>
              </a:spcBef>
              <a:spcAft>
                <a:spcPts val="0"/>
              </a:spcAft>
              <a:buClr>
                <a:schemeClr val="accent3"/>
              </a:buClr>
              <a:buSzPts val="2200"/>
              <a:buFont typeface="Noto Sans Symbols"/>
              <a:buChar char="▪"/>
              <a:defRPr sz="2000" b="0" i="0" u="none" strike="noStrike" cap="none">
                <a:solidFill>
                  <a:srgbClr val="5C6670"/>
                </a:solidFill>
                <a:latin typeface="Calibri"/>
                <a:ea typeface="Calibri"/>
                <a:cs typeface="Calibri"/>
                <a:sym typeface="Calibri"/>
              </a:defRPr>
            </a:lvl3pPr>
            <a:lvl4pPr marL="1828800" marR="0" lvl="3" indent="-354330" algn="l" rtl="0">
              <a:spcBef>
                <a:spcPts val="360"/>
              </a:spcBef>
              <a:spcAft>
                <a:spcPts val="0"/>
              </a:spcAft>
              <a:buClr>
                <a:schemeClr val="accent4"/>
              </a:buClr>
              <a:buSzPts val="1980"/>
              <a:buFont typeface="Noto Sans Symbols"/>
              <a:buChar char="▪"/>
              <a:defRPr sz="1800" b="0" i="0" u="none" strike="noStrike" cap="none">
                <a:solidFill>
                  <a:srgbClr val="5C6670"/>
                </a:solidFill>
                <a:latin typeface="Calibri"/>
                <a:ea typeface="Calibri"/>
                <a:cs typeface="Calibri"/>
                <a:sym typeface="Calibri"/>
              </a:defRPr>
            </a:lvl4pPr>
            <a:lvl5pPr marL="2286000" marR="0" lvl="4" indent="-340360" algn="l" rtl="0">
              <a:spcBef>
                <a:spcPts val="320"/>
              </a:spcBef>
              <a:spcAft>
                <a:spcPts val="0"/>
              </a:spcAft>
              <a:buClr>
                <a:schemeClr val="accent6"/>
              </a:buClr>
              <a:buSzPts val="1760"/>
              <a:buFont typeface="Noto Sans Symbols"/>
              <a:buChar char="▪"/>
              <a:defRPr sz="1600" b="0" i="0" u="none" strike="noStrike" cap="none">
                <a:solidFill>
                  <a:srgbClr val="5C6670"/>
                </a:solidFill>
                <a:latin typeface="Calibri"/>
                <a:ea typeface="Calibri"/>
                <a:cs typeface="Calibri"/>
                <a:sym typeface="Calibri"/>
              </a:defRPr>
            </a:lvl5pPr>
            <a:lvl6pPr marL="2743200" marR="0" lvl="5" indent="-342900" algn="l" rtl="0">
              <a:spcBef>
                <a:spcPts val="360"/>
              </a:spcBef>
              <a:spcAft>
                <a:spcPts val="0"/>
              </a:spcAft>
              <a:buClr>
                <a:schemeClr val="accent1"/>
              </a:buClr>
              <a:buSzPts val="1800"/>
              <a:buFont typeface="Noto Sans Symbols"/>
              <a:buChar char="▪"/>
              <a:defRPr sz="1800" b="0" i="0" u="none" strike="noStrike" cap="none">
                <a:solidFill>
                  <a:schemeClr val="dk2"/>
                </a:solidFill>
                <a:latin typeface="Calibri"/>
                <a:ea typeface="Calibri"/>
                <a:cs typeface="Calibri"/>
                <a:sym typeface="Calibri"/>
              </a:defRPr>
            </a:lvl6pPr>
            <a:lvl7pPr marL="3200400" marR="0" lvl="6" indent="-342900" algn="l" rtl="0">
              <a:spcBef>
                <a:spcPts val="360"/>
              </a:spcBef>
              <a:spcAft>
                <a:spcPts val="0"/>
              </a:spcAft>
              <a:buClr>
                <a:schemeClr val="accent2"/>
              </a:buClr>
              <a:buSzPts val="1800"/>
              <a:buFont typeface="Noto Sans Symbols"/>
              <a:buChar char="▪"/>
              <a:defRPr sz="1800" b="0" i="0" u="none" strike="noStrike" cap="none">
                <a:solidFill>
                  <a:schemeClr val="dk2"/>
                </a:solidFill>
                <a:latin typeface="Calibri"/>
                <a:ea typeface="Calibri"/>
                <a:cs typeface="Calibri"/>
                <a:sym typeface="Calibri"/>
              </a:defRPr>
            </a:lvl7pPr>
            <a:lvl8pPr marL="3657600" marR="0" lvl="7" indent="-342900" algn="l" rtl="0">
              <a:spcBef>
                <a:spcPts val="360"/>
              </a:spcBef>
              <a:spcAft>
                <a:spcPts val="0"/>
              </a:spcAft>
              <a:buClr>
                <a:schemeClr val="accent3"/>
              </a:buClr>
              <a:buSzPts val="1800"/>
              <a:buFont typeface="Noto Sans Symbols"/>
              <a:buChar char="▪"/>
              <a:defRPr sz="1800" b="0" i="0" u="none" strike="noStrike" cap="none">
                <a:solidFill>
                  <a:schemeClr val="dk2"/>
                </a:solidFill>
                <a:latin typeface="Calibri"/>
                <a:ea typeface="Calibri"/>
                <a:cs typeface="Calibri"/>
                <a:sym typeface="Calibri"/>
              </a:defRPr>
            </a:lvl8pPr>
            <a:lvl9pPr marL="4114800" marR="0" lvl="8" indent="-342900" algn="l" rtl="0">
              <a:spcBef>
                <a:spcPts val="360"/>
              </a:spcBef>
              <a:spcAft>
                <a:spcPts val="0"/>
              </a:spcAft>
              <a:buClr>
                <a:schemeClr val="accent5"/>
              </a:buClr>
              <a:buSzPts val="1800"/>
              <a:buFont typeface="Noto Sans Symbols"/>
              <a:buChar char="▪"/>
              <a:defRPr sz="1800" b="0" i="0" u="none" strike="noStrike" cap="none">
                <a:solidFill>
                  <a:schemeClr val="dk2"/>
                </a:solidFill>
                <a:latin typeface="Calibri"/>
                <a:ea typeface="Calibri"/>
                <a:cs typeface="Calibri"/>
                <a:sym typeface="Calibri"/>
              </a:defRPr>
            </a:lvl9pPr>
          </a:lstStyle>
          <a:p>
            <a:endParaRPr/>
          </a:p>
        </p:txBody>
      </p:sp>
      <p:sp>
        <p:nvSpPr>
          <p:cNvPr id="374" name="Shape 374"/>
          <p:cNvSpPr txBox="1">
            <a:spLocks noGrp="1"/>
          </p:cNvSpPr>
          <p:nvPr>
            <p:ph type="title"/>
          </p:nvPr>
        </p:nvSpPr>
        <p:spPr>
          <a:xfrm>
            <a:off x="381000" y="355847"/>
            <a:ext cx="8381260" cy="1054394"/>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1780976504"/>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75"/>
        <p:cNvGrpSpPr/>
        <p:nvPr/>
      </p:nvGrpSpPr>
      <p:grpSpPr>
        <a:xfrm>
          <a:off x="0" y="0"/>
          <a:ext cx="0" cy="0"/>
          <a:chOff x="0" y="0"/>
          <a:chExt cx="0" cy="0"/>
        </a:xfrm>
      </p:grpSpPr>
      <p:sp>
        <p:nvSpPr>
          <p:cNvPr id="376" name="Shape 376"/>
          <p:cNvSpPr txBox="1">
            <a:spLocks noGrp="1"/>
          </p:cNvSpPr>
          <p:nvPr>
            <p:ph type="title"/>
          </p:nvPr>
        </p:nvSpPr>
        <p:spPr>
          <a:xfrm>
            <a:off x="381000" y="355847"/>
            <a:ext cx="8381260" cy="1054394"/>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10118246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8/24/2022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479D5F6-EDCB-402A-AC08-4943A1820E8F}" type="slidenum">
              <a:rPr lang="en-US" smtClean="0">
                <a:solidFill>
                  <a:prstClr val="white"/>
                </a:solidFill>
              </a:rPr>
              <a:pPr/>
              <a:t>‹#›</a:t>
            </a:fld>
            <a:endParaRPr lang="en-US" dirty="0">
              <a:solidFill>
                <a:prstClr val="white"/>
              </a:solidFill>
            </a:endParaRPr>
          </a:p>
        </p:txBody>
      </p:sp>
      <p:sp>
        <p:nvSpPr>
          <p:cNvPr id="7" name="Rectangle 6">
            <a:extLst>
              <a:ext uri="{FF2B5EF4-FFF2-40B4-BE49-F238E27FC236}">
                <a16:creationId xmlns:a16="http://schemas.microsoft.com/office/drawing/2014/main" id="{FAE8ABA0-9048-459E-A811-DEE5B83D64CF}"/>
              </a:ext>
            </a:extLst>
          </p:cNvPr>
          <p:cNvSpPr/>
          <p:nvPr userDrawn="1"/>
        </p:nvSpPr>
        <p:spPr>
          <a:xfrm>
            <a:off x="0" y="4675242"/>
            <a:ext cx="9144000" cy="2182761"/>
          </a:xfrm>
          <a:prstGeom prst="rect">
            <a:avLst/>
          </a:prstGeom>
          <a:gradFill>
            <a:gsLst>
              <a:gs pos="0">
                <a:schemeClr val="bg1"/>
              </a:gs>
              <a:gs pos="100000">
                <a:srgbClr val="488BC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a:solidFill>
                <a:prstClr val="white"/>
              </a:solidFill>
            </a:endParaRPr>
          </a:p>
        </p:txBody>
      </p:sp>
      <p:pic>
        <p:nvPicPr>
          <p:cNvPr id="8" name="Picture 7">
            <a:extLst>
              <a:ext uri="{FF2B5EF4-FFF2-40B4-BE49-F238E27FC236}">
                <a16:creationId xmlns:a16="http://schemas.microsoft.com/office/drawing/2014/main" id="{64255A3F-E6F5-4258-92B0-5D2F4F49180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65737" y="632706"/>
            <a:ext cx="2821173" cy="1762730"/>
          </a:xfrm>
          <a:prstGeom prst="rect">
            <a:avLst/>
          </a:prstGeom>
        </p:spPr>
      </p:pic>
      <p:cxnSp>
        <p:nvCxnSpPr>
          <p:cNvPr id="9" name="Straight Connector 8">
            <a:extLst>
              <a:ext uri="{FF2B5EF4-FFF2-40B4-BE49-F238E27FC236}">
                <a16:creationId xmlns:a16="http://schemas.microsoft.com/office/drawing/2014/main" id="{3EAAF185-FED5-4958-9728-EF1E534D3C17}"/>
              </a:ext>
            </a:extLst>
          </p:cNvPr>
          <p:cNvCxnSpPr/>
          <p:nvPr userDrawn="1"/>
        </p:nvCxnSpPr>
        <p:spPr>
          <a:xfrm>
            <a:off x="685802" y="2772696"/>
            <a:ext cx="7801897" cy="0"/>
          </a:xfrm>
          <a:prstGeom prst="line">
            <a:avLst/>
          </a:prstGeom>
          <a:ln w="19050">
            <a:solidFill>
              <a:srgbClr val="488BC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7944089"/>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matchingName="Title Only Blue Narrow Bar">
  <p:cSld name="Title Only Blue Narrow Bar">
    <p:bg>
      <p:bgPr>
        <a:blipFill>
          <a:blip r:embed="rId2">
            <a:alphaModFix/>
          </a:blip>
          <a:stretch>
            <a:fillRect/>
          </a:stretch>
        </a:blipFill>
        <a:effectLst/>
      </p:bgPr>
    </p:bg>
    <p:spTree>
      <p:nvGrpSpPr>
        <p:cNvPr id="1" name="Shape 377"/>
        <p:cNvGrpSpPr/>
        <p:nvPr/>
      </p:nvGrpSpPr>
      <p:grpSpPr>
        <a:xfrm>
          <a:off x="0" y="0"/>
          <a:ext cx="0" cy="0"/>
          <a:chOff x="0" y="0"/>
          <a:chExt cx="0" cy="0"/>
        </a:xfrm>
      </p:grpSpPr>
      <p:sp>
        <p:nvSpPr>
          <p:cNvPr id="378" name="Shape 378"/>
          <p:cNvSpPr txBox="1">
            <a:spLocks noGrp="1"/>
          </p:cNvSpPr>
          <p:nvPr>
            <p:ph type="title"/>
          </p:nvPr>
        </p:nvSpPr>
        <p:spPr>
          <a:xfrm>
            <a:off x="381000" y="355847"/>
            <a:ext cx="8381260" cy="782073"/>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3225692025"/>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matchingName="Title Only Green Narrow Bar">
  <p:cSld name="Title Only Green Narrow Bar">
    <p:bg>
      <p:bgPr>
        <a:blipFill>
          <a:blip r:embed="rId2">
            <a:alphaModFix/>
          </a:blip>
          <a:stretch>
            <a:fillRect/>
          </a:stretch>
        </a:blipFill>
        <a:effectLst/>
      </p:bgPr>
    </p:bg>
    <p:spTree>
      <p:nvGrpSpPr>
        <p:cNvPr id="1" name="Shape 379"/>
        <p:cNvGrpSpPr/>
        <p:nvPr/>
      </p:nvGrpSpPr>
      <p:grpSpPr>
        <a:xfrm>
          <a:off x="0" y="0"/>
          <a:ext cx="0" cy="0"/>
          <a:chOff x="0" y="0"/>
          <a:chExt cx="0" cy="0"/>
        </a:xfrm>
      </p:grpSpPr>
      <p:sp>
        <p:nvSpPr>
          <p:cNvPr id="380" name="Shape 380"/>
          <p:cNvSpPr txBox="1">
            <a:spLocks noGrp="1"/>
          </p:cNvSpPr>
          <p:nvPr>
            <p:ph type="title"/>
          </p:nvPr>
        </p:nvSpPr>
        <p:spPr>
          <a:xfrm>
            <a:off x="381000" y="355847"/>
            <a:ext cx="8381260" cy="782073"/>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2277406672"/>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showMasterSp="0" matchingName="Content with Caption">
  <p:cSld name="Content with Caption">
    <p:bg>
      <p:bgPr>
        <a:blipFill>
          <a:blip r:embed="rId2">
            <a:alphaModFix/>
          </a:blip>
          <a:stretch>
            <a:fillRect/>
          </a:stretch>
        </a:blipFill>
        <a:effectLst/>
      </p:bgPr>
    </p:bg>
    <p:spTree>
      <p:nvGrpSpPr>
        <p:cNvPr id="1" name="Shape 381"/>
        <p:cNvGrpSpPr/>
        <p:nvPr/>
      </p:nvGrpSpPr>
      <p:grpSpPr>
        <a:xfrm>
          <a:off x="0" y="0"/>
          <a:ext cx="0" cy="0"/>
          <a:chOff x="0" y="0"/>
          <a:chExt cx="0" cy="0"/>
        </a:xfrm>
      </p:grpSpPr>
      <p:sp>
        <p:nvSpPr>
          <p:cNvPr id="382" name="Shape 382"/>
          <p:cNvSpPr txBox="1">
            <a:spLocks noGrp="1"/>
          </p:cNvSpPr>
          <p:nvPr>
            <p:ph type="body" idx="1"/>
          </p:nvPr>
        </p:nvSpPr>
        <p:spPr>
          <a:xfrm>
            <a:off x="380999" y="1188720"/>
            <a:ext cx="6096001" cy="4969193"/>
          </a:xfrm>
          <a:prstGeom prst="rect">
            <a:avLst/>
          </a:prstGeom>
          <a:noFill/>
          <a:ln>
            <a:noFill/>
          </a:ln>
        </p:spPr>
        <p:txBody>
          <a:bodyPr spcFirstLastPara="1" wrap="square" lIns="91425" tIns="91425" rIns="91425" bIns="91425" anchor="t" anchorCtr="0"/>
          <a:lstStyle>
            <a:lvl1pPr marL="457200" marR="0" lvl="0" indent="-396240" algn="l" rtl="0">
              <a:spcBef>
                <a:spcPts val="480"/>
              </a:spcBef>
              <a:spcAft>
                <a:spcPts val="0"/>
              </a:spcAft>
              <a:buClr>
                <a:schemeClr val="accent1"/>
              </a:buClr>
              <a:buSzPts val="2640"/>
              <a:buFont typeface="Noto Sans Symbols"/>
              <a:buChar char="▪"/>
              <a:defRPr sz="2400" b="0" i="0" u="none" strike="noStrike" cap="none">
                <a:solidFill>
                  <a:srgbClr val="5C6670"/>
                </a:solidFill>
                <a:latin typeface="Calibri"/>
                <a:ea typeface="Calibri"/>
                <a:cs typeface="Calibri"/>
                <a:sym typeface="Calibri"/>
              </a:defRPr>
            </a:lvl1pPr>
            <a:lvl2pPr marL="914400" marR="0" lvl="1" indent="-382269" algn="l" rtl="0">
              <a:spcBef>
                <a:spcPts val="440"/>
              </a:spcBef>
              <a:spcAft>
                <a:spcPts val="0"/>
              </a:spcAft>
              <a:buClr>
                <a:schemeClr val="accent2"/>
              </a:buClr>
              <a:buSzPts val="2420"/>
              <a:buFont typeface="Noto Sans Symbols"/>
              <a:buChar char="▪"/>
              <a:defRPr sz="2200" b="0" i="0" u="none" strike="noStrike" cap="none">
                <a:solidFill>
                  <a:srgbClr val="5C6670"/>
                </a:solidFill>
                <a:latin typeface="Calibri"/>
                <a:ea typeface="Calibri"/>
                <a:cs typeface="Calibri"/>
                <a:sym typeface="Calibri"/>
              </a:defRPr>
            </a:lvl2pPr>
            <a:lvl3pPr marL="1371600" marR="0" lvl="2" indent="-368300" algn="l" rtl="0">
              <a:spcBef>
                <a:spcPts val="400"/>
              </a:spcBef>
              <a:spcAft>
                <a:spcPts val="0"/>
              </a:spcAft>
              <a:buClr>
                <a:schemeClr val="accent3"/>
              </a:buClr>
              <a:buSzPts val="2200"/>
              <a:buFont typeface="Noto Sans Symbols"/>
              <a:buChar char="▪"/>
              <a:defRPr sz="2000" b="0" i="0" u="none" strike="noStrike" cap="none">
                <a:solidFill>
                  <a:srgbClr val="5C6670"/>
                </a:solidFill>
                <a:latin typeface="Calibri"/>
                <a:ea typeface="Calibri"/>
                <a:cs typeface="Calibri"/>
                <a:sym typeface="Calibri"/>
              </a:defRPr>
            </a:lvl3pPr>
            <a:lvl4pPr marL="1828800" marR="0" lvl="3" indent="-354330" algn="l" rtl="0">
              <a:spcBef>
                <a:spcPts val="360"/>
              </a:spcBef>
              <a:spcAft>
                <a:spcPts val="0"/>
              </a:spcAft>
              <a:buClr>
                <a:schemeClr val="accent4"/>
              </a:buClr>
              <a:buSzPts val="1980"/>
              <a:buFont typeface="Noto Sans Symbols"/>
              <a:buChar char="▪"/>
              <a:defRPr sz="1800" b="0" i="0" u="none" strike="noStrike" cap="none">
                <a:solidFill>
                  <a:srgbClr val="5C6670"/>
                </a:solidFill>
                <a:latin typeface="Calibri"/>
                <a:ea typeface="Calibri"/>
                <a:cs typeface="Calibri"/>
                <a:sym typeface="Calibri"/>
              </a:defRPr>
            </a:lvl4pPr>
            <a:lvl5pPr marL="2286000" marR="0" lvl="4" indent="-340360" algn="l" rtl="0">
              <a:spcBef>
                <a:spcPts val="320"/>
              </a:spcBef>
              <a:spcAft>
                <a:spcPts val="0"/>
              </a:spcAft>
              <a:buClr>
                <a:schemeClr val="accent6"/>
              </a:buClr>
              <a:buSzPts val="1760"/>
              <a:buFont typeface="Noto Sans Symbols"/>
              <a:buChar char="▪"/>
              <a:defRPr sz="1600" b="0" i="0" u="none" strike="noStrike" cap="none">
                <a:solidFill>
                  <a:srgbClr val="5C6670"/>
                </a:solidFill>
                <a:latin typeface="Calibri"/>
                <a:ea typeface="Calibri"/>
                <a:cs typeface="Calibri"/>
                <a:sym typeface="Calibri"/>
              </a:defRPr>
            </a:lvl5pPr>
            <a:lvl6pPr marL="2743200" marR="0" lvl="5" indent="-355600" algn="l" rtl="0">
              <a:spcBef>
                <a:spcPts val="400"/>
              </a:spcBef>
              <a:spcAft>
                <a:spcPts val="0"/>
              </a:spcAft>
              <a:buClr>
                <a:schemeClr val="accent1"/>
              </a:buClr>
              <a:buSzPts val="2000"/>
              <a:buFont typeface="Noto Sans Symbols"/>
              <a:buChar char="▪"/>
              <a:defRPr sz="2000" b="0" i="0" u="none" strike="noStrike" cap="none">
                <a:solidFill>
                  <a:schemeClr val="dk2"/>
                </a:solidFill>
                <a:latin typeface="Calibri"/>
                <a:ea typeface="Calibri"/>
                <a:cs typeface="Calibri"/>
                <a:sym typeface="Calibri"/>
              </a:defRPr>
            </a:lvl6pPr>
            <a:lvl7pPr marL="3200400" marR="0" lvl="6" indent="-355600" algn="l" rtl="0">
              <a:spcBef>
                <a:spcPts val="400"/>
              </a:spcBef>
              <a:spcAft>
                <a:spcPts val="0"/>
              </a:spcAft>
              <a:buClr>
                <a:schemeClr val="accent2"/>
              </a:buClr>
              <a:buSzPts val="2000"/>
              <a:buFont typeface="Noto Sans Symbols"/>
              <a:buChar char="▪"/>
              <a:defRPr sz="2000" b="0" i="0" u="none" strike="noStrike" cap="none">
                <a:solidFill>
                  <a:schemeClr val="dk2"/>
                </a:solidFill>
                <a:latin typeface="Calibri"/>
                <a:ea typeface="Calibri"/>
                <a:cs typeface="Calibri"/>
                <a:sym typeface="Calibri"/>
              </a:defRPr>
            </a:lvl7pPr>
            <a:lvl8pPr marL="3657600" marR="0" lvl="7" indent="-355600" algn="l" rtl="0">
              <a:spcBef>
                <a:spcPts val="400"/>
              </a:spcBef>
              <a:spcAft>
                <a:spcPts val="0"/>
              </a:spcAft>
              <a:buClr>
                <a:schemeClr val="accent3"/>
              </a:buClr>
              <a:buSzPts val="2000"/>
              <a:buFont typeface="Noto Sans Symbols"/>
              <a:buChar char="▪"/>
              <a:defRPr sz="2000" b="0" i="0" u="none" strike="noStrike" cap="none">
                <a:solidFill>
                  <a:schemeClr val="dk2"/>
                </a:solidFill>
                <a:latin typeface="Calibri"/>
                <a:ea typeface="Calibri"/>
                <a:cs typeface="Calibri"/>
                <a:sym typeface="Calibri"/>
              </a:defRPr>
            </a:lvl8pPr>
            <a:lvl9pPr marL="4114800" marR="0" lvl="8" indent="-355600" algn="l" rtl="0">
              <a:spcBef>
                <a:spcPts val="400"/>
              </a:spcBef>
              <a:spcAft>
                <a:spcPts val="0"/>
              </a:spcAft>
              <a:buClr>
                <a:schemeClr val="accent5"/>
              </a:buClr>
              <a:buSzPts val="2000"/>
              <a:buFont typeface="Noto Sans Symbols"/>
              <a:buChar char="▪"/>
              <a:defRPr sz="2000" b="0" i="0" u="none" strike="noStrike" cap="none">
                <a:solidFill>
                  <a:schemeClr val="dk2"/>
                </a:solidFill>
                <a:latin typeface="Calibri"/>
                <a:ea typeface="Calibri"/>
                <a:cs typeface="Calibri"/>
                <a:sym typeface="Calibri"/>
              </a:defRPr>
            </a:lvl9pPr>
          </a:lstStyle>
          <a:p>
            <a:endParaRPr/>
          </a:p>
        </p:txBody>
      </p:sp>
      <p:sp>
        <p:nvSpPr>
          <p:cNvPr id="383" name="Shape 383"/>
          <p:cNvSpPr txBox="1">
            <a:spLocks noGrp="1"/>
          </p:cNvSpPr>
          <p:nvPr>
            <p:ph type="body" idx="2"/>
          </p:nvPr>
        </p:nvSpPr>
        <p:spPr>
          <a:xfrm>
            <a:off x="7040140" y="2232152"/>
            <a:ext cx="1910820" cy="2816352"/>
          </a:xfrm>
          <a:prstGeom prst="rect">
            <a:avLst/>
          </a:prstGeom>
          <a:noFill/>
          <a:ln>
            <a:noFill/>
          </a:ln>
        </p:spPr>
        <p:txBody>
          <a:bodyPr spcFirstLastPara="1" wrap="square" lIns="91425" tIns="91425" rIns="91425" bIns="91425" anchor="t" anchorCtr="0"/>
          <a:lstStyle>
            <a:lvl1pPr marL="457200" marR="0" lvl="0" indent="-228600" algn="l" rtl="0">
              <a:spcBef>
                <a:spcPts val="360"/>
              </a:spcBef>
              <a:spcAft>
                <a:spcPts val="0"/>
              </a:spcAft>
              <a:buClr>
                <a:schemeClr val="accent1"/>
              </a:buClr>
              <a:buSzPts val="1980"/>
              <a:buFont typeface="Noto Sans Symbols"/>
              <a:buNone/>
              <a:defRPr sz="1800" b="0" i="0" u="none" strike="noStrike" cap="none">
                <a:solidFill>
                  <a:srgbClr val="FFFFFF"/>
                </a:solidFill>
                <a:latin typeface="Calibri"/>
                <a:ea typeface="Calibri"/>
                <a:cs typeface="Calibri"/>
                <a:sym typeface="Calibri"/>
              </a:defRPr>
            </a:lvl1pPr>
            <a:lvl2pPr marL="914400" marR="0" lvl="1" indent="-228600" algn="l" rtl="0">
              <a:spcBef>
                <a:spcPts val="240"/>
              </a:spcBef>
              <a:spcAft>
                <a:spcPts val="0"/>
              </a:spcAft>
              <a:buClr>
                <a:schemeClr val="accent2"/>
              </a:buClr>
              <a:buSzPts val="1320"/>
              <a:buFont typeface="Noto Sans Symbols"/>
              <a:buNone/>
              <a:defRPr sz="1200" b="0" i="0" u="none" strike="noStrike" cap="none">
                <a:solidFill>
                  <a:srgbClr val="5C6670"/>
                </a:solidFill>
                <a:latin typeface="Calibri"/>
                <a:ea typeface="Calibri"/>
                <a:cs typeface="Calibri"/>
                <a:sym typeface="Calibri"/>
              </a:defRPr>
            </a:lvl2pPr>
            <a:lvl3pPr marL="1371600" marR="0" lvl="2" indent="-228600" algn="l" rtl="0">
              <a:spcBef>
                <a:spcPts val="200"/>
              </a:spcBef>
              <a:spcAft>
                <a:spcPts val="0"/>
              </a:spcAft>
              <a:buClr>
                <a:schemeClr val="accent3"/>
              </a:buClr>
              <a:buSzPts val="1100"/>
              <a:buFont typeface="Noto Sans Symbols"/>
              <a:buNone/>
              <a:defRPr sz="1000" b="0" i="0" u="none" strike="noStrike" cap="none">
                <a:solidFill>
                  <a:srgbClr val="5C6670"/>
                </a:solidFill>
                <a:latin typeface="Calibri"/>
                <a:ea typeface="Calibri"/>
                <a:cs typeface="Calibri"/>
                <a:sym typeface="Calibri"/>
              </a:defRPr>
            </a:lvl3pPr>
            <a:lvl4pPr marL="1828800" marR="0" lvl="3" indent="-228600" algn="l" rtl="0">
              <a:spcBef>
                <a:spcPts val="180"/>
              </a:spcBef>
              <a:spcAft>
                <a:spcPts val="0"/>
              </a:spcAft>
              <a:buClr>
                <a:schemeClr val="accent4"/>
              </a:buClr>
              <a:buSzPts val="990"/>
              <a:buFont typeface="Noto Sans Symbols"/>
              <a:buNone/>
              <a:defRPr sz="900" b="0" i="0" u="none" strike="noStrike" cap="none">
                <a:solidFill>
                  <a:srgbClr val="5C6670"/>
                </a:solidFill>
                <a:latin typeface="Calibri"/>
                <a:ea typeface="Calibri"/>
                <a:cs typeface="Calibri"/>
                <a:sym typeface="Calibri"/>
              </a:defRPr>
            </a:lvl4pPr>
            <a:lvl5pPr marL="2286000" marR="0" lvl="4" indent="-228600" algn="l" rtl="0">
              <a:spcBef>
                <a:spcPts val="180"/>
              </a:spcBef>
              <a:spcAft>
                <a:spcPts val="0"/>
              </a:spcAft>
              <a:buClr>
                <a:schemeClr val="accent6"/>
              </a:buClr>
              <a:buSzPts val="990"/>
              <a:buFont typeface="Noto Sans Symbols"/>
              <a:buNone/>
              <a:defRPr sz="900" b="0" i="0" u="none" strike="noStrike" cap="none">
                <a:solidFill>
                  <a:srgbClr val="5C6670"/>
                </a:solidFill>
                <a:latin typeface="Calibri"/>
                <a:ea typeface="Calibri"/>
                <a:cs typeface="Calibri"/>
                <a:sym typeface="Calibri"/>
              </a:defRPr>
            </a:lvl5pPr>
            <a:lvl6pPr marL="2743200" marR="0" lvl="5" indent="-228600" algn="l" rtl="0">
              <a:spcBef>
                <a:spcPts val="180"/>
              </a:spcBef>
              <a:spcAft>
                <a:spcPts val="0"/>
              </a:spcAft>
              <a:buClr>
                <a:schemeClr val="accent1"/>
              </a:buClr>
              <a:buSzPts val="900"/>
              <a:buFont typeface="Noto Sans Symbols"/>
              <a:buNone/>
              <a:defRPr sz="900" b="0" i="0" u="none" strike="noStrike" cap="none">
                <a:solidFill>
                  <a:schemeClr val="dk2"/>
                </a:solidFill>
                <a:latin typeface="Calibri"/>
                <a:ea typeface="Calibri"/>
                <a:cs typeface="Calibri"/>
                <a:sym typeface="Calibri"/>
              </a:defRPr>
            </a:lvl6pPr>
            <a:lvl7pPr marL="3200400" marR="0" lvl="6" indent="-228600" algn="l" rtl="0">
              <a:spcBef>
                <a:spcPts val="180"/>
              </a:spcBef>
              <a:spcAft>
                <a:spcPts val="0"/>
              </a:spcAft>
              <a:buClr>
                <a:schemeClr val="accent2"/>
              </a:buClr>
              <a:buSzPts val="900"/>
              <a:buFont typeface="Noto Sans Symbols"/>
              <a:buNone/>
              <a:defRPr sz="900" b="0" i="0" u="none" strike="noStrike" cap="none">
                <a:solidFill>
                  <a:schemeClr val="dk2"/>
                </a:solidFill>
                <a:latin typeface="Calibri"/>
                <a:ea typeface="Calibri"/>
                <a:cs typeface="Calibri"/>
                <a:sym typeface="Calibri"/>
              </a:defRPr>
            </a:lvl7pPr>
            <a:lvl8pPr marL="3657600" marR="0" lvl="7" indent="-228600" algn="l" rtl="0">
              <a:spcBef>
                <a:spcPts val="180"/>
              </a:spcBef>
              <a:spcAft>
                <a:spcPts val="0"/>
              </a:spcAft>
              <a:buClr>
                <a:schemeClr val="accent3"/>
              </a:buClr>
              <a:buSzPts val="900"/>
              <a:buFont typeface="Noto Sans Symbols"/>
              <a:buNone/>
              <a:defRPr sz="900" b="0" i="0" u="none" strike="noStrike" cap="none">
                <a:solidFill>
                  <a:schemeClr val="dk2"/>
                </a:solidFill>
                <a:latin typeface="Calibri"/>
                <a:ea typeface="Calibri"/>
                <a:cs typeface="Calibri"/>
                <a:sym typeface="Calibri"/>
              </a:defRPr>
            </a:lvl8pPr>
            <a:lvl9pPr marL="4114800" marR="0" lvl="8" indent="-228600" algn="l" rtl="0">
              <a:spcBef>
                <a:spcPts val="180"/>
              </a:spcBef>
              <a:spcAft>
                <a:spcPts val="0"/>
              </a:spcAft>
              <a:buClr>
                <a:schemeClr val="accent5"/>
              </a:buClr>
              <a:buSzPts val="900"/>
              <a:buFont typeface="Noto Sans Symbols"/>
              <a:buNone/>
              <a:defRPr sz="900" b="0" i="0" u="none" strike="noStrike" cap="none">
                <a:solidFill>
                  <a:schemeClr val="dk2"/>
                </a:solidFill>
                <a:latin typeface="Calibri"/>
                <a:ea typeface="Calibri"/>
                <a:cs typeface="Calibri"/>
                <a:sym typeface="Calibri"/>
              </a:defRPr>
            </a:lvl9pPr>
          </a:lstStyle>
          <a:p>
            <a:endParaRPr/>
          </a:p>
        </p:txBody>
      </p:sp>
      <p:sp>
        <p:nvSpPr>
          <p:cNvPr id="384" name="Shape 384"/>
          <p:cNvSpPr txBox="1">
            <a:spLocks noGrp="1"/>
          </p:cNvSpPr>
          <p:nvPr>
            <p:ph type="title"/>
          </p:nvPr>
        </p:nvSpPr>
        <p:spPr>
          <a:xfrm>
            <a:off x="7037832" y="1096962"/>
            <a:ext cx="1913456" cy="1033590"/>
          </a:xfrm>
          <a:prstGeom prst="rect">
            <a:avLst/>
          </a:prstGeom>
          <a:noFill/>
          <a:ln>
            <a:noFill/>
          </a:ln>
        </p:spPr>
        <p:txBody>
          <a:bodyPr spcFirstLastPara="1" wrap="square" lIns="91425" tIns="91425" rIns="91425" bIns="91425" anchor="b" anchorCtr="0"/>
          <a:lstStyle>
            <a:lvl1pPr marR="0" lvl="0" algn="l" rtl="0">
              <a:spcBef>
                <a:spcPts val="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85" name="Shape 385"/>
          <p:cNvSpPr txBox="1">
            <a:spLocks noGrp="1"/>
          </p:cNvSpPr>
          <p:nvPr>
            <p:ph type="body" idx="3"/>
          </p:nvPr>
        </p:nvSpPr>
        <p:spPr>
          <a:xfrm>
            <a:off x="380998" y="457200"/>
            <a:ext cx="6096001" cy="639762"/>
          </a:xfrm>
          <a:prstGeom prst="rect">
            <a:avLst/>
          </a:prstGeom>
          <a:noFill/>
          <a:ln>
            <a:noFill/>
          </a:ln>
        </p:spPr>
        <p:txBody>
          <a:bodyPr spcFirstLastPara="1" wrap="square" lIns="91425" tIns="91425" rIns="91425" bIns="91425" anchor="ctr" anchorCtr="0"/>
          <a:lstStyle>
            <a:lvl1pPr marL="457200" marR="0" lvl="0" indent="-228600" algn="l" rtl="0">
              <a:spcBef>
                <a:spcPts val="560"/>
              </a:spcBef>
              <a:spcAft>
                <a:spcPts val="0"/>
              </a:spcAft>
              <a:buClr>
                <a:schemeClr val="accent1"/>
              </a:buClr>
              <a:buSzPts val="3080"/>
              <a:buFont typeface="Noto Sans Symbols"/>
              <a:buNone/>
              <a:defRPr sz="2800" b="0" i="0" u="none" strike="noStrike" cap="none">
                <a:solidFill>
                  <a:srgbClr val="45454C"/>
                </a:solidFill>
                <a:latin typeface="Arial"/>
                <a:ea typeface="Arial"/>
                <a:cs typeface="Arial"/>
                <a:sym typeface="Arial"/>
              </a:defRPr>
            </a:lvl1pPr>
            <a:lvl2pPr marL="914400" marR="0" lvl="1" indent="-228600" algn="l" rtl="0">
              <a:spcBef>
                <a:spcPts val="400"/>
              </a:spcBef>
              <a:spcAft>
                <a:spcPts val="0"/>
              </a:spcAft>
              <a:buClr>
                <a:schemeClr val="accent2"/>
              </a:buClr>
              <a:buSzPts val="2200"/>
              <a:buFont typeface="Noto Sans Symbols"/>
              <a:buNone/>
              <a:defRPr sz="2000" b="1" i="0" u="none" strike="noStrike" cap="none">
                <a:solidFill>
                  <a:srgbClr val="5C6670"/>
                </a:solidFill>
                <a:latin typeface="Calibri"/>
                <a:ea typeface="Calibri"/>
                <a:cs typeface="Calibri"/>
                <a:sym typeface="Calibri"/>
              </a:defRPr>
            </a:lvl2pPr>
            <a:lvl3pPr marL="1371600" marR="0" lvl="2" indent="-228600" algn="l" rtl="0">
              <a:spcBef>
                <a:spcPts val="360"/>
              </a:spcBef>
              <a:spcAft>
                <a:spcPts val="0"/>
              </a:spcAft>
              <a:buClr>
                <a:schemeClr val="accent3"/>
              </a:buClr>
              <a:buSzPts val="1980"/>
              <a:buFont typeface="Noto Sans Symbols"/>
              <a:buNone/>
              <a:defRPr sz="1800" b="1" i="0" u="none" strike="noStrike" cap="none">
                <a:solidFill>
                  <a:srgbClr val="5C6670"/>
                </a:solidFill>
                <a:latin typeface="Calibri"/>
                <a:ea typeface="Calibri"/>
                <a:cs typeface="Calibri"/>
                <a:sym typeface="Calibri"/>
              </a:defRPr>
            </a:lvl3pPr>
            <a:lvl4pPr marL="1828800" marR="0" lvl="3" indent="-228600" algn="l" rtl="0">
              <a:spcBef>
                <a:spcPts val="320"/>
              </a:spcBef>
              <a:spcAft>
                <a:spcPts val="0"/>
              </a:spcAft>
              <a:buClr>
                <a:schemeClr val="accent4"/>
              </a:buClr>
              <a:buSzPts val="1760"/>
              <a:buFont typeface="Noto Sans Symbols"/>
              <a:buNone/>
              <a:defRPr sz="1600" b="1" i="0" u="none" strike="noStrike" cap="none">
                <a:solidFill>
                  <a:srgbClr val="5C6670"/>
                </a:solidFill>
                <a:latin typeface="Calibri"/>
                <a:ea typeface="Calibri"/>
                <a:cs typeface="Calibri"/>
                <a:sym typeface="Calibri"/>
              </a:defRPr>
            </a:lvl4pPr>
            <a:lvl5pPr marL="2286000" marR="0" lvl="4" indent="-228600" algn="l" rtl="0">
              <a:spcBef>
                <a:spcPts val="320"/>
              </a:spcBef>
              <a:spcAft>
                <a:spcPts val="0"/>
              </a:spcAft>
              <a:buClr>
                <a:schemeClr val="accent6"/>
              </a:buClr>
              <a:buSzPts val="1760"/>
              <a:buFont typeface="Noto Sans Symbols"/>
              <a:buNone/>
              <a:defRPr sz="1600" b="1" i="0" u="none" strike="noStrike" cap="none">
                <a:solidFill>
                  <a:srgbClr val="5C6670"/>
                </a:solidFill>
                <a:latin typeface="Calibri"/>
                <a:ea typeface="Calibri"/>
                <a:cs typeface="Calibri"/>
                <a:sym typeface="Calibri"/>
              </a:defRPr>
            </a:lvl5pPr>
            <a:lvl6pPr marL="2743200" marR="0" lvl="5" indent="-228600" algn="l" rtl="0">
              <a:spcBef>
                <a:spcPts val="320"/>
              </a:spcBef>
              <a:spcAft>
                <a:spcPts val="0"/>
              </a:spcAft>
              <a:buClr>
                <a:schemeClr val="accent1"/>
              </a:buClr>
              <a:buSzPts val="1600"/>
              <a:buFont typeface="Noto Sans Symbols"/>
              <a:buNone/>
              <a:defRPr sz="1600" b="1" i="0" u="none" strike="noStrike" cap="none">
                <a:solidFill>
                  <a:schemeClr val="dk2"/>
                </a:solidFill>
                <a:latin typeface="Calibri"/>
                <a:ea typeface="Calibri"/>
                <a:cs typeface="Calibri"/>
                <a:sym typeface="Calibri"/>
              </a:defRPr>
            </a:lvl6pPr>
            <a:lvl7pPr marL="3200400" marR="0" lvl="6" indent="-228600" algn="l" rtl="0">
              <a:spcBef>
                <a:spcPts val="320"/>
              </a:spcBef>
              <a:spcAft>
                <a:spcPts val="0"/>
              </a:spcAft>
              <a:buClr>
                <a:schemeClr val="accent2"/>
              </a:buClr>
              <a:buSzPts val="1600"/>
              <a:buFont typeface="Noto Sans Symbols"/>
              <a:buNone/>
              <a:defRPr sz="1600" b="1" i="0" u="none" strike="noStrike" cap="none">
                <a:solidFill>
                  <a:schemeClr val="dk2"/>
                </a:solidFill>
                <a:latin typeface="Calibri"/>
                <a:ea typeface="Calibri"/>
                <a:cs typeface="Calibri"/>
                <a:sym typeface="Calibri"/>
              </a:defRPr>
            </a:lvl7pPr>
            <a:lvl8pPr marL="3657600" marR="0" lvl="7" indent="-228600" algn="l" rtl="0">
              <a:spcBef>
                <a:spcPts val="320"/>
              </a:spcBef>
              <a:spcAft>
                <a:spcPts val="0"/>
              </a:spcAft>
              <a:buClr>
                <a:schemeClr val="accent3"/>
              </a:buClr>
              <a:buSzPts val="1600"/>
              <a:buFont typeface="Noto Sans Symbols"/>
              <a:buNone/>
              <a:defRPr sz="1600" b="1" i="0" u="none" strike="noStrike" cap="none">
                <a:solidFill>
                  <a:schemeClr val="dk2"/>
                </a:solidFill>
                <a:latin typeface="Calibri"/>
                <a:ea typeface="Calibri"/>
                <a:cs typeface="Calibri"/>
                <a:sym typeface="Calibri"/>
              </a:defRPr>
            </a:lvl8pPr>
            <a:lvl9pPr marL="4114800" marR="0" lvl="8" indent="-228600" algn="l" rtl="0">
              <a:spcBef>
                <a:spcPts val="320"/>
              </a:spcBef>
              <a:spcAft>
                <a:spcPts val="0"/>
              </a:spcAft>
              <a:buClr>
                <a:schemeClr val="accent5"/>
              </a:buClr>
              <a:buSzPts val="1600"/>
              <a:buFont typeface="Noto Sans Symbols"/>
              <a:buNone/>
              <a:defRPr sz="1600" b="1" i="0" u="none" strike="noStrike" cap="none">
                <a:solidFill>
                  <a:schemeClr val="dk2"/>
                </a:solidFill>
                <a:latin typeface="Calibri"/>
                <a:ea typeface="Calibri"/>
                <a:cs typeface="Calibri"/>
                <a:sym typeface="Calibri"/>
              </a:defRPr>
            </a:lvl9pPr>
          </a:lstStyle>
          <a:p>
            <a:endParaRPr/>
          </a:p>
        </p:txBody>
      </p:sp>
      <p:sp>
        <p:nvSpPr>
          <p:cNvPr id="387" name="Shape 387"/>
          <p:cNvSpPr txBox="1">
            <a:spLocks noGrp="1"/>
          </p:cNvSpPr>
          <p:nvPr>
            <p:ph type="sldNum" idx="12"/>
          </p:nvPr>
        </p:nvSpPr>
        <p:spPr>
          <a:xfrm>
            <a:off x="381000" y="6395526"/>
            <a:ext cx="2133600" cy="365125"/>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a:solidFill>
                  <a:srgbClr val="9A9EA3"/>
                </a:solidFill>
                <a:latin typeface="Calibri"/>
                <a:ea typeface="Calibri"/>
                <a:cs typeface="Calibri"/>
                <a:sym typeface="Calibri"/>
              </a:defRPr>
            </a:lvl1pPr>
            <a:lvl2pPr marL="0" marR="0" lvl="1" indent="0" algn="l" rtl="0">
              <a:spcBef>
                <a:spcPts val="0"/>
              </a:spcBef>
              <a:buNone/>
              <a:defRPr sz="1200">
                <a:solidFill>
                  <a:srgbClr val="9A9EA3"/>
                </a:solidFill>
                <a:latin typeface="Calibri"/>
                <a:ea typeface="Calibri"/>
                <a:cs typeface="Calibri"/>
                <a:sym typeface="Calibri"/>
              </a:defRPr>
            </a:lvl2pPr>
            <a:lvl3pPr marL="0" marR="0" lvl="2" indent="0" algn="l" rtl="0">
              <a:spcBef>
                <a:spcPts val="0"/>
              </a:spcBef>
              <a:buNone/>
              <a:defRPr sz="1200">
                <a:solidFill>
                  <a:srgbClr val="9A9EA3"/>
                </a:solidFill>
                <a:latin typeface="Calibri"/>
                <a:ea typeface="Calibri"/>
                <a:cs typeface="Calibri"/>
                <a:sym typeface="Calibri"/>
              </a:defRPr>
            </a:lvl3pPr>
            <a:lvl4pPr marL="0" marR="0" lvl="3" indent="0" algn="l" rtl="0">
              <a:spcBef>
                <a:spcPts val="0"/>
              </a:spcBef>
              <a:buNone/>
              <a:defRPr sz="1200">
                <a:solidFill>
                  <a:srgbClr val="9A9EA3"/>
                </a:solidFill>
                <a:latin typeface="Calibri"/>
                <a:ea typeface="Calibri"/>
                <a:cs typeface="Calibri"/>
                <a:sym typeface="Calibri"/>
              </a:defRPr>
            </a:lvl4pPr>
            <a:lvl5pPr marL="0" marR="0" lvl="4" indent="0" algn="l" rtl="0">
              <a:spcBef>
                <a:spcPts val="0"/>
              </a:spcBef>
              <a:buNone/>
              <a:defRPr sz="1200">
                <a:solidFill>
                  <a:srgbClr val="9A9EA3"/>
                </a:solidFill>
                <a:latin typeface="Calibri"/>
                <a:ea typeface="Calibri"/>
                <a:cs typeface="Calibri"/>
                <a:sym typeface="Calibri"/>
              </a:defRPr>
            </a:lvl5pPr>
            <a:lvl6pPr marL="0" marR="0" lvl="5" indent="0" algn="l" rtl="0">
              <a:spcBef>
                <a:spcPts val="0"/>
              </a:spcBef>
              <a:buNone/>
              <a:defRPr sz="1200">
                <a:solidFill>
                  <a:srgbClr val="9A9EA3"/>
                </a:solidFill>
                <a:latin typeface="Calibri"/>
                <a:ea typeface="Calibri"/>
                <a:cs typeface="Calibri"/>
                <a:sym typeface="Calibri"/>
              </a:defRPr>
            </a:lvl6pPr>
            <a:lvl7pPr marL="0" marR="0" lvl="6" indent="0" algn="l" rtl="0">
              <a:spcBef>
                <a:spcPts val="0"/>
              </a:spcBef>
              <a:buNone/>
              <a:defRPr sz="1200">
                <a:solidFill>
                  <a:srgbClr val="9A9EA3"/>
                </a:solidFill>
                <a:latin typeface="Calibri"/>
                <a:ea typeface="Calibri"/>
                <a:cs typeface="Calibri"/>
                <a:sym typeface="Calibri"/>
              </a:defRPr>
            </a:lvl7pPr>
            <a:lvl8pPr marL="0" marR="0" lvl="7" indent="0" algn="l" rtl="0">
              <a:spcBef>
                <a:spcPts val="0"/>
              </a:spcBef>
              <a:buNone/>
              <a:defRPr sz="1200">
                <a:solidFill>
                  <a:srgbClr val="9A9EA3"/>
                </a:solidFill>
                <a:latin typeface="Calibri"/>
                <a:ea typeface="Calibri"/>
                <a:cs typeface="Calibri"/>
                <a:sym typeface="Calibri"/>
              </a:defRPr>
            </a:lvl8pPr>
            <a:lvl9pPr marL="0" marR="0" lvl="8" indent="0" algn="l" rtl="0">
              <a:spcBef>
                <a:spcPts val="0"/>
              </a:spcBef>
              <a:buNone/>
              <a:defRPr sz="1200">
                <a:solidFill>
                  <a:srgbClr val="9A9EA3"/>
                </a:solidFill>
                <a:latin typeface="Calibri"/>
                <a:ea typeface="Calibri"/>
                <a:cs typeface="Calibri"/>
                <a:sym typeface="Calibri"/>
              </a:defRPr>
            </a:lvl9pPr>
          </a:lstStyle>
          <a:p>
            <a:fld id="{00000000-1234-1234-1234-123412341234}" type="slidenum">
              <a:rPr lang="en-US"/>
              <a:pPr/>
              <a:t>‹#›</a:t>
            </a:fld>
            <a:endParaRP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Tree>
    <p:extLst>
      <p:ext uri="{BB962C8B-B14F-4D97-AF65-F5344CB8AC3E}">
        <p14:creationId xmlns:p14="http://schemas.microsoft.com/office/powerpoint/2010/main" val="3695085378"/>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showMasterSp="0" matchingName="Picture with Caption">
  <p:cSld name="Picture with Caption">
    <p:bg>
      <p:bgPr>
        <a:blipFill>
          <a:blip r:embed="rId2">
            <a:alphaModFix/>
          </a:blip>
          <a:stretch>
            <a:fillRect/>
          </a:stretch>
        </a:blipFill>
        <a:effectLst/>
      </p:bgPr>
    </p:bg>
    <p:spTree>
      <p:nvGrpSpPr>
        <p:cNvPr id="1" name="Shape 388"/>
        <p:cNvGrpSpPr/>
        <p:nvPr/>
      </p:nvGrpSpPr>
      <p:grpSpPr>
        <a:xfrm>
          <a:off x="0" y="0"/>
          <a:ext cx="0" cy="0"/>
          <a:chOff x="0" y="0"/>
          <a:chExt cx="0" cy="0"/>
        </a:xfrm>
      </p:grpSpPr>
      <p:sp>
        <p:nvSpPr>
          <p:cNvPr id="389" name="Shape 389"/>
          <p:cNvSpPr>
            <a:spLocks noGrp="1"/>
          </p:cNvSpPr>
          <p:nvPr>
            <p:ph type="pic" idx="2"/>
          </p:nvPr>
        </p:nvSpPr>
        <p:spPr>
          <a:xfrm>
            <a:off x="380999" y="460248"/>
            <a:ext cx="6172202" cy="5564632"/>
          </a:xfrm>
          <a:prstGeom prst="rect">
            <a:avLst/>
          </a:prstGeom>
          <a:noFill/>
          <a:ln>
            <a:noFill/>
          </a:ln>
        </p:spPr>
        <p:txBody>
          <a:bodyPr spcFirstLastPara="1" wrap="square" lIns="91425" tIns="91425" rIns="91425" bIns="91425" anchor="ctr" anchorCtr="0"/>
          <a:lstStyle>
            <a:lvl1pPr marR="0" lvl="0" algn="ctr" rtl="0">
              <a:spcBef>
                <a:spcPts val="640"/>
              </a:spcBef>
              <a:spcAft>
                <a:spcPts val="0"/>
              </a:spcAft>
              <a:buClr>
                <a:schemeClr val="accent1"/>
              </a:buClr>
              <a:buSzPts val="3520"/>
              <a:buFont typeface="Noto Sans Symbols"/>
              <a:buNone/>
              <a:defRPr sz="3200" b="0" i="0" u="none" strike="noStrike" cap="none">
                <a:solidFill>
                  <a:srgbClr val="5C6670"/>
                </a:solidFill>
                <a:latin typeface="Calibri"/>
                <a:ea typeface="Calibri"/>
                <a:cs typeface="Calibri"/>
                <a:sym typeface="Calibri"/>
              </a:defRPr>
            </a:lvl1pPr>
            <a:lvl2pPr marR="0" lvl="1" algn="l" rtl="0">
              <a:spcBef>
                <a:spcPts val="560"/>
              </a:spcBef>
              <a:spcAft>
                <a:spcPts val="0"/>
              </a:spcAft>
              <a:buClr>
                <a:schemeClr val="accent2"/>
              </a:buClr>
              <a:buSzPts val="3080"/>
              <a:buFont typeface="Noto Sans Symbols"/>
              <a:buNone/>
              <a:defRPr sz="2800" b="0" i="0" u="none" strike="noStrike" cap="none">
                <a:solidFill>
                  <a:srgbClr val="5C6670"/>
                </a:solidFill>
                <a:latin typeface="Calibri"/>
                <a:ea typeface="Calibri"/>
                <a:cs typeface="Calibri"/>
                <a:sym typeface="Calibri"/>
              </a:defRPr>
            </a:lvl2pPr>
            <a:lvl3pPr marR="0" lvl="2" algn="l" rtl="0">
              <a:spcBef>
                <a:spcPts val="480"/>
              </a:spcBef>
              <a:spcAft>
                <a:spcPts val="0"/>
              </a:spcAft>
              <a:buClr>
                <a:schemeClr val="accent3"/>
              </a:buClr>
              <a:buSzPts val="2640"/>
              <a:buFont typeface="Noto Sans Symbols"/>
              <a:buNone/>
              <a:defRPr sz="2400" b="0" i="0" u="none" strike="noStrike" cap="none">
                <a:solidFill>
                  <a:srgbClr val="5C6670"/>
                </a:solidFill>
                <a:latin typeface="Calibri"/>
                <a:ea typeface="Calibri"/>
                <a:cs typeface="Calibri"/>
                <a:sym typeface="Calibri"/>
              </a:defRPr>
            </a:lvl3pPr>
            <a:lvl4pPr marR="0" lvl="3" algn="l" rtl="0">
              <a:spcBef>
                <a:spcPts val="400"/>
              </a:spcBef>
              <a:spcAft>
                <a:spcPts val="0"/>
              </a:spcAft>
              <a:buClr>
                <a:schemeClr val="accent4"/>
              </a:buClr>
              <a:buSzPts val="2200"/>
              <a:buFont typeface="Noto Sans Symbols"/>
              <a:buNone/>
              <a:defRPr sz="2000" b="0" i="0" u="none" strike="noStrike" cap="none">
                <a:solidFill>
                  <a:srgbClr val="5C6670"/>
                </a:solidFill>
                <a:latin typeface="Calibri"/>
                <a:ea typeface="Calibri"/>
                <a:cs typeface="Calibri"/>
                <a:sym typeface="Calibri"/>
              </a:defRPr>
            </a:lvl4pPr>
            <a:lvl5pPr marR="0" lvl="4" algn="l" rtl="0">
              <a:spcBef>
                <a:spcPts val="400"/>
              </a:spcBef>
              <a:spcAft>
                <a:spcPts val="0"/>
              </a:spcAft>
              <a:buClr>
                <a:schemeClr val="accent6"/>
              </a:buClr>
              <a:buSzPts val="2200"/>
              <a:buFont typeface="Noto Sans Symbols"/>
              <a:buNone/>
              <a:defRPr sz="2000" b="0" i="0" u="none" strike="noStrike" cap="none">
                <a:solidFill>
                  <a:srgbClr val="5C6670"/>
                </a:solidFill>
                <a:latin typeface="Calibri"/>
                <a:ea typeface="Calibri"/>
                <a:cs typeface="Calibri"/>
                <a:sym typeface="Calibri"/>
              </a:defRPr>
            </a:lvl5pPr>
            <a:lvl6pPr marR="0" lvl="5" algn="l" rtl="0">
              <a:spcBef>
                <a:spcPts val="400"/>
              </a:spcBef>
              <a:spcAft>
                <a:spcPts val="0"/>
              </a:spcAft>
              <a:buClr>
                <a:schemeClr val="accent1"/>
              </a:buClr>
              <a:buSzPts val="2000"/>
              <a:buFont typeface="Noto Sans Symbols"/>
              <a:buNone/>
              <a:defRPr sz="2000" b="0" i="0" u="none" strike="noStrike" cap="none">
                <a:solidFill>
                  <a:schemeClr val="lt2"/>
                </a:solidFill>
                <a:latin typeface="Calibri"/>
                <a:ea typeface="Calibri"/>
                <a:cs typeface="Calibri"/>
                <a:sym typeface="Calibri"/>
              </a:defRPr>
            </a:lvl6pPr>
            <a:lvl7pPr marR="0" lvl="6" algn="l" rtl="0">
              <a:spcBef>
                <a:spcPts val="400"/>
              </a:spcBef>
              <a:spcAft>
                <a:spcPts val="0"/>
              </a:spcAft>
              <a:buClr>
                <a:schemeClr val="accent2"/>
              </a:buClr>
              <a:buSzPts val="2000"/>
              <a:buFont typeface="Noto Sans Symbols"/>
              <a:buNone/>
              <a:defRPr sz="2000" b="0" i="0" u="none" strike="noStrike" cap="none">
                <a:solidFill>
                  <a:schemeClr val="lt2"/>
                </a:solidFill>
                <a:latin typeface="Calibri"/>
                <a:ea typeface="Calibri"/>
                <a:cs typeface="Calibri"/>
                <a:sym typeface="Calibri"/>
              </a:defRPr>
            </a:lvl7pPr>
            <a:lvl8pPr marR="0" lvl="7" algn="l" rtl="0">
              <a:spcBef>
                <a:spcPts val="400"/>
              </a:spcBef>
              <a:spcAft>
                <a:spcPts val="0"/>
              </a:spcAft>
              <a:buClr>
                <a:schemeClr val="accent3"/>
              </a:buClr>
              <a:buSzPts val="2000"/>
              <a:buFont typeface="Noto Sans Symbols"/>
              <a:buNone/>
              <a:defRPr sz="2000" b="0" i="0" u="none" strike="noStrike" cap="none">
                <a:solidFill>
                  <a:schemeClr val="lt2"/>
                </a:solidFill>
                <a:latin typeface="Calibri"/>
                <a:ea typeface="Calibri"/>
                <a:cs typeface="Calibri"/>
                <a:sym typeface="Calibri"/>
              </a:defRPr>
            </a:lvl8pPr>
            <a:lvl9pPr marR="0" lvl="8" algn="l" rtl="0">
              <a:spcBef>
                <a:spcPts val="400"/>
              </a:spcBef>
              <a:spcAft>
                <a:spcPts val="0"/>
              </a:spcAft>
              <a:buClr>
                <a:schemeClr val="accent5"/>
              </a:buClr>
              <a:buSzPts val="2000"/>
              <a:buFont typeface="Noto Sans Symbols"/>
              <a:buNone/>
              <a:defRPr sz="2000" b="0" i="0" u="none" strike="noStrike" cap="none">
                <a:solidFill>
                  <a:schemeClr val="lt2"/>
                </a:solidFill>
                <a:latin typeface="Calibri"/>
                <a:ea typeface="Calibri"/>
                <a:cs typeface="Calibri"/>
                <a:sym typeface="Calibri"/>
              </a:defRPr>
            </a:lvl9pPr>
          </a:lstStyle>
          <a:p>
            <a:endParaRPr/>
          </a:p>
        </p:txBody>
      </p:sp>
      <p:sp>
        <p:nvSpPr>
          <p:cNvPr id="390" name="Shape 390"/>
          <p:cNvSpPr txBox="1">
            <a:spLocks noGrp="1"/>
          </p:cNvSpPr>
          <p:nvPr>
            <p:ph type="ftr" idx="11"/>
          </p:nvPr>
        </p:nvSpPr>
        <p:spPr>
          <a:xfrm>
            <a:off x="380999" y="6356350"/>
            <a:ext cx="3352800" cy="27432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100">
                <a:solidFill>
                  <a:srgbClr val="45454C"/>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391" name="Shape 391"/>
          <p:cNvSpPr txBox="1">
            <a:spLocks noGrp="1"/>
          </p:cNvSpPr>
          <p:nvPr>
            <p:ph type="body" idx="1"/>
          </p:nvPr>
        </p:nvSpPr>
        <p:spPr>
          <a:xfrm>
            <a:off x="7040140" y="2232152"/>
            <a:ext cx="1910820" cy="2816352"/>
          </a:xfrm>
          <a:prstGeom prst="rect">
            <a:avLst/>
          </a:prstGeom>
          <a:noFill/>
          <a:ln>
            <a:noFill/>
          </a:ln>
        </p:spPr>
        <p:txBody>
          <a:bodyPr spcFirstLastPara="1" wrap="square" lIns="91425" tIns="91425" rIns="91425" bIns="91425" anchor="t" anchorCtr="0"/>
          <a:lstStyle>
            <a:lvl1pPr marL="457200" marR="0" lvl="0" indent="-228600" algn="l" rtl="0">
              <a:spcBef>
                <a:spcPts val="360"/>
              </a:spcBef>
              <a:spcAft>
                <a:spcPts val="0"/>
              </a:spcAft>
              <a:buClr>
                <a:schemeClr val="accent1"/>
              </a:buClr>
              <a:buSzPts val="1980"/>
              <a:buFont typeface="Noto Sans Symbols"/>
              <a:buNone/>
              <a:defRPr sz="1800" b="0" i="0" u="none" strike="noStrike" cap="none">
                <a:solidFill>
                  <a:srgbClr val="FFFFFF"/>
                </a:solidFill>
                <a:latin typeface="Calibri"/>
                <a:ea typeface="Calibri"/>
                <a:cs typeface="Calibri"/>
                <a:sym typeface="Calibri"/>
              </a:defRPr>
            </a:lvl1pPr>
            <a:lvl2pPr marL="914400" marR="0" lvl="1" indent="-228600" algn="l" rtl="0">
              <a:spcBef>
                <a:spcPts val="240"/>
              </a:spcBef>
              <a:spcAft>
                <a:spcPts val="0"/>
              </a:spcAft>
              <a:buClr>
                <a:schemeClr val="accent2"/>
              </a:buClr>
              <a:buSzPts val="1320"/>
              <a:buFont typeface="Noto Sans Symbols"/>
              <a:buNone/>
              <a:defRPr sz="1200" b="0" i="0" u="none" strike="noStrike" cap="none">
                <a:solidFill>
                  <a:srgbClr val="5C6670"/>
                </a:solidFill>
                <a:latin typeface="Calibri"/>
                <a:ea typeface="Calibri"/>
                <a:cs typeface="Calibri"/>
                <a:sym typeface="Calibri"/>
              </a:defRPr>
            </a:lvl2pPr>
            <a:lvl3pPr marL="1371600" marR="0" lvl="2" indent="-228600" algn="l" rtl="0">
              <a:spcBef>
                <a:spcPts val="200"/>
              </a:spcBef>
              <a:spcAft>
                <a:spcPts val="0"/>
              </a:spcAft>
              <a:buClr>
                <a:schemeClr val="accent3"/>
              </a:buClr>
              <a:buSzPts val="1100"/>
              <a:buFont typeface="Noto Sans Symbols"/>
              <a:buNone/>
              <a:defRPr sz="1000" b="0" i="0" u="none" strike="noStrike" cap="none">
                <a:solidFill>
                  <a:srgbClr val="5C6670"/>
                </a:solidFill>
                <a:latin typeface="Calibri"/>
                <a:ea typeface="Calibri"/>
                <a:cs typeface="Calibri"/>
                <a:sym typeface="Calibri"/>
              </a:defRPr>
            </a:lvl3pPr>
            <a:lvl4pPr marL="1828800" marR="0" lvl="3" indent="-228600" algn="l" rtl="0">
              <a:spcBef>
                <a:spcPts val="180"/>
              </a:spcBef>
              <a:spcAft>
                <a:spcPts val="0"/>
              </a:spcAft>
              <a:buClr>
                <a:schemeClr val="accent4"/>
              </a:buClr>
              <a:buSzPts val="990"/>
              <a:buFont typeface="Noto Sans Symbols"/>
              <a:buNone/>
              <a:defRPr sz="900" b="0" i="0" u="none" strike="noStrike" cap="none">
                <a:solidFill>
                  <a:srgbClr val="5C6670"/>
                </a:solidFill>
                <a:latin typeface="Calibri"/>
                <a:ea typeface="Calibri"/>
                <a:cs typeface="Calibri"/>
                <a:sym typeface="Calibri"/>
              </a:defRPr>
            </a:lvl4pPr>
            <a:lvl5pPr marL="2286000" marR="0" lvl="4" indent="-228600" algn="l" rtl="0">
              <a:spcBef>
                <a:spcPts val="180"/>
              </a:spcBef>
              <a:spcAft>
                <a:spcPts val="0"/>
              </a:spcAft>
              <a:buClr>
                <a:schemeClr val="accent6"/>
              </a:buClr>
              <a:buSzPts val="990"/>
              <a:buFont typeface="Noto Sans Symbols"/>
              <a:buNone/>
              <a:defRPr sz="900" b="0" i="0" u="none" strike="noStrike" cap="none">
                <a:solidFill>
                  <a:srgbClr val="5C6670"/>
                </a:solidFill>
                <a:latin typeface="Calibri"/>
                <a:ea typeface="Calibri"/>
                <a:cs typeface="Calibri"/>
                <a:sym typeface="Calibri"/>
              </a:defRPr>
            </a:lvl5pPr>
            <a:lvl6pPr marL="2743200" marR="0" lvl="5" indent="-228600" algn="l" rtl="0">
              <a:spcBef>
                <a:spcPts val="180"/>
              </a:spcBef>
              <a:spcAft>
                <a:spcPts val="0"/>
              </a:spcAft>
              <a:buClr>
                <a:schemeClr val="accent1"/>
              </a:buClr>
              <a:buSzPts val="900"/>
              <a:buFont typeface="Noto Sans Symbols"/>
              <a:buNone/>
              <a:defRPr sz="900" b="0" i="0" u="none" strike="noStrike" cap="none">
                <a:solidFill>
                  <a:schemeClr val="lt2"/>
                </a:solidFill>
                <a:latin typeface="Calibri"/>
                <a:ea typeface="Calibri"/>
                <a:cs typeface="Calibri"/>
                <a:sym typeface="Calibri"/>
              </a:defRPr>
            </a:lvl6pPr>
            <a:lvl7pPr marL="3200400" marR="0" lvl="6" indent="-228600" algn="l" rtl="0">
              <a:spcBef>
                <a:spcPts val="180"/>
              </a:spcBef>
              <a:spcAft>
                <a:spcPts val="0"/>
              </a:spcAft>
              <a:buClr>
                <a:schemeClr val="accent2"/>
              </a:buClr>
              <a:buSzPts val="900"/>
              <a:buFont typeface="Noto Sans Symbols"/>
              <a:buNone/>
              <a:defRPr sz="900" b="0" i="0" u="none" strike="noStrike" cap="none">
                <a:solidFill>
                  <a:schemeClr val="lt2"/>
                </a:solidFill>
                <a:latin typeface="Calibri"/>
                <a:ea typeface="Calibri"/>
                <a:cs typeface="Calibri"/>
                <a:sym typeface="Calibri"/>
              </a:defRPr>
            </a:lvl7pPr>
            <a:lvl8pPr marL="3657600" marR="0" lvl="7" indent="-228600" algn="l" rtl="0">
              <a:spcBef>
                <a:spcPts val="180"/>
              </a:spcBef>
              <a:spcAft>
                <a:spcPts val="0"/>
              </a:spcAft>
              <a:buClr>
                <a:schemeClr val="accent3"/>
              </a:buClr>
              <a:buSzPts val="900"/>
              <a:buFont typeface="Noto Sans Symbols"/>
              <a:buNone/>
              <a:defRPr sz="900" b="0" i="0" u="none" strike="noStrike" cap="none">
                <a:solidFill>
                  <a:schemeClr val="lt2"/>
                </a:solidFill>
                <a:latin typeface="Calibri"/>
                <a:ea typeface="Calibri"/>
                <a:cs typeface="Calibri"/>
                <a:sym typeface="Calibri"/>
              </a:defRPr>
            </a:lvl8pPr>
            <a:lvl9pPr marL="4114800" marR="0" lvl="8" indent="-228600" algn="l" rtl="0">
              <a:spcBef>
                <a:spcPts val="180"/>
              </a:spcBef>
              <a:spcAft>
                <a:spcPts val="0"/>
              </a:spcAft>
              <a:buClr>
                <a:schemeClr val="accent5"/>
              </a:buClr>
              <a:buSzPts val="900"/>
              <a:buFont typeface="Noto Sans Symbols"/>
              <a:buNone/>
              <a:defRPr sz="900" b="0" i="0" u="none" strike="noStrike" cap="none">
                <a:solidFill>
                  <a:schemeClr val="lt2"/>
                </a:solidFill>
                <a:latin typeface="Calibri"/>
                <a:ea typeface="Calibri"/>
                <a:cs typeface="Calibri"/>
                <a:sym typeface="Calibri"/>
              </a:defRPr>
            </a:lvl9pPr>
          </a:lstStyle>
          <a:p>
            <a:endParaRPr/>
          </a:p>
        </p:txBody>
      </p:sp>
      <p:sp>
        <p:nvSpPr>
          <p:cNvPr id="392" name="Shape 392"/>
          <p:cNvSpPr txBox="1">
            <a:spLocks noGrp="1"/>
          </p:cNvSpPr>
          <p:nvPr>
            <p:ph type="title"/>
          </p:nvPr>
        </p:nvSpPr>
        <p:spPr>
          <a:xfrm>
            <a:off x="7037832" y="1096962"/>
            <a:ext cx="1913456" cy="1033590"/>
          </a:xfrm>
          <a:prstGeom prst="rect">
            <a:avLst/>
          </a:prstGeom>
          <a:noFill/>
          <a:ln>
            <a:noFill/>
          </a:ln>
        </p:spPr>
        <p:txBody>
          <a:bodyPr spcFirstLastPara="1" wrap="square" lIns="91425" tIns="91425" rIns="91425" bIns="91425" anchor="b" anchorCtr="0"/>
          <a:lstStyle>
            <a:lvl1pPr marR="0" lvl="0" algn="l" rtl="0">
              <a:spcBef>
                <a:spcPts val="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Tree>
    <p:extLst>
      <p:ext uri="{BB962C8B-B14F-4D97-AF65-F5344CB8AC3E}">
        <p14:creationId xmlns:p14="http://schemas.microsoft.com/office/powerpoint/2010/main" val="1267933215"/>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matchingName="Content with Caption Left">
  <p:cSld name="Content with Caption Left">
    <p:bg>
      <p:bgPr>
        <a:blipFill>
          <a:blip r:embed="rId2">
            <a:alphaModFix/>
          </a:blip>
          <a:stretch>
            <a:fillRect/>
          </a:stretch>
        </a:blipFill>
        <a:effectLst/>
      </p:bgPr>
    </p:bg>
    <p:spTree>
      <p:nvGrpSpPr>
        <p:cNvPr id="1" name="Shape 394"/>
        <p:cNvGrpSpPr/>
        <p:nvPr/>
      </p:nvGrpSpPr>
      <p:grpSpPr>
        <a:xfrm>
          <a:off x="0" y="0"/>
          <a:ext cx="0" cy="0"/>
          <a:chOff x="0" y="0"/>
          <a:chExt cx="0" cy="0"/>
        </a:xfrm>
      </p:grpSpPr>
      <p:sp>
        <p:nvSpPr>
          <p:cNvPr id="395" name="Shape 395"/>
          <p:cNvSpPr txBox="1">
            <a:spLocks noGrp="1"/>
          </p:cNvSpPr>
          <p:nvPr>
            <p:ph type="body" idx="1"/>
          </p:nvPr>
        </p:nvSpPr>
        <p:spPr>
          <a:xfrm>
            <a:off x="2199640" y="1036320"/>
            <a:ext cx="6589252" cy="4969193"/>
          </a:xfrm>
          <a:prstGeom prst="rect">
            <a:avLst/>
          </a:prstGeom>
          <a:noFill/>
          <a:ln>
            <a:noFill/>
          </a:ln>
        </p:spPr>
        <p:txBody>
          <a:bodyPr spcFirstLastPara="1" wrap="square" lIns="91425" tIns="91425" rIns="91425" bIns="91425" anchor="t" anchorCtr="0"/>
          <a:lstStyle>
            <a:lvl1pPr marL="457200" marR="0" lvl="0" indent="-424180" algn="l" rtl="0">
              <a:spcBef>
                <a:spcPts val="560"/>
              </a:spcBef>
              <a:spcAft>
                <a:spcPts val="0"/>
              </a:spcAft>
              <a:buClr>
                <a:schemeClr val="accent1"/>
              </a:buClr>
              <a:buSzPts val="3080"/>
              <a:buFont typeface="Noto Sans Symbols"/>
              <a:buChar char="▪"/>
              <a:defRPr sz="2800" b="0" i="0" u="none" strike="noStrike" cap="none">
                <a:solidFill>
                  <a:srgbClr val="5C6670"/>
                </a:solidFill>
                <a:latin typeface="Calibri"/>
                <a:ea typeface="Calibri"/>
                <a:cs typeface="Calibri"/>
                <a:sym typeface="Calibri"/>
              </a:defRPr>
            </a:lvl1pPr>
            <a:lvl2pPr marL="914400" marR="0" lvl="1" indent="-396240" algn="l" rtl="0">
              <a:spcBef>
                <a:spcPts val="480"/>
              </a:spcBef>
              <a:spcAft>
                <a:spcPts val="0"/>
              </a:spcAft>
              <a:buClr>
                <a:schemeClr val="accent2"/>
              </a:buClr>
              <a:buSzPts val="2640"/>
              <a:buFont typeface="Noto Sans Symbols"/>
              <a:buChar char="▪"/>
              <a:defRPr sz="2400" b="0" i="0" u="none" strike="noStrike" cap="none">
                <a:solidFill>
                  <a:srgbClr val="5C6670"/>
                </a:solidFill>
                <a:latin typeface="Calibri"/>
                <a:ea typeface="Calibri"/>
                <a:cs typeface="Calibri"/>
                <a:sym typeface="Calibri"/>
              </a:defRPr>
            </a:lvl2pPr>
            <a:lvl3pPr marL="1371600" marR="0" lvl="2" indent="-368300" algn="l" rtl="0">
              <a:spcBef>
                <a:spcPts val="400"/>
              </a:spcBef>
              <a:spcAft>
                <a:spcPts val="0"/>
              </a:spcAft>
              <a:buClr>
                <a:schemeClr val="accent3"/>
              </a:buClr>
              <a:buSzPts val="2200"/>
              <a:buFont typeface="Noto Sans Symbols"/>
              <a:buChar char="▪"/>
              <a:defRPr sz="2000" b="0" i="0" u="none" strike="noStrike" cap="none">
                <a:solidFill>
                  <a:srgbClr val="5C6670"/>
                </a:solidFill>
                <a:latin typeface="Calibri"/>
                <a:ea typeface="Calibri"/>
                <a:cs typeface="Calibri"/>
                <a:sym typeface="Calibri"/>
              </a:defRPr>
            </a:lvl3pPr>
            <a:lvl4pPr marL="1828800" marR="0" lvl="3" indent="-354330" algn="l" rtl="0">
              <a:spcBef>
                <a:spcPts val="360"/>
              </a:spcBef>
              <a:spcAft>
                <a:spcPts val="0"/>
              </a:spcAft>
              <a:buClr>
                <a:schemeClr val="accent4"/>
              </a:buClr>
              <a:buSzPts val="1980"/>
              <a:buFont typeface="Noto Sans Symbols"/>
              <a:buChar char="▪"/>
              <a:defRPr sz="1800" b="0" i="0" u="none" strike="noStrike" cap="none">
                <a:solidFill>
                  <a:srgbClr val="5C6670"/>
                </a:solidFill>
                <a:latin typeface="Calibri"/>
                <a:ea typeface="Calibri"/>
                <a:cs typeface="Calibri"/>
                <a:sym typeface="Calibri"/>
              </a:defRPr>
            </a:lvl4pPr>
            <a:lvl5pPr marL="2286000" marR="0" lvl="4" indent="-340360" algn="l" rtl="0">
              <a:spcBef>
                <a:spcPts val="320"/>
              </a:spcBef>
              <a:spcAft>
                <a:spcPts val="0"/>
              </a:spcAft>
              <a:buClr>
                <a:schemeClr val="accent6"/>
              </a:buClr>
              <a:buSzPts val="1760"/>
              <a:buFont typeface="Noto Sans Symbols"/>
              <a:buChar char="▪"/>
              <a:defRPr sz="1600" b="0" i="0" u="none" strike="noStrike" cap="none">
                <a:solidFill>
                  <a:srgbClr val="5C6670"/>
                </a:solidFill>
                <a:latin typeface="Calibri"/>
                <a:ea typeface="Calibri"/>
                <a:cs typeface="Calibri"/>
                <a:sym typeface="Calibri"/>
              </a:defRPr>
            </a:lvl5pPr>
            <a:lvl6pPr marL="2743200" marR="0" lvl="5" indent="-355600" algn="l" rtl="0">
              <a:spcBef>
                <a:spcPts val="400"/>
              </a:spcBef>
              <a:spcAft>
                <a:spcPts val="0"/>
              </a:spcAft>
              <a:buClr>
                <a:schemeClr val="accent1"/>
              </a:buClr>
              <a:buSzPts val="2000"/>
              <a:buFont typeface="Noto Sans Symbols"/>
              <a:buChar char="▪"/>
              <a:defRPr sz="2000" b="0" i="0" u="none" strike="noStrike" cap="none">
                <a:solidFill>
                  <a:schemeClr val="dk2"/>
                </a:solidFill>
                <a:latin typeface="Calibri"/>
                <a:ea typeface="Calibri"/>
                <a:cs typeface="Calibri"/>
                <a:sym typeface="Calibri"/>
              </a:defRPr>
            </a:lvl6pPr>
            <a:lvl7pPr marL="3200400" marR="0" lvl="6" indent="-355600" algn="l" rtl="0">
              <a:spcBef>
                <a:spcPts val="400"/>
              </a:spcBef>
              <a:spcAft>
                <a:spcPts val="0"/>
              </a:spcAft>
              <a:buClr>
                <a:schemeClr val="accent2"/>
              </a:buClr>
              <a:buSzPts val="2000"/>
              <a:buFont typeface="Noto Sans Symbols"/>
              <a:buChar char="▪"/>
              <a:defRPr sz="2000" b="0" i="0" u="none" strike="noStrike" cap="none">
                <a:solidFill>
                  <a:schemeClr val="dk2"/>
                </a:solidFill>
                <a:latin typeface="Calibri"/>
                <a:ea typeface="Calibri"/>
                <a:cs typeface="Calibri"/>
                <a:sym typeface="Calibri"/>
              </a:defRPr>
            </a:lvl7pPr>
            <a:lvl8pPr marL="3657600" marR="0" lvl="7" indent="-355600" algn="l" rtl="0">
              <a:spcBef>
                <a:spcPts val="400"/>
              </a:spcBef>
              <a:spcAft>
                <a:spcPts val="0"/>
              </a:spcAft>
              <a:buClr>
                <a:schemeClr val="accent3"/>
              </a:buClr>
              <a:buSzPts val="2000"/>
              <a:buFont typeface="Noto Sans Symbols"/>
              <a:buChar char="▪"/>
              <a:defRPr sz="2000" b="0" i="0" u="none" strike="noStrike" cap="none">
                <a:solidFill>
                  <a:schemeClr val="dk2"/>
                </a:solidFill>
                <a:latin typeface="Calibri"/>
                <a:ea typeface="Calibri"/>
                <a:cs typeface="Calibri"/>
                <a:sym typeface="Calibri"/>
              </a:defRPr>
            </a:lvl8pPr>
            <a:lvl9pPr marL="4114800" marR="0" lvl="8" indent="-355600" algn="l" rtl="0">
              <a:spcBef>
                <a:spcPts val="400"/>
              </a:spcBef>
              <a:spcAft>
                <a:spcPts val="0"/>
              </a:spcAft>
              <a:buClr>
                <a:schemeClr val="accent5"/>
              </a:buClr>
              <a:buSzPts val="2000"/>
              <a:buFont typeface="Noto Sans Symbols"/>
              <a:buChar char="▪"/>
              <a:defRPr sz="2000" b="0" i="0" u="none" strike="noStrike" cap="none">
                <a:solidFill>
                  <a:schemeClr val="dk2"/>
                </a:solidFill>
                <a:latin typeface="Calibri"/>
                <a:ea typeface="Calibri"/>
                <a:cs typeface="Calibri"/>
                <a:sym typeface="Calibri"/>
              </a:defRPr>
            </a:lvl9pPr>
          </a:lstStyle>
          <a:p>
            <a:endParaRPr/>
          </a:p>
        </p:txBody>
      </p:sp>
      <p:sp>
        <p:nvSpPr>
          <p:cNvPr id="396" name="Shape 396"/>
          <p:cNvSpPr txBox="1">
            <a:spLocks noGrp="1"/>
          </p:cNvSpPr>
          <p:nvPr>
            <p:ph type="body" idx="2"/>
          </p:nvPr>
        </p:nvSpPr>
        <p:spPr>
          <a:xfrm>
            <a:off x="2199639" y="304800"/>
            <a:ext cx="6589252" cy="639762"/>
          </a:xfrm>
          <a:prstGeom prst="rect">
            <a:avLst/>
          </a:prstGeom>
          <a:noFill/>
          <a:ln>
            <a:noFill/>
          </a:ln>
        </p:spPr>
        <p:txBody>
          <a:bodyPr spcFirstLastPara="1" wrap="square" lIns="91425" tIns="91425" rIns="91425" bIns="91425" anchor="ctr" anchorCtr="0"/>
          <a:lstStyle>
            <a:lvl1pPr marL="457200" marR="0" lvl="0" indent="-228600" algn="l" rtl="0">
              <a:spcBef>
                <a:spcPts val="560"/>
              </a:spcBef>
              <a:spcAft>
                <a:spcPts val="0"/>
              </a:spcAft>
              <a:buClr>
                <a:schemeClr val="accent1"/>
              </a:buClr>
              <a:buSzPts val="3080"/>
              <a:buFont typeface="Noto Sans Symbols"/>
              <a:buNone/>
              <a:defRPr sz="2800" b="0"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accent2"/>
              </a:buClr>
              <a:buSzPts val="2200"/>
              <a:buFont typeface="Noto Sans Symbols"/>
              <a:buNone/>
              <a:defRPr sz="2000" b="1" i="0" u="none" strike="noStrike" cap="none">
                <a:solidFill>
                  <a:srgbClr val="5C6670"/>
                </a:solidFill>
                <a:latin typeface="Calibri"/>
                <a:ea typeface="Calibri"/>
                <a:cs typeface="Calibri"/>
                <a:sym typeface="Calibri"/>
              </a:defRPr>
            </a:lvl2pPr>
            <a:lvl3pPr marL="1371600" marR="0" lvl="2" indent="-228600" algn="l" rtl="0">
              <a:spcBef>
                <a:spcPts val="360"/>
              </a:spcBef>
              <a:spcAft>
                <a:spcPts val="0"/>
              </a:spcAft>
              <a:buClr>
                <a:schemeClr val="accent3"/>
              </a:buClr>
              <a:buSzPts val="1980"/>
              <a:buFont typeface="Noto Sans Symbols"/>
              <a:buNone/>
              <a:defRPr sz="1800" b="1" i="0" u="none" strike="noStrike" cap="none">
                <a:solidFill>
                  <a:srgbClr val="5C6670"/>
                </a:solidFill>
                <a:latin typeface="Calibri"/>
                <a:ea typeface="Calibri"/>
                <a:cs typeface="Calibri"/>
                <a:sym typeface="Calibri"/>
              </a:defRPr>
            </a:lvl3pPr>
            <a:lvl4pPr marL="1828800" marR="0" lvl="3" indent="-228600" algn="l" rtl="0">
              <a:spcBef>
                <a:spcPts val="320"/>
              </a:spcBef>
              <a:spcAft>
                <a:spcPts val="0"/>
              </a:spcAft>
              <a:buClr>
                <a:schemeClr val="accent4"/>
              </a:buClr>
              <a:buSzPts val="1760"/>
              <a:buFont typeface="Noto Sans Symbols"/>
              <a:buNone/>
              <a:defRPr sz="1600" b="1" i="0" u="none" strike="noStrike" cap="none">
                <a:solidFill>
                  <a:srgbClr val="5C6670"/>
                </a:solidFill>
                <a:latin typeface="Calibri"/>
                <a:ea typeface="Calibri"/>
                <a:cs typeface="Calibri"/>
                <a:sym typeface="Calibri"/>
              </a:defRPr>
            </a:lvl4pPr>
            <a:lvl5pPr marL="2286000" marR="0" lvl="4" indent="-228600" algn="l" rtl="0">
              <a:spcBef>
                <a:spcPts val="320"/>
              </a:spcBef>
              <a:spcAft>
                <a:spcPts val="0"/>
              </a:spcAft>
              <a:buClr>
                <a:schemeClr val="accent6"/>
              </a:buClr>
              <a:buSzPts val="1760"/>
              <a:buFont typeface="Noto Sans Symbols"/>
              <a:buNone/>
              <a:defRPr sz="1600" b="1" i="0" u="none" strike="noStrike" cap="none">
                <a:solidFill>
                  <a:srgbClr val="5C6670"/>
                </a:solidFill>
                <a:latin typeface="Calibri"/>
                <a:ea typeface="Calibri"/>
                <a:cs typeface="Calibri"/>
                <a:sym typeface="Calibri"/>
              </a:defRPr>
            </a:lvl5pPr>
            <a:lvl6pPr marL="2743200" marR="0" lvl="5" indent="-228600" algn="l" rtl="0">
              <a:spcBef>
                <a:spcPts val="320"/>
              </a:spcBef>
              <a:spcAft>
                <a:spcPts val="0"/>
              </a:spcAft>
              <a:buClr>
                <a:schemeClr val="accent1"/>
              </a:buClr>
              <a:buSzPts val="1600"/>
              <a:buFont typeface="Noto Sans Symbols"/>
              <a:buNone/>
              <a:defRPr sz="1600" b="1" i="0" u="none" strike="noStrike" cap="none">
                <a:solidFill>
                  <a:schemeClr val="dk2"/>
                </a:solidFill>
                <a:latin typeface="Calibri"/>
                <a:ea typeface="Calibri"/>
                <a:cs typeface="Calibri"/>
                <a:sym typeface="Calibri"/>
              </a:defRPr>
            </a:lvl6pPr>
            <a:lvl7pPr marL="3200400" marR="0" lvl="6" indent="-228600" algn="l" rtl="0">
              <a:spcBef>
                <a:spcPts val="320"/>
              </a:spcBef>
              <a:spcAft>
                <a:spcPts val="0"/>
              </a:spcAft>
              <a:buClr>
                <a:schemeClr val="accent2"/>
              </a:buClr>
              <a:buSzPts val="1600"/>
              <a:buFont typeface="Noto Sans Symbols"/>
              <a:buNone/>
              <a:defRPr sz="1600" b="1" i="0" u="none" strike="noStrike" cap="none">
                <a:solidFill>
                  <a:schemeClr val="dk2"/>
                </a:solidFill>
                <a:latin typeface="Calibri"/>
                <a:ea typeface="Calibri"/>
                <a:cs typeface="Calibri"/>
                <a:sym typeface="Calibri"/>
              </a:defRPr>
            </a:lvl7pPr>
            <a:lvl8pPr marL="3657600" marR="0" lvl="7" indent="-228600" algn="l" rtl="0">
              <a:spcBef>
                <a:spcPts val="320"/>
              </a:spcBef>
              <a:spcAft>
                <a:spcPts val="0"/>
              </a:spcAft>
              <a:buClr>
                <a:schemeClr val="accent3"/>
              </a:buClr>
              <a:buSzPts val="1600"/>
              <a:buFont typeface="Noto Sans Symbols"/>
              <a:buNone/>
              <a:defRPr sz="1600" b="1" i="0" u="none" strike="noStrike" cap="none">
                <a:solidFill>
                  <a:schemeClr val="dk2"/>
                </a:solidFill>
                <a:latin typeface="Calibri"/>
                <a:ea typeface="Calibri"/>
                <a:cs typeface="Calibri"/>
                <a:sym typeface="Calibri"/>
              </a:defRPr>
            </a:lvl8pPr>
            <a:lvl9pPr marL="4114800" marR="0" lvl="8" indent="-228600" algn="l" rtl="0">
              <a:spcBef>
                <a:spcPts val="320"/>
              </a:spcBef>
              <a:spcAft>
                <a:spcPts val="0"/>
              </a:spcAft>
              <a:buClr>
                <a:schemeClr val="accent5"/>
              </a:buClr>
              <a:buSzPts val="1600"/>
              <a:buFont typeface="Noto Sans Symbols"/>
              <a:buNone/>
              <a:defRPr sz="1600" b="1" i="0" u="none" strike="noStrike" cap="none">
                <a:solidFill>
                  <a:schemeClr val="dk2"/>
                </a:solidFill>
                <a:latin typeface="Calibri"/>
                <a:ea typeface="Calibri"/>
                <a:cs typeface="Calibri"/>
                <a:sym typeface="Calibri"/>
              </a:defRPr>
            </a:lvl9pPr>
          </a:lstStyle>
          <a:p>
            <a:endParaRPr/>
          </a:p>
        </p:txBody>
      </p:sp>
      <p:sp>
        <p:nvSpPr>
          <p:cNvPr id="397" name="Shape 397"/>
          <p:cNvSpPr txBox="1">
            <a:spLocks noGrp="1"/>
          </p:cNvSpPr>
          <p:nvPr>
            <p:ph type="body" idx="3"/>
          </p:nvPr>
        </p:nvSpPr>
        <p:spPr>
          <a:xfrm>
            <a:off x="60220" y="2171510"/>
            <a:ext cx="1910820" cy="2816352"/>
          </a:xfrm>
          <a:prstGeom prst="rect">
            <a:avLst/>
          </a:prstGeom>
          <a:noFill/>
          <a:ln>
            <a:noFill/>
          </a:ln>
        </p:spPr>
        <p:txBody>
          <a:bodyPr spcFirstLastPara="1" wrap="square" lIns="91425" tIns="91425" rIns="91425" bIns="91425" anchor="t" anchorCtr="0"/>
          <a:lstStyle>
            <a:lvl1pPr marL="457200" marR="0" lvl="0" indent="-228600" algn="l" rtl="0">
              <a:spcBef>
                <a:spcPts val="360"/>
              </a:spcBef>
              <a:spcAft>
                <a:spcPts val="0"/>
              </a:spcAft>
              <a:buClr>
                <a:schemeClr val="accent1"/>
              </a:buClr>
              <a:buSzPts val="1980"/>
              <a:buFont typeface="Noto Sans Symbols"/>
              <a:buNone/>
              <a:defRPr sz="1800" b="0" i="0" u="none" strike="noStrike" cap="none">
                <a:solidFill>
                  <a:srgbClr val="FFFFFF"/>
                </a:solidFill>
                <a:latin typeface="Calibri"/>
                <a:ea typeface="Calibri"/>
                <a:cs typeface="Calibri"/>
                <a:sym typeface="Calibri"/>
              </a:defRPr>
            </a:lvl1pPr>
            <a:lvl2pPr marL="914400" marR="0" lvl="1" indent="-228600" algn="l" rtl="0">
              <a:spcBef>
                <a:spcPts val="240"/>
              </a:spcBef>
              <a:spcAft>
                <a:spcPts val="0"/>
              </a:spcAft>
              <a:buClr>
                <a:schemeClr val="accent2"/>
              </a:buClr>
              <a:buSzPts val="1320"/>
              <a:buFont typeface="Noto Sans Symbols"/>
              <a:buNone/>
              <a:defRPr sz="1200" b="0" i="0" u="none" strike="noStrike" cap="none">
                <a:solidFill>
                  <a:srgbClr val="5C6670"/>
                </a:solidFill>
                <a:latin typeface="Calibri"/>
                <a:ea typeface="Calibri"/>
                <a:cs typeface="Calibri"/>
                <a:sym typeface="Calibri"/>
              </a:defRPr>
            </a:lvl2pPr>
            <a:lvl3pPr marL="1371600" marR="0" lvl="2" indent="-228600" algn="l" rtl="0">
              <a:spcBef>
                <a:spcPts val="200"/>
              </a:spcBef>
              <a:spcAft>
                <a:spcPts val="0"/>
              </a:spcAft>
              <a:buClr>
                <a:schemeClr val="accent3"/>
              </a:buClr>
              <a:buSzPts val="1100"/>
              <a:buFont typeface="Noto Sans Symbols"/>
              <a:buNone/>
              <a:defRPr sz="1000" b="0" i="0" u="none" strike="noStrike" cap="none">
                <a:solidFill>
                  <a:srgbClr val="5C6670"/>
                </a:solidFill>
                <a:latin typeface="Calibri"/>
                <a:ea typeface="Calibri"/>
                <a:cs typeface="Calibri"/>
                <a:sym typeface="Calibri"/>
              </a:defRPr>
            </a:lvl3pPr>
            <a:lvl4pPr marL="1828800" marR="0" lvl="3" indent="-228600" algn="l" rtl="0">
              <a:spcBef>
                <a:spcPts val="180"/>
              </a:spcBef>
              <a:spcAft>
                <a:spcPts val="0"/>
              </a:spcAft>
              <a:buClr>
                <a:schemeClr val="accent4"/>
              </a:buClr>
              <a:buSzPts val="990"/>
              <a:buFont typeface="Noto Sans Symbols"/>
              <a:buNone/>
              <a:defRPr sz="900" b="0" i="0" u="none" strike="noStrike" cap="none">
                <a:solidFill>
                  <a:srgbClr val="5C6670"/>
                </a:solidFill>
                <a:latin typeface="Calibri"/>
                <a:ea typeface="Calibri"/>
                <a:cs typeface="Calibri"/>
                <a:sym typeface="Calibri"/>
              </a:defRPr>
            </a:lvl4pPr>
            <a:lvl5pPr marL="2286000" marR="0" lvl="4" indent="-228600" algn="l" rtl="0">
              <a:spcBef>
                <a:spcPts val="180"/>
              </a:spcBef>
              <a:spcAft>
                <a:spcPts val="0"/>
              </a:spcAft>
              <a:buClr>
                <a:schemeClr val="accent6"/>
              </a:buClr>
              <a:buSzPts val="990"/>
              <a:buFont typeface="Noto Sans Symbols"/>
              <a:buNone/>
              <a:defRPr sz="900" b="0" i="0" u="none" strike="noStrike" cap="none">
                <a:solidFill>
                  <a:srgbClr val="5C6670"/>
                </a:solidFill>
                <a:latin typeface="Calibri"/>
                <a:ea typeface="Calibri"/>
                <a:cs typeface="Calibri"/>
                <a:sym typeface="Calibri"/>
              </a:defRPr>
            </a:lvl5pPr>
            <a:lvl6pPr marL="2743200" marR="0" lvl="5" indent="-228600" algn="l" rtl="0">
              <a:spcBef>
                <a:spcPts val="180"/>
              </a:spcBef>
              <a:spcAft>
                <a:spcPts val="0"/>
              </a:spcAft>
              <a:buClr>
                <a:schemeClr val="accent1"/>
              </a:buClr>
              <a:buSzPts val="900"/>
              <a:buFont typeface="Noto Sans Symbols"/>
              <a:buNone/>
              <a:defRPr sz="900" b="0" i="0" u="none" strike="noStrike" cap="none">
                <a:solidFill>
                  <a:schemeClr val="dk2"/>
                </a:solidFill>
                <a:latin typeface="Calibri"/>
                <a:ea typeface="Calibri"/>
                <a:cs typeface="Calibri"/>
                <a:sym typeface="Calibri"/>
              </a:defRPr>
            </a:lvl6pPr>
            <a:lvl7pPr marL="3200400" marR="0" lvl="6" indent="-228600" algn="l" rtl="0">
              <a:spcBef>
                <a:spcPts val="180"/>
              </a:spcBef>
              <a:spcAft>
                <a:spcPts val="0"/>
              </a:spcAft>
              <a:buClr>
                <a:schemeClr val="accent2"/>
              </a:buClr>
              <a:buSzPts val="900"/>
              <a:buFont typeface="Noto Sans Symbols"/>
              <a:buNone/>
              <a:defRPr sz="900" b="0" i="0" u="none" strike="noStrike" cap="none">
                <a:solidFill>
                  <a:schemeClr val="dk2"/>
                </a:solidFill>
                <a:latin typeface="Calibri"/>
                <a:ea typeface="Calibri"/>
                <a:cs typeface="Calibri"/>
                <a:sym typeface="Calibri"/>
              </a:defRPr>
            </a:lvl7pPr>
            <a:lvl8pPr marL="3657600" marR="0" lvl="7" indent="-228600" algn="l" rtl="0">
              <a:spcBef>
                <a:spcPts val="180"/>
              </a:spcBef>
              <a:spcAft>
                <a:spcPts val="0"/>
              </a:spcAft>
              <a:buClr>
                <a:schemeClr val="accent3"/>
              </a:buClr>
              <a:buSzPts val="900"/>
              <a:buFont typeface="Noto Sans Symbols"/>
              <a:buNone/>
              <a:defRPr sz="900" b="0" i="0" u="none" strike="noStrike" cap="none">
                <a:solidFill>
                  <a:schemeClr val="dk2"/>
                </a:solidFill>
                <a:latin typeface="Calibri"/>
                <a:ea typeface="Calibri"/>
                <a:cs typeface="Calibri"/>
                <a:sym typeface="Calibri"/>
              </a:defRPr>
            </a:lvl8pPr>
            <a:lvl9pPr marL="4114800" marR="0" lvl="8" indent="-228600" algn="l" rtl="0">
              <a:spcBef>
                <a:spcPts val="180"/>
              </a:spcBef>
              <a:spcAft>
                <a:spcPts val="0"/>
              </a:spcAft>
              <a:buClr>
                <a:schemeClr val="accent5"/>
              </a:buClr>
              <a:buSzPts val="900"/>
              <a:buFont typeface="Noto Sans Symbols"/>
              <a:buNone/>
              <a:defRPr sz="900" b="0" i="0" u="none" strike="noStrike" cap="none">
                <a:solidFill>
                  <a:schemeClr val="dk2"/>
                </a:solidFill>
                <a:latin typeface="Calibri"/>
                <a:ea typeface="Calibri"/>
                <a:cs typeface="Calibri"/>
                <a:sym typeface="Calibri"/>
              </a:defRPr>
            </a:lvl9pPr>
          </a:lstStyle>
          <a:p>
            <a:endParaRPr/>
          </a:p>
        </p:txBody>
      </p:sp>
      <p:sp>
        <p:nvSpPr>
          <p:cNvPr id="398" name="Shape 398"/>
          <p:cNvSpPr txBox="1">
            <a:spLocks noGrp="1"/>
          </p:cNvSpPr>
          <p:nvPr>
            <p:ph type="title"/>
          </p:nvPr>
        </p:nvSpPr>
        <p:spPr>
          <a:xfrm>
            <a:off x="57912" y="1036320"/>
            <a:ext cx="1913456" cy="1033590"/>
          </a:xfrm>
          <a:prstGeom prst="rect">
            <a:avLst/>
          </a:prstGeom>
          <a:noFill/>
          <a:ln>
            <a:noFill/>
          </a:ln>
        </p:spPr>
        <p:txBody>
          <a:bodyPr spcFirstLastPara="1" wrap="square" lIns="91425" tIns="91425" rIns="91425" bIns="91425" anchor="b" anchorCtr="0"/>
          <a:lstStyle>
            <a:lvl1pPr marR="0" lvl="0" algn="l" rtl="0">
              <a:spcBef>
                <a:spcPts val="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00" name="Shape 400"/>
          <p:cNvSpPr txBox="1">
            <a:spLocks noGrp="1"/>
          </p:cNvSpPr>
          <p:nvPr>
            <p:ph type="sldNum" idx="12"/>
          </p:nvPr>
        </p:nvSpPr>
        <p:spPr>
          <a:xfrm>
            <a:off x="381000" y="6395526"/>
            <a:ext cx="2133600" cy="365125"/>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a:solidFill>
                  <a:srgbClr val="EDEBE4"/>
                </a:solidFill>
                <a:latin typeface="Calibri"/>
                <a:ea typeface="Calibri"/>
                <a:cs typeface="Calibri"/>
                <a:sym typeface="Calibri"/>
              </a:defRPr>
            </a:lvl1pPr>
            <a:lvl2pPr marL="0" marR="0" lvl="1" indent="0" algn="l" rtl="0">
              <a:spcBef>
                <a:spcPts val="0"/>
              </a:spcBef>
              <a:buNone/>
              <a:defRPr sz="1200">
                <a:solidFill>
                  <a:srgbClr val="EDEBE4"/>
                </a:solidFill>
                <a:latin typeface="Calibri"/>
                <a:ea typeface="Calibri"/>
                <a:cs typeface="Calibri"/>
                <a:sym typeface="Calibri"/>
              </a:defRPr>
            </a:lvl2pPr>
            <a:lvl3pPr marL="0" marR="0" lvl="2" indent="0" algn="l" rtl="0">
              <a:spcBef>
                <a:spcPts val="0"/>
              </a:spcBef>
              <a:buNone/>
              <a:defRPr sz="1200">
                <a:solidFill>
                  <a:srgbClr val="EDEBE4"/>
                </a:solidFill>
                <a:latin typeface="Calibri"/>
                <a:ea typeface="Calibri"/>
                <a:cs typeface="Calibri"/>
                <a:sym typeface="Calibri"/>
              </a:defRPr>
            </a:lvl3pPr>
            <a:lvl4pPr marL="0" marR="0" lvl="3" indent="0" algn="l" rtl="0">
              <a:spcBef>
                <a:spcPts val="0"/>
              </a:spcBef>
              <a:buNone/>
              <a:defRPr sz="1200">
                <a:solidFill>
                  <a:srgbClr val="EDEBE4"/>
                </a:solidFill>
                <a:latin typeface="Calibri"/>
                <a:ea typeface="Calibri"/>
                <a:cs typeface="Calibri"/>
                <a:sym typeface="Calibri"/>
              </a:defRPr>
            </a:lvl4pPr>
            <a:lvl5pPr marL="0" marR="0" lvl="4" indent="0" algn="l" rtl="0">
              <a:spcBef>
                <a:spcPts val="0"/>
              </a:spcBef>
              <a:buNone/>
              <a:defRPr sz="1200">
                <a:solidFill>
                  <a:srgbClr val="EDEBE4"/>
                </a:solidFill>
                <a:latin typeface="Calibri"/>
                <a:ea typeface="Calibri"/>
                <a:cs typeface="Calibri"/>
                <a:sym typeface="Calibri"/>
              </a:defRPr>
            </a:lvl5pPr>
            <a:lvl6pPr marL="0" marR="0" lvl="5" indent="0" algn="l" rtl="0">
              <a:spcBef>
                <a:spcPts val="0"/>
              </a:spcBef>
              <a:buNone/>
              <a:defRPr sz="1200">
                <a:solidFill>
                  <a:srgbClr val="EDEBE4"/>
                </a:solidFill>
                <a:latin typeface="Calibri"/>
                <a:ea typeface="Calibri"/>
                <a:cs typeface="Calibri"/>
                <a:sym typeface="Calibri"/>
              </a:defRPr>
            </a:lvl6pPr>
            <a:lvl7pPr marL="0" marR="0" lvl="6" indent="0" algn="l" rtl="0">
              <a:spcBef>
                <a:spcPts val="0"/>
              </a:spcBef>
              <a:buNone/>
              <a:defRPr sz="1200">
                <a:solidFill>
                  <a:srgbClr val="EDEBE4"/>
                </a:solidFill>
                <a:latin typeface="Calibri"/>
                <a:ea typeface="Calibri"/>
                <a:cs typeface="Calibri"/>
                <a:sym typeface="Calibri"/>
              </a:defRPr>
            </a:lvl7pPr>
            <a:lvl8pPr marL="0" marR="0" lvl="7" indent="0" algn="l" rtl="0">
              <a:spcBef>
                <a:spcPts val="0"/>
              </a:spcBef>
              <a:buNone/>
              <a:defRPr sz="1200">
                <a:solidFill>
                  <a:srgbClr val="EDEBE4"/>
                </a:solidFill>
                <a:latin typeface="Calibri"/>
                <a:ea typeface="Calibri"/>
                <a:cs typeface="Calibri"/>
                <a:sym typeface="Calibri"/>
              </a:defRPr>
            </a:lvl8pPr>
            <a:lvl9pPr marL="0" marR="0" lvl="8" indent="0" algn="l" rtl="0">
              <a:spcBef>
                <a:spcPts val="0"/>
              </a:spcBef>
              <a:buNone/>
              <a:defRPr sz="1200">
                <a:solidFill>
                  <a:srgbClr val="EDEBE4"/>
                </a:solidFill>
                <a:latin typeface="Calibri"/>
                <a:ea typeface="Calibri"/>
                <a:cs typeface="Calibri"/>
                <a:sym typeface="Calibri"/>
              </a:defRPr>
            </a:lvl9pPr>
          </a:lstStyle>
          <a:p>
            <a:fld id="{00000000-1234-1234-1234-123412341234}" type="slidenum">
              <a:rPr lang="en-US"/>
              <a:pPr/>
              <a:t>‹#›</a:t>
            </a:fld>
            <a:endParaRP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Tree>
    <p:extLst>
      <p:ext uri="{BB962C8B-B14F-4D97-AF65-F5344CB8AC3E}">
        <p14:creationId xmlns:p14="http://schemas.microsoft.com/office/powerpoint/2010/main" val="2213949317"/>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showMasterSp="0" matchingName="Blank with Caption Left">
  <p:cSld name="Blank with Caption Left">
    <p:bg>
      <p:bgPr>
        <a:blipFill>
          <a:blip r:embed="rId2">
            <a:alphaModFix/>
          </a:blip>
          <a:stretch>
            <a:fillRect/>
          </a:stretch>
        </a:blipFill>
        <a:effectLst/>
      </p:bgPr>
    </p:bg>
    <p:spTree>
      <p:nvGrpSpPr>
        <p:cNvPr id="1" name="Shape 401"/>
        <p:cNvGrpSpPr/>
        <p:nvPr/>
      </p:nvGrpSpPr>
      <p:grpSpPr>
        <a:xfrm>
          <a:off x="0" y="0"/>
          <a:ext cx="0" cy="0"/>
          <a:chOff x="0" y="0"/>
          <a:chExt cx="0" cy="0"/>
        </a:xfrm>
      </p:grpSpPr>
      <p:sp>
        <p:nvSpPr>
          <p:cNvPr id="402" name="Shape 402"/>
          <p:cNvSpPr txBox="1">
            <a:spLocks noGrp="1"/>
          </p:cNvSpPr>
          <p:nvPr>
            <p:ph type="body" idx="1"/>
          </p:nvPr>
        </p:nvSpPr>
        <p:spPr>
          <a:xfrm>
            <a:off x="60220" y="2232152"/>
            <a:ext cx="1910820" cy="2816352"/>
          </a:xfrm>
          <a:prstGeom prst="rect">
            <a:avLst/>
          </a:prstGeom>
          <a:noFill/>
          <a:ln>
            <a:noFill/>
          </a:ln>
        </p:spPr>
        <p:txBody>
          <a:bodyPr spcFirstLastPara="1" wrap="square" lIns="91425" tIns="91425" rIns="91425" bIns="91425" anchor="t" anchorCtr="0"/>
          <a:lstStyle>
            <a:lvl1pPr marL="457200" marR="0" lvl="0" indent="-228600" algn="l" rtl="0">
              <a:spcBef>
                <a:spcPts val="360"/>
              </a:spcBef>
              <a:spcAft>
                <a:spcPts val="0"/>
              </a:spcAft>
              <a:buClr>
                <a:schemeClr val="accent1"/>
              </a:buClr>
              <a:buSzPts val="1980"/>
              <a:buFont typeface="Noto Sans Symbols"/>
              <a:buNone/>
              <a:defRPr sz="1800" b="0" i="0" u="none" strike="noStrike" cap="none">
                <a:solidFill>
                  <a:srgbClr val="FFFFFF"/>
                </a:solidFill>
                <a:latin typeface="Calibri"/>
                <a:ea typeface="Calibri"/>
                <a:cs typeface="Calibri"/>
                <a:sym typeface="Calibri"/>
              </a:defRPr>
            </a:lvl1pPr>
            <a:lvl2pPr marL="914400" marR="0" lvl="1" indent="-228600" algn="l" rtl="0">
              <a:spcBef>
                <a:spcPts val="240"/>
              </a:spcBef>
              <a:spcAft>
                <a:spcPts val="0"/>
              </a:spcAft>
              <a:buClr>
                <a:schemeClr val="accent2"/>
              </a:buClr>
              <a:buSzPts val="1320"/>
              <a:buFont typeface="Noto Sans Symbols"/>
              <a:buNone/>
              <a:defRPr sz="1200" b="0" i="0" u="none" strike="noStrike" cap="none">
                <a:solidFill>
                  <a:srgbClr val="5C6670"/>
                </a:solidFill>
                <a:latin typeface="Calibri"/>
                <a:ea typeface="Calibri"/>
                <a:cs typeface="Calibri"/>
                <a:sym typeface="Calibri"/>
              </a:defRPr>
            </a:lvl2pPr>
            <a:lvl3pPr marL="1371600" marR="0" lvl="2" indent="-228600" algn="l" rtl="0">
              <a:spcBef>
                <a:spcPts val="200"/>
              </a:spcBef>
              <a:spcAft>
                <a:spcPts val="0"/>
              </a:spcAft>
              <a:buClr>
                <a:schemeClr val="accent3"/>
              </a:buClr>
              <a:buSzPts val="1100"/>
              <a:buFont typeface="Noto Sans Symbols"/>
              <a:buNone/>
              <a:defRPr sz="1000" b="0" i="0" u="none" strike="noStrike" cap="none">
                <a:solidFill>
                  <a:srgbClr val="5C6670"/>
                </a:solidFill>
                <a:latin typeface="Calibri"/>
                <a:ea typeface="Calibri"/>
                <a:cs typeface="Calibri"/>
                <a:sym typeface="Calibri"/>
              </a:defRPr>
            </a:lvl3pPr>
            <a:lvl4pPr marL="1828800" marR="0" lvl="3" indent="-228600" algn="l" rtl="0">
              <a:spcBef>
                <a:spcPts val="180"/>
              </a:spcBef>
              <a:spcAft>
                <a:spcPts val="0"/>
              </a:spcAft>
              <a:buClr>
                <a:schemeClr val="accent4"/>
              </a:buClr>
              <a:buSzPts val="990"/>
              <a:buFont typeface="Noto Sans Symbols"/>
              <a:buNone/>
              <a:defRPr sz="900" b="0" i="0" u="none" strike="noStrike" cap="none">
                <a:solidFill>
                  <a:srgbClr val="5C6670"/>
                </a:solidFill>
                <a:latin typeface="Calibri"/>
                <a:ea typeface="Calibri"/>
                <a:cs typeface="Calibri"/>
                <a:sym typeface="Calibri"/>
              </a:defRPr>
            </a:lvl4pPr>
            <a:lvl5pPr marL="2286000" marR="0" lvl="4" indent="-228600" algn="l" rtl="0">
              <a:spcBef>
                <a:spcPts val="180"/>
              </a:spcBef>
              <a:spcAft>
                <a:spcPts val="0"/>
              </a:spcAft>
              <a:buClr>
                <a:schemeClr val="accent6"/>
              </a:buClr>
              <a:buSzPts val="990"/>
              <a:buFont typeface="Noto Sans Symbols"/>
              <a:buNone/>
              <a:defRPr sz="900" b="0" i="0" u="none" strike="noStrike" cap="none">
                <a:solidFill>
                  <a:srgbClr val="5C6670"/>
                </a:solidFill>
                <a:latin typeface="Calibri"/>
                <a:ea typeface="Calibri"/>
                <a:cs typeface="Calibri"/>
                <a:sym typeface="Calibri"/>
              </a:defRPr>
            </a:lvl5pPr>
            <a:lvl6pPr marL="2743200" marR="0" lvl="5" indent="-228600" algn="l" rtl="0">
              <a:spcBef>
                <a:spcPts val="180"/>
              </a:spcBef>
              <a:spcAft>
                <a:spcPts val="0"/>
              </a:spcAft>
              <a:buClr>
                <a:schemeClr val="accent1"/>
              </a:buClr>
              <a:buSzPts val="900"/>
              <a:buFont typeface="Noto Sans Symbols"/>
              <a:buNone/>
              <a:defRPr sz="900" b="0" i="0" u="none" strike="noStrike" cap="none">
                <a:solidFill>
                  <a:schemeClr val="dk2"/>
                </a:solidFill>
                <a:latin typeface="Calibri"/>
                <a:ea typeface="Calibri"/>
                <a:cs typeface="Calibri"/>
                <a:sym typeface="Calibri"/>
              </a:defRPr>
            </a:lvl6pPr>
            <a:lvl7pPr marL="3200400" marR="0" lvl="6" indent="-228600" algn="l" rtl="0">
              <a:spcBef>
                <a:spcPts val="180"/>
              </a:spcBef>
              <a:spcAft>
                <a:spcPts val="0"/>
              </a:spcAft>
              <a:buClr>
                <a:schemeClr val="accent2"/>
              </a:buClr>
              <a:buSzPts val="900"/>
              <a:buFont typeface="Noto Sans Symbols"/>
              <a:buNone/>
              <a:defRPr sz="900" b="0" i="0" u="none" strike="noStrike" cap="none">
                <a:solidFill>
                  <a:schemeClr val="dk2"/>
                </a:solidFill>
                <a:latin typeface="Calibri"/>
                <a:ea typeface="Calibri"/>
                <a:cs typeface="Calibri"/>
                <a:sym typeface="Calibri"/>
              </a:defRPr>
            </a:lvl7pPr>
            <a:lvl8pPr marL="3657600" marR="0" lvl="7" indent="-228600" algn="l" rtl="0">
              <a:spcBef>
                <a:spcPts val="180"/>
              </a:spcBef>
              <a:spcAft>
                <a:spcPts val="0"/>
              </a:spcAft>
              <a:buClr>
                <a:schemeClr val="accent3"/>
              </a:buClr>
              <a:buSzPts val="900"/>
              <a:buFont typeface="Noto Sans Symbols"/>
              <a:buNone/>
              <a:defRPr sz="900" b="0" i="0" u="none" strike="noStrike" cap="none">
                <a:solidFill>
                  <a:schemeClr val="dk2"/>
                </a:solidFill>
                <a:latin typeface="Calibri"/>
                <a:ea typeface="Calibri"/>
                <a:cs typeface="Calibri"/>
                <a:sym typeface="Calibri"/>
              </a:defRPr>
            </a:lvl8pPr>
            <a:lvl9pPr marL="4114800" marR="0" lvl="8" indent="-228600" algn="l" rtl="0">
              <a:spcBef>
                <a:spcPts val="180"/>
              </a:spcBef>
              <a:spcAft>
                <a:spcPts val="0"/>
              </a:spcAft>
              <a:buClr>
                <a:schemeClr val="accent5"/>
              </a:buClr>
              <a:buSzPts val="900"/>
              <a:buFont typeface="Noto Sans Symbols"/>
              <a:buNone/>
              <a:defRPr sz="900" b="0" i="0" u="none" strike="noStrike" cap="none">
                <a:solidFill>
                  <a:schemeClr val="dk2"/>
                </a:solidFill>
                <a:latin typeface="Calibri"/>
                <a:ea typeface="Calibri"/>
                <a:cs typeface="Calibri"/>
                <a:sym typeface="Calibri"/>
              </a:defRPr>
            </a:lvl9pPr>
          </a:lstStyle>
          <a:p>
            <a:endParaRPr/>
          </a:p>
        </p:txBody>
      </p:sp>
      <p:sp>
        <p:nvSpPr>
          <p:cNvPr id="403" name="Shape 403"/>
          <p:cNvSpPr txBox="1">
            <a:spLocks noGrp="1"/>
          </p:cNvSpPr>
          <p:nvPr>
            <p:ph type="title"/>
          </p:nvPr>
        </p:nvSpPr>
        <p:spPr>
          <a:xfrm>
            <a:off x="57912" y="1096962"/>
            <a:ext cx="1913456" cy="1033590"/>
          </a:xfrm>
          <a:prstGeom prst="rect">
            <a:avLst/>
          </a:prstGeom>
          <a:noFill/>
          <a:ln>
            <a:noFill/>
          </a:ln>
        </p:spPr>
        <p:txBody>
          <a:bodyPr spcFirstLastPara="1" wrap="square" lIns="91425" tIns="91425" rIns="91425" bIns="91425" anchor="b" anchorCtr="0"/>
          <a:lstStyle>
            <a:lvl1pPr marR="0" lvl="0" algn="l" rtl="0">
              <a:spcBef>
                <a:spcPts val="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05" name="Shape 405"/>
          <p:cNvSpPr txBox="1">
            <a:spLocks noGrp="1"/>
          </p:cNvSpPr>
          <p:nvPr>
            <p:ph type="sldNum" idx="12"/>
          </p:nvPr>
        </p:nvSpPr>
        <p:spPr>
          <a:xfrm>
            <a:off x="381000" y="6395526"/>
            <a:ext cx="2133600" cy="365125"/>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a:solidFill>
                  <a:srgbClr val="9A9EA3"/>
                </a:solidFill>
                <a:latin typeface="Calibri"/>
                <a:ea typeface="Calibri"/>
                <a:cs typeface="Calibri"/>
                <a:sym typeface="Calibri"/>
              </a:defRPr>
            </a:lvl1pPr>
            <a:lvl2pPr marL="0" marR="0" lvl="1" indent="0" algn="l" rtl="0">
              <a:spcBef>
                <a:spcPts val="0"/>
              </a:spcBef>
              <a:buNone/>
              <a:defRPr sz="1200">
                <a:solidFill>
                  <a:srgbClr val="9A9EA3"/>
                </a:solidFill>
                <a:latin typeface="Calibri"/>
                <a:ea typeface="Calibri"/>
                <a:cs typeface="Calibri"/>
                <a:sym typeface="Calibri"/>
              </a:defRPr>
            </a:lvl2pPr>
            <a:lvl3pPr marL="0" marR="0" lvl="2" indent="0" algn="l" rtl="0">
              <a:spcBef>
                <a:spcPts val="0"/>
              </a:spcBef>
              <a:buNone/>
              <a:defRPr sz="1200">
                <a:solidFill>
                  <a:srgbClr val="9A9EA3"/>
                </a:solidFill>
                <a:latin typeface="Calibri"/>
                <a:ea typeface="Calibri"/>
                <a:cs typeface="Calibri"/>
                <a:sym typeface="Calibri"/>
              </a:defRPr>
            </a:lvl3pPr>
            <a:lvl4pPr marL="0" marR="0" lvl="3" indent="0" algn="l" rtl="0">
              <a:spcBef>
                <a:spcPts val="0"/>
              </a:spcBef>
              <a:buNone/>
              <a:defRPr sz="1200">
                <a:solidFill>
                  <a:srgbClr val="9A9EA3"/>
                </a:solidFill>
                <a:latin typeface="Calibri"/>
                <a:ea typeface="Calibri"/>
                <a:cs typeface="Calibri"/>
                <a:sym typeface="Calibri"/>
              </a:defRPr>
            </a:lvl4pPr>
            <a:lvl5pPr marL="0" marR="0" lvl="4" indent="0" algn="l" rtl="0">
              <a:spcBef>
                <a:spcPts val="0"/>
              </a:spcBef>
              <a:buNone/>
              <a:defRPr sz="1200">
                <a:solidFill>
                  <a:srgbClr val="9A9EA3"/>
                </a:solidFill>
                <a:latin typeface="Calibri"/>
                <a:ea typeface="Calibri"/>
                <a:cs typeface="Calibri"/>
                <a:sym typeface="Calibri"/>
              </a:defRPr>
            </a:lvl5pPr>
            <a:lvl6pPr marL="0" marR="0" lvl="5" indent="0" algn="l" rtl="0">
              <a:spcBef>
                <a:spcPts val="0"/>
              </a:spcBef>
              <a:buNone/>
              <a:defRPr sz="1200">
                <a:solidFill>
                  <a:srgbClr val="9A9EA3"/>
                </a:solidFill>
                <a:latin typeface="Calibri"/>
                <a:ea typeface="Calibri"/>
                <a:cs typeface="Calibri"/>
                <a:sym typeface="Calibri"/>
              </a:defRPr>
            </a:lvl6pPr>
            <a:lvl7pPr marL="0" marR="0" lvl="6" indent="0" algn="l" rtl="0">
              <a:spcBef>
                <a:spcPts val="0"/>
              </a:spcBef>
              <a:buNone/>
              <a:defRPr sz="1200">
                <a:solidFill>
                  <a:srgbClr val="9A9EA3"/>
                </a:solidFill>
                <a:latin typeface="Calibri"/>
                <a:ea typeface="Calibri"/>
                <a:cs typeface="Calibri"/>
                <a:sym typeface="Calibri"/>
              </a:defRPr>
            </a:lvl7pPr>
            <a:lvl8pPr marL="0" marR="0" lvl="7" indent="0" algn="l" rtl="0">
              <a:spcBef>
                <a:spcPts val="0"/>
              </a:spcBef>
              <a:buNone/>
              <a:defRPr sz="1200">
                <a:solidFill>
                  <a:srgbClr val="9A9EA3"/>
                </a:solidFill>
                <a:latin typeface="Calibri"/>
                <a:ea typeface="Calibri"/>
                <a:cs typeface="Calibri"/>
                <a:sym typeface="Calibri"/>
              </a:defRPr>
            </a:lvl8pPr>
            <a:lvl9pPr marL="0" marR="0" lvl="8" indent="0" algn="l" rtl="0">
              <a:spcBef>
                <a:spcPts val="0"/>
              </a:spcBef>
              <a:buNone/>
              <a:defRPr sz="1200">
                <a:solidFill>
                  <a:srgbClr val="9A9EA3"/>
                </a:solidFill>
                <a:latin typeface="Calibri"/>
                <a:ea typeface="Calibri"/>
                <a:cs typeface="Calibri"/>
                <a:sym typeface="Calibri"/>
              </a:defRPr>
            </a:lvl9pPr>
          </a:lstStyle>
          <a:p>
            <a:fld id="{00000000-1234-1234-1234-123412341234}" type="slidenum">
              <a:rPr lang="en-US"/>
              <a:pPr/>
              <a:t>‹#›</a:t>
            </a:fld>
            <a:endParaRP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Tree>
    <p:extLst>
      <p:ext uri="{BB962C8B-B14F-4D97-AF65-F5344CB8AC3E}">
        <p14:creationId xmlns:p14="http://schemas.microsoft.com/office/powerpoint/2010/main" val="3467867832"/>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showMasterSp="0" matchingName="Picture with Caption Left">
  <p:cSld name="Picture with Caption Left">
    <p:bg>
      <p:bgPr>
        <a:blipFill>
          <a:blip r:embed="rId2">
            <a:alphaModFix/>
          </a:blip>
          <a:stretch>
            <a:fillRect/>
          </a:stretch>
        </a:blipFill>
        <a:effectLst/>
      </p:bgPr>
    </p:bg>
    <p:spTree>
      <p:nvGrpSpPr>
        <p:cNvPr id="1" name="Shape 406"/>
        <p:cNvGrpSpPr/>
        <p:nvPr/>
      </p:nvGrpSpPr>
      <p:grpSpPr>
        <a:xfrm>
          <a:off x="0" y="0"/>
          <a:ext cx="0" cy="0"/>
          <a:chOff x="0" y="0"/>
          <a:chExt cx="0" cy="0"/>
        </a:xfrm>
      </p:grpSpPr>
      <p:sp>
        <p:nvSpPr>
          <p:cNvPr id="407" name="Shape 407"/>
          <p:cNvSpPr>
            <a:spLocks noGrp="1"/>
          </p:cNvSpPr>
          <p:nvPr>
            <p:ph type="pic" idx="2"/>
          </p:nvPr>
        </p:nvSpPr>
        <p:spPr>
          <a:xfrm>
            <a:off x="2213286" y="304800"/>
            <a:ext cx="6625914" cy="5773732"/>
          </a:xfrm>
          <a:prstGeom prst="rect">
            <a:avLst/>
          </a:prstGeom>
          <a:noFill/>
          <a:ln>
            <a:noFill/>
          </a:ln>
        </p:spPr>
        <p:txBody>
          <a:bodyPr spcFirstLastPara="1" wrap="square" lIns="91425" tIns="91425" rIns="91425" bIns="91425" anchor="ctr" anchorCtr="0"/>
          <a:lstStyle>
            <a:lvl1pPr marR="0" lvl="0" algn="ctr" rtl="0">
              <a:spcBef>
                <a:spcPts val="640"/>
              </a:spcBef>
              <a:spcAft>
                <a:spcPts val="0"/>
              </a:spcAft>
              <a:buClr>
                <a:schemeClr val="accent1"/>
              </a:buClr>
              <a:buSzPts val="3520"/>
              <a:buFont typeface="Noto Sans Symbols"/>
              <a:buNone/>
              <a:defRPr sz="3200" b="0" i="0" u="none" strike="noStrike" cap="none">
                <a:solidFill>
                  <a:srgbClr val="5C6670"/>
                </a:solidFill>
                <a:latin typeface="Calibri"/>
                <a:ea typeface="Calibri"/>
                <a:cs typeface="Calibri"/>
                <a:sym typeface="Calibri"/>
              </a:defRPr>
            </a:lvl1pPr>
            <a:lvl2pPr marR="0" lvl="1" algn="l" rtl="0">
              <a:spcBef>
                <a:spcPts val="560"/>
              </a:spcBef>
              <a:spcAft>
                <a:spcPts val="0"/>
              </a:spcAft>
              <a:buClr>
                <a:schemeClr val="accent2"/>
              </a:buClr>
              <a:buSzPts val="3080"/>
              <a:buFont typeface="Noto Sans Symbols"/>
              <a:buNone/>
              <a:defRPr sz="2800" b="0" i="0" u="none" strike="noStrike" cap="none">
                <a:solidFill>
                  <a:srgbClr val="5C6670"/>
                </a:solidFill>
                <a:latin typeface="Calibri"/>
                <a:ea typeface="Calibri"/>
                <a:cs typeface="Calibri"/>
                <a:sym typeface="Calibri"/>
              </a:defRPr>
            </a:lvl2pPr>
            <a:lvl3pPr marR="0" lvl="2" algn="l" rtl="0">
              <a:spcBef>
                <a:spcPts val="480"/>
              </a:spcBef>
              <a:spcAft>
                <a:spcPts val="0"/>
              </a:spcAft>
              <a:buClr>
                <a:schemeClr val="accent3"/>
              </a:buClr>
              <a:buSzPts val="2640"/>
              <a:buFont typeface="Noto Sans Symbols"/>
              <a:buNone/>
              <a:defRPr sz="2400" b="0" i="0" u="none" strike="noStrike" cap="none">
                <a:solidFill>
                  <a:srgbClr val="5C6670"/>
                </a:solidFill>
                <a:latin typeface="Calibri"/>
                <a:ea typeface="Calibri"/>
                <a:cs typeface="Calibri"/>
                <a:sym typeface="Calibri"/>
              </a:defRPr>
            </a:lvl3pPr>
            <a:lvl4pPr marR="0" lvl="3" algn="l" rtl="0">
              <a:spcBef>
                <a:spcPts val="400"/>
              </a:spcBef>
              <a:spcAft>
                <a:spcPts val="0"/>
              </a:spcAft>
              <a:buClr>
                <a:schemeClr val="accent4"/>
              </a:buClr>
              <a:buSzPts val="2200"/>
              <a:buFont typeface="Noto Sans Symbols"/>
              <a:buNone/>
              <a:defRPr sz="2000" b="0" i="0" u="none" strike="noStrike" cap="none">
                <a:solidFill>
                  <a:srgbClr val="5C6670"/>
                </a:solidFill>
                <a:latin typeface="Calibri"/>
                <a:ea typeface="Calibri"/>
                <a:cs typeface="Calibri"/>
                <a:sym typeface="Calibri"/>
              </a:defRPr>
            </a:lvl4pPr>
            <a:lvl5pPr marR="0" lvl="4" algn="l" rtl="0">
              <a:spcBef>
                <a:spcPts val="400"/>
              </a:spcBef>
              <a:spcAft>
                <a:spcPts val="0"/>
              </a:spcAft>
              <a:buClr>
                <a:schemeClr val="accent6"/>
              </a:buClr>
              <a:buSzPts val="2200"/>
              <a:buFont typeface="Noto Sans Symbols"/>
              <a:buNone/>
              <a:defRPr sz="2000" b="0" i="0" u="none" strike="noStrike" cap="none">
                <a:solidFill>
                  <a:srgbClr val="5C6670"/>
                </a:solidFill>
                <a:latin typeface="Calibri"/>
                <a:ea typeface="Calibri"/>
                <a:cs typeface="Calibri"/>
                <a:sym typeface="Calibri"/>
              </a:defRPr>
            </a:lvl5pPr>
            <a:lvl6pPr marR="0" lvl="5" algn="l" rtl="0">
              <a:spcBef>
                <a:spcPts val="400"/>
              </a:spcBef>
              <a:spcAft>
                <a:spcPts val="0"/>
              </a:spcAft>
              <a:buClr>
                <a:schemeClr val="accent1"/>
              </a:buClr>
              <a:buSzPts val="2000"/>
              <a:buFont typeface="Noto Sans Symbols"/>
              <a:buNone/>
              <a:defRPr sz="2000" b="0" i="0" u="none" strike="noStrike" cap="none">
                <a:solidFill>
                  <a:schemeClr val="dk2"/>
                </a:solidFill>
                <a:latin typeface="Calibri"/>
                <a:ea typeface="Calibri"/>
                <a:cs typeface="Calibri"/>
                <a:sym typeface="Calibri"/>
              </a:defRPr>
            </a:lvl6pPr>
            <a:lvl7pPr marR="0" lvl="6" algn="l" rtl="0">
              <a:spcBef>
                <a:spcPts val="400"/>
              </a:spcBef>
              <a:spcAft>
                <a:spcPts val="0"/>
              </a:spcAft>
              <a:buClr>
                <a:schemeClr val="accent2"/>
              </a:buClr>
              <a:buSzPts val="2000"/>
              <a:buFont typeface="Noto Sans Symbols"/>
              <a:buNone/>
              <a:defRPr sz="2000" b="0" i="0" u="none" strike="noStrike" cap="none">
                <a:solidFill>
                  <a:schemeClr val="dk2"/>
                </a:solidFill>
                <a:latin typeface="Calibri"/>
                <a:ea typeface="Calibri"/>
                <a:cs typeface="Calibri"/>
                <a:sym typeface="Calibri"/>
              </a:defRPr>
            </a:lvl7pPr>
            <a:lvl8pPr marR="0" lvl="7" algn="l" rtl="0">
              <a:spcBef>
                <a:spcPts val="400"/>
              </a:spcBef>
              <a:spcAft>
                <a:spcPts val="0"/>
              </a:spcAft>
              <a:buClr>
                <a:schemeClr val="accent3"/>
              </a:buClr>
              <a:buSzPts val="2000"/>
              <a:buFont typeface="Noto Sans Symbols"/>
              <a:buNone/>
              <a:defRPr sz="2000" b="0" i="0" u="none" strike="noStrike" cap="none">
                <a:solidFill>
                  <a:schemeClr val="dk2"/>
                </a:solidFill>
                <a:latin typeface="Calibri"/>
                <a:ea typeface="Calibri"/>
                <a:cs typeface="Calibri"/>
                <a:sym typeface="Calibri"/>
              </a:defRPr>
            </a:lvl8pPr>
            <a:lvl9pPr marR="0" lvl="8" algn="l" rtl="0">
              <a:spcBef>
                <a:spcPts val="400"/>
              </a:spcBef>
              <a:spcAft>
                <a:spcPts val="0"/>
              </a:spcAft>
              <a:buClr>
                <a:schemeClr val="accent5"/>
              </a:buClr>
              <a:buSzPts val="2000"/>
              <a:buFont typeface="Noto Sans Symbols"/>
              <a:buNone/>
              <a:defRPr sz="2000" b="0" i="0" u="none" strike="noStrike" cap="none">
                <a:solidFill>
                  <a:schemeClr val="dk2"/>
                </a:solidFill>
                <a:latin typeface="Calibri"/>
                <a:ea typeface="Calibri"/>
                <a:cs typeface="Calibri"/>
                <a:sym typeface="Calibri"/>
              </a:defRPr>
            </a:lvl9pPr>
          </a:lstStyle>
          <a:p>
            <a:endParaRPr/>
          </a:p>
        </p:txBody>
      </p:sp>
      <p:sp>
        <p:nvSpPr>
          <p:cNvPr id="408" name="Shape 408"/>
          <p:cNvSpPr txBox="1">
            <a:spLocks noGrp="1"/>
          </p:cNvSpPr>
          <p:nvPr>
            <p:ph type="body" idx="1"/>
          </p:nvPr>
        </p:nvSpPr>
        <p:spPr>
          <a:xfrm>
            <a:off x="53108" y="2232152"/>
            <a:ext cx="1910820" cy="2816352"/>
          </a:xfrm>
          <a:prstGeom prst="rect">
            <a:avLst/>
          </a:prstGeom>
          <a:noFill/>
          <a:ln>
            <a:noFill/>
          </a:ln>
        </p:spPr>
        <p:txBody>
          <a:bodyPr spcFirstLastPara="1" wrap="square" lIns="91425" tIns="91425" rIns="91425" bIns="91425" anchor="t" anchorCtr="0"/>
          <a:lstStyle>
            <a:lvl1pPr marL="457200" marR="0" lvl="0" indent="-228600" algn="l" rtl="0">
              <a:spcBef>
                <a:spcPts val="360"/>
              </a:spcBef>
              <a:spcAft>
                <a:spcPts val="0"/>
              </a:spcAft>
              <a:buClr>
                <a:schemeClr val="accent1"/>
              </a:buClr>
              <a:buSzPts val="1980"/>
              <a:buFont typeface="Noto Sans Symbols"/>
              <a:buNone/>
              <a:defRPr sz="1800" b="0" i="0" u="none" strike="noStrike" cap="none">
                <a:solidFill>
                  <a:srgbClr val="5C6670"/>
                </a:solidFill>
                <a:latin typeface="Calibri"/>
                <a:ea typeface="Calibri"/>
                <a:cs typeface="Calibri"/>
                <a:sym typeface="Calibri"/>
              </a:defRPr>
            </a:lvl1pPr>
            <a:lvl2pPr marL="914400" marR="0" lvl="1" indent="-228600" algn="l" rtl="0">
              <a:spcBef>
                <a:spcPts val="240"/>
              </a:spcBef>
              <a:spcAft>
                <a:spcPts val="0"/>
              </a:spcAft>
              <a:buClr>
                <a:schemeClr val="accent2"/>
              </a:buClr>
              <a:buSzPts val="1320"/>
              <a:buFont typeface="Noto Sans Symbols"/>
              <a:buNone/>
              <a:defRPr sz="1200" b="0" i="0" u="none" strike="noStrike" cap="none">
                <a:solidFill>
                  <a:srgbClr val="5C6670"/>
                </a:solidFill>
                <a:latin typeface="Calibri"/>
                <a:ea typeface="Calibri"/>
                <a:cs typeface="Calibri"/>
                <a:sym typeface="Calibri"/>
              </a:defRPr>
            </a:lvl2pPr>
            <a:lvl3pPr marL="1371600" marR="0" lvl="2" indent="-228600" algn="l" rtl="0">
              <a:spcBef>
                <a:spcPts val="200"/>
              </a:spcBef>
              <a:spcAft>
                <a:spcPts val="0"/>
              </a:spcAft>
              <a:buClr>
                <a:schemeClr val="accent3"/>
              </a:buClr>
              <a:buSzPts val="1100"/>
              <a:buFont typeface="Noto Sans Symbols"/>
              <a:buNone/>
              <a:defRPr sz="1000" b="0" i="0" u="none" strike="noStrike" cap="none">
                <a:solidFill>
                  <a:srgbClr val="5C6670"/>
                </a:solidFill>
                <a:latin typeface="Calibri"/>
                <a:ea typeface="Calibri"/>
                <a:cs typeface="Calibri"/>
                <a:sym typeface="Calibri"/>
              </a:defRPr>
            </a:lvl3pPr>
            <a:lvl4pPr marL="1828800" marR="0" lvl="3" indent="-228600" algn="l" rtl="0">
              <a:spcBef>
                <a:spcPts val="180"/>
              </a:spcBef>
              <a:spcAft>
                <a:spcPts val="0"/>
              </a:spcAft>
              <a:buClr>
                <a:schemeClr val="accent4"/>
              </a:buClr>
              <a:buSzPts val="990"/>
              <a:buFont typeface="Noto Sans Symbols"/>
              <a:buNone/>
              <a:defRPr sz="900" b="0" i="0" u="none" strike="noStrike" cap="none">
                <a:solidFill>
                  <a:srgbClr val="5C6670"/>
                </a:solidFill>
                <a:latin typeface="Calibri"/>
                <a:ea typeface="Calibri"/>
                <a:cs typeface="Calibri"/>
                <a:sym typeface="Calibri"/>
              </a:defRPr>
            </a:lvl4pPr>
            <a:lvl5pPr marL="2286000" marR="0" lvl="4" indent="-228600" algn="l" rtl="0">
              <a:spcBef>
                <a:spcPts val="180"/>
              </a:spcBef>
              <a:spcAft>
                <a:spcPts val="0"/>
              </a:spcAft>
              <a:buClr>
                <a:schemeClr val="accent6"/>
              </a:buClr>
              <a:buSzPts val="990"/>
              <a:buFont typeface="Noto Sans Symbols"/>
              <a:buNone/>
              <a:defRPr sz="900" b="0" i="0" u="none" strike="noStrike" cap="none">
                <a:solidFill>
                  <a:srgbClr val="5C6670"/>
                </a:solidFill>
                <a:latin typeface="Calibri"/>
                <a:ea typeface="Calibri"/>
                <a:cs typeface="Calibri"/>
                <a:sym typeface="Calibri"/>
              </a:defRPr>
            </a:lvl5pPr>
            <a:lvl6pPr marL="2743200" marR="0" lvl="5" indent="-228600" algn="l" rtl="0">
              <a:spcBef>
                <a:spcPts val="180"/>
              </a:spcBef>
              <a:spcAft>
                <a:spcPts val="0"/>
              </a:spcAft>
              <a:buClr>
                <a:schemeClr val="accent1"/>
              </a:buClr>
              <a:buSzPts val="900"/>
              <a:buFont typeface="Noto Sans Symbols"/>
              <a:buNone/>
              <a:defRPr sz="900" b="0" i="0" u="none" strike="noStrike" cap="none">
                <a:solidFill>
                  <a:schemeClr val="dk2"/>
                </a:solidFill>
                <a:latin typeface="Calibri"/>
                <a:ea typeface="Calibri"/>
                <a:cs typeface="Calibri"/>
                <a:sym typeface="Calibri"/>
              </a:defRPr>
            </a:lvl6pPr>
            <a:lvl7pPr marL="3200400" marR="0" lvl="6" indent="-228600" algn="l" rtl="0">
              <a:spcBef>
                <a:spcPts val="180"/>
              </a:spcBef>
              <a:spcAft>
                <a:spcPts val="0"/>
              </a:spcAft>
              <a:buClr>
                <a:schemeClr val="accent2"/>
              </a:buClr>
              <a:buSzPts val="900"/>
              <a:buFont typeface="Noto Sans Symbols"/>
              <a:buNone/>
              <a:defRPr sz="900" b="0" i="0" u="none" strike="noStrike" cap="none">
                <a:solidFill>
                  <a:schemeClr val="dk2"/>
                </a:solidFill>
                <a:latin typeface="Calibri"/>
                <a:ea typeface="Calibri"/>
                <a:cs typeface="Calibri"/>
                <a:sym typeface="Calibri"/>
              </a:defRPr>
            </a:lvl7pPr>
            <a:lvl8pPr marL="3657600" marR="0" lvl="7" indent="-228600" algn="l" rtl="0">
              <a:spcBef>
                <a:spcPts val="180"/>
              </a:spcBef>
              <a:spcAft>
                <a:spcPts val="0"/>
              </a:spcAft>
              <a:buClr>
                <a:schemeClr val="accent3"/>
              </a:buClr>
              <a:buSzPts val="900"/>
              <a:buFont typeface="Noto Sans Symbols"/>
              <a:buNone/>
              <a:defRPr sz="900" b="0" i="0" u="none" strike="noStrike" cap="none">
                <a:solidFill>
                  <a:schemeClr val="dk2"/>
                </a:solidFill>
                <a:latin typeface="Calibri"/>
                <a:ea typeface="Calibri"/>
                <a:cs typeface="Calibri"/>
                <a:sym typeface="Calibri"/>
              </a:defRPr>
            </a:lvl8pPr>
            <a:lvl9pPr marL="4114800" marR="0" lvl="8" indent="-228600" algn="l" rtl="0">
              <a:spcBef>
                <a:spcPts val="180"/>
              </a:spcBef>
              <a:spcAft>
                <a:spcPts val="0"/>
              </a:spcAft>
              <a:buClr>
                <a:schemeClr val="accent5"/>
              </a:buClr>
              <a:buSzPts val="900"/>
              <a:buFont typeface="Noto Sans Symbols"/>
              <a:buNone/>
              <a:defRPr sz="900" b="0" i="0" u="none" strike="noStrike" cap="none">
                <a:solidFill>
                  <a:schemeClr val="dk2"/>
                </a:solidFill>
                <a:latin typeface="Calibri"/>
                <a:ea typeface="Calibri"/>
                <a:cs typeface="Calibri"/>
                <a:sym typeface="Calibri"/>
              </a:defRPr>
            </a:lvl9pPr>
          </a:lstStyle>
          <a:p>
            <a:endParaRPr/>
          </a:p>
        </p:txBody>
      </p:sp>
      <p:sp>
        <p:nvSpPr>
          <p:cNvPr id="409" name="Shape 409"/>
          <p:cNvSpPr txBox="1">
            <a:spLocks noGrp="1"/>
          </p:cNvSpPr>
          <p:nvPr>
            <p:ph type="title"/>
          </p:nvPr>
        </p:nvSpPr>
        <p:spPr>
          <a:xfrm>
            <a:off x="50800" y="1096962"/>
            <a:ext cx="1913456" cy="1033590"/>
          </a:xfrm>
          <a:prstGeom prst="rect">
            <a:avLst/>
          </a:prstGeom>
          <a:noFill/>
          <a:ln>
            <a:noFill/>
          </a:ln>
        </p:spPr>
        <p:txBody>
          <a:bodyPr spcFirstLastPara="1" wrap="square" lIns="91425" tIns="91425" rIns="91425" bIns="91425" anchor="b" anchorCtr="0"/>
          <a:lstStyle>
            <a:lvl1pPr marR="0" lvl="0" algn="l" rtl="0">
              <a:spcBef>
                <a:spcPts val="0"/>
              </a:spcBef>
              <a:spcAft>
                <a:spcPts val="0"/>
              </a:spcAft>
              <a:buClr>
                <a:srgbClr val="5C6670"/>
              </a:buClr>
              <a:buSzPts val="2000"/>
              <a:buFont typeface="Arial"/>
              <a:buNone/>
              <a:defRPr sz="2000" b="0" i="0" u="none" strike="noStrike" cap="none">
                <a:solidFill>
                  <a:srgbClr val="5C6670"/>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11" name="Shape 411"/>
          <p:cNvSpPr txBox="1">
            <a:spLocks noGrp="1"/>
          </p:cNvSpPr>
          <p:nvPr>
            <p:ph type="sldNum" idx="12"/>
          </p:nvPr>
        </p:nvSpPr>
        <p:spPr>
          <a:xfrm>
            <a:off x="381000" y="6395526"/>
            <a:ext cx="2133600" cy="365125"/>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a:solidFill>
                  <a:srgbClr val="9A9EA3"/>
                </a:solidFill>
                <a:latin typeface="Calibri"/>
                <a:ea typeface="Calibri"/>
                <a:cs typeface="Calibri"/>
                <a:sym typeface="Calibri"/>
              </a:defRPr>
            </a:lvl1pPr>
            <a:lvl2pPr marL="0" marR="0" lvl="1" indent="0" algn="l" rtl="0">
              <a:spcBef>
                <a:spcPts val="0"/>
              </a:spcBef>
              <a:buNone/>
              <a:defRPr sz="1200">
                <a:solidFill>
                  <a:srgbClr val="9A9EA3"/>
                </a:solidFill>
                <a:latin typeface="Calibri"/>
                <a:ea typeface="Calibri"/>
                <a:cs typeface="Calibri"/>
                <a:sym typeface="Calibri"/>
              </a:defRPr>
            </a:lvl2pPr>
            <a:lvl3pPr marL="0" marR="0" lvl="2" indent="0" algn="l" rtl="0">
              <a:spcBef>
                <a:spcPts val="0"/>
              </a:spcBef>
              <a:buNone/>
              <a:defRPr sz="1200">
                <a:solidFill>
                  <a:srgbClr val="9A9EA3"/>
                </a:solidFill>
                <a:latin typeface="Calibri"/>
                <a:ea typeface="Calibri"/>
                <a:cs typeface="Calibri"/>
                <a:sym typeface="Calibri"/>
              </a:defRPr>
            </a:lvl3pPr>
            <a:lvl4pPr marL="0" marR="0" lvl="3" indent="0" algn="l" rtl="0">
              <a:spcBef>
                <a:spcPts val="0"/>
              </a:spcBef>
              <a:buNone/>
              <a:defRPr sz="1200">
                <a:solidFill>
                  <a:srgbClr val="9A9EA3"/>
                </a:solidFill>
                <a:latin typeface="Calibri"/>
                <a:ea typeface="Calibri"/>
                <a:cs typeface="Calibri"/>
                <a:sym typeface="Calibri"/>
              </a:defRPr>
            </a:lvl4pPr>
            <a:lvl5pPr marL="0" marR="0" lvl="4" indent="0" algn="l" rtl="0">
              <a:spcBef>
                <a:spcPts val="0"/>
              </a:spcBef>
              <a:buNone/>
              <a:defRPr sz="1200">
                <a:solidFill>
                  <a:srgbClr val="9A9EA3"/>
                </a:solidFill>
                <a:latin typeface="Calibri"/>
                <a:ea typeface="Calibri"/>
                <a:cs typeface="Calibri"/>
                <a:sym typeface="Calibri"/>
              </a:defRPr>
            </a:lvl5pPr>
            <a:lvl6pPr marL="0" marR="0" lvl="5" indent="0" algn="l" rtl="0">
              <a:spcBef>
                <a:spcPts val="0"/>
              </a:spcBef>
              <a:buNone/>
              <a:defRPr sz="1200">
                <a:solidFill>
                  <a:srgbClr val="9A9EA3"/>
                </a:solidFill>
                <a:latin typeface="Calibri"/>
                <a:ea typeface="Calibri"/>
                <a:cs typeface="Calibri"/>
                <a:sym typeface="Calibri"/>
              </a:defRPr>
            </a:lvl6pPr>
            <a:lvl7pPr marL="0" marR="0" lvl="6" indent="0" algn="l" rtl="0">
              <a:spcBef>
                <a:spcPts val="0"/>
              </a:spcBef>
              <a:buNone/>
              <a:defRPr sz="1200">
                <a:solidFill>
                  <a:srgbClr val="9A9EA3"/>
                </a:solidFill>
                <a:latin typeface="Calibri"/>
                <a:ea typeface="Calibri"/>
                <a:cs typeface="Calibri"/>
                <a:sym typeface="Calibri"/>
              </a:defRPr>
            </a:lvl7pPr>
            <a:lvl8pPr marL="0" marR="0" lvl="7" indent="0" algn="l" rtl="0">
              <a:spcBef>
                <a:spcPts val="0"/>
              </a:spcBef>
              <a:buNone/>
              <a:defRPr sz="1200">
                <a:solidFill>
                  <a:srgbClr val="9A9EA3"/>
                </a:solidFill>
                <a:latin typeface="Calibri"/>
                <a:ea typeface="Calibri"/>
                <a:cs typeface="Calibri"/>
                <a:sym typeface="Calibri"/>
              </a:defRPr>
            </a:lvl8pPr>
            <a:lvl9pPr marL="0" marR="0" lvl="8" indent="0" algn="l" rtl="0">
              <a:spcBef>
                <a:spcPts val="0"/>
              </a:spcBef>
              <a:buNone/>
              <a:defRPr sz="1200">
                <a:solidFill>
                  <a:srgbClr val="9A9EA3"/>
                </a:solidFill>
                <a:latin typeface="Calibri"/>
                <a:ea typeface="Calibri"/>
                <a:cs typeface="Calibri"/>
                <a:sym typeface="Calibri"/>
              </a:defRPr>
            </a:lvl9pPr>
          </a:lstStyle>
          <a:p>
            <a:fld id="{00000000-1234-1234-1234-123412341234}" type="slidenum">
              <a:rPr lang="en-US"/>
              <a:pPr/>
              <a:t>‹#›</a:t>
            </a:fld>
            <a:endParaRP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Tree>
    <p:extLst>
      <p:ext uri="{BB962C8B-B14F-4D97-AF65-F5344CB8AC3E}">
        <p14:creationId xmlns:p14="http://schemas.microsoft.com/office/powerpoint/2010/main" val="311104324"/>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showMasterSp="0" matchingName="Title and Vertical Text">
  <p:cSld name="Title and Vertical Text">
    <p:bg>
      <p:bgPr>
        <a:blipFill>
          <a:blip r:embed="rId2">
            <a:alphaModFix/>
          </a:blip>
          <a:stretch>
            <a:fillRect/>
          </a:stretch>
        </a:blipFill>
        <a:effectLst/>
      </p:bgPr>
    </p:bg>
    <p:spTree>
      <p:nvGrpSpPr>
        <p:cNvPr id="1" name="Shape 412"/>
        <p:cNvGrpSpPr/>
        <p:nvPr/>
      </p:nvGrpSpPr>
      <p:grpSpPr>
        <a:xfrm>
          <a:off x="0" y="0"/>
          <a:ext cx="0" cy="0"/>
          <a:chOff x="0" y="0"/>
          <a:chExt cx="0" cy="0"/>
        </a:xfrm>
      </p:grpSpPr>
      <p:sp>
        <p:nvSpPr>
          <p:cNvPr id="413" name="Shape 413"/>
          <p:cNvSpPr txBox="1">
            <a:spLocks noGrp="1"/>
          </p:cNvSpPr>
          <p:nvPr>
            <p:ph type="body" idx="1"/>
          </p:nvPr>
        </p:nvSpPr>
        <p:spPr>
          <a:xfrm rot="5400000">
            <a:off x="2381242" y="-281171"/>
            <a:ext cx="4407408" cy="8407893"/>
          </a:xfrm>
          <a:prstGeom prst="rect">
            <a:avLst/>
          </a:prstGeom>
          <a:noFill/>
          <a:ln>
            <a:noFill/>
          </a:ln>
        </p:spPr>
        <p:txBody>
          <a:bodyPr spcFirstLastPara="1" wrap="square" lIns="91425" tIns="91425" rIns="91425" bIns="91425" anchor="t" anchorCtr="0"/>
          <a:lstStyle>
            <a:lvl1pPr marL="457200" marR="0" lvl="0" indent="-424180" algn="l" rtl="0">
              <a:spcBef>
                <a:spcPts val="560"/>
              </a:spcBef>
              <a:spcAft>
                <a:spcPts val="0"/>
              </a:spcAft>
              <a:buClr>
                <a:schemeClr val="accent1"/>
              </a:buClr>
              <a:buSzPts val="3080"/>
              <a:buFont typeface="Noto Sans Symbols"/>
              <a:buChar char="▪"/>
              <a:defRPr sz="2800" b="0" i="0" u="none" strike="noStrike" cap="none">
                <a:solidFill>
                  <a:srgbClr val="5C6670"/>
                </a:solidFill>
                <a:latin typeface="Calibri"/>
                <a:ea typeface="Calibri"/>
                <a:cs typeface="Calibri"/>
                <a:sym typeface="Calibri"/>
              </a:defRPr>
            </a:lvl1pPr>
            <a:lvl2pPr marL="914400" marR="0" lvl="1" indent="-396240" algn="l" rtl="0">
              <a:spcBef>
                <a:spcPts val="480"/>
              </a:spcBef>
              <a:spcAft>
                <a:spcPts val="0"/>
              </a:spcAft>
              <a:buClr>
                <a:schemeClr val="accent2"/>
              </a:buClr>
              <a:buSzPts val="2640"/>
              <a:buFont typeface="Noto Sans Symbols"/>
              <a:buChar char="▪"/>
              <a:defRPr sz="2400" b="0" i="0" u="none" strike="noStrike" cap="none">
                <a:solidFill>
                  <a:srgbClr val="5C6670"/>
                </a:solidFill>
                <a:latin typeface="Calibri"/>
                <a:ea typeface="Calibri"/>
                <a:cs typeface="Calibri"/>
                <a:sym typeface="Calibri"/>
              </a:defRPr>
            </a:lvl2pPr>
            <a:lvl3pPr marL="1371600" marR="0" lvl="2" indent="-368300" algn="l" rtl="0">
              <a:spcBef>
                <a:spcPts val="400"/>
              </a:spcBef>
              <a:spcAft>
                <a:spcPts val="0"/>
              </a:spcAft>
              <a:buClr>
                <a:schemeClr val="accent3"/>
              </a:buClr>
              <a:buSzPts val="2200"/>
              <a:buFont typeface="Noto Sans Symbols"/>
              <a:buChar char="▪"/>
              <a:defRPr sz="2000" b="0" i="0" u="none" strike="noStrike" cap="none">
                <a:solidFill>
                  <a:srgbClr val="5C6670"/>
                </a:solidFill>
                <a:latin typeface="Calibri"/>
                <a:ea typeface="Calibri"/>
                <a:cs typeface="Calibri"/>
                <a:sym typeface="Calibri"/>
              </a:defRPr>
            </a:lvl3pPr>
            <a:lvl4pPr marL="1828800" marR="0" lvl="3" indent="-354330" algn="l" rtl="0">
              <a:spcBef>
                <a:spcPts val="360"/>
              </a:spcBef>
              <a:spcAft>
                <a:spcPts val="0"/>
              </a:spcAft>
              <a:buClr>
                <a:schemeClr val="accent4"/>
              </a:buClr>
              <a:buSzPts val="1980"/>
              <a:buFont typeface="Noto Sans Symbols"/>
              <a:buChar char="▪"/>
              <a:defRPr sz="1800" b="0" i="0" u="none" strike="noStrike" cap="none">
                <a:solidFill>
                  <a:srgbClr val="5C6670"/>
                </a:solidFill>
                <a:latin typeface="Calibri"/>
                <a:ea typeface="Calibri"/>
                <a:cs typeface="Calibri"/>
                <a:sym typeface="Calibri"/>
              </a:defRPr>
            </a:lvl4pPr>
            <a:lvl5pPr marL="2286000" marR="0" lvl="4" indent="-340360" algn="l" rtl="0">
              <a:spcBef>
                <a:spcPts val="320"/>
              </a:spcBef>
              <a:spcAft>
                <a:spcPts val="0"/>
              </a:spcAft>
              <a:buClr>
                <a:schemeClr val="accent6"/>
              </a:buClr>
              <a:buSzPts val="1760"/>
              <a:buFont typeface="Noto Sans Symbols"/>
              <a:buChar char="▪"/>
              <a:defRPr sz="1600" b="0" i="0" u="none" strike="noStrike" cap="none">
                <a:solidFill>
                  <a:srgbClr val="5C6670"/>
                </a:solidFill>
                <a:latin typeface="Calibri"/>
                <a:ea typeface="Calibri"/>
                <a:cs typeface="Calibri"/>
                <a:sym typeface="Calibri"/>
              </a:defRPr>
            </a:lvl5pPr>
            <a:lvl6pPr marL="2743200" marR="0" lvl="5" indent="-304800" algn="l" rtl="0">
              <a:spcBef>
                <a:spcPts val="240"/>
              </a:spcBef>
              <a:spcAft>
                <a:spcPts val="0"/>
              </a:spcAft>
              <a:buClr>
                <a:schemeClr val="accent1"/>
              </a:buClr>
              <a:buSzPts val="1200"/>
              <a:buFont typeface="Noto Sans Symbols"/>
              <a:buChar char="▪"/>
              <a:defRPr sz="1200" b="0" i="0" u="none" strike="noStrike" cap="none">
                <a:solidFill>
                  <a:schemeClr val="dk2"/>
                </a:solidFill>
                <a:latin typeface="Calibri"/>
                <a:ea typeface="Calibri"/>
                <a:cs typeface="Calibri"/>
                <a:sym typeface="Calibri"/>
              </a:defRPr>
            </a:lvl6pPr>
            <a:lvl7pPr marL="3200400" marR="0" lvl="6" indent="-304800" algn="l" rtl="0">
              <a:spcBef>
                <a:spcPts val="240"/>
              </a:spcBef>
              <a:spcAft>
                <a:spcPts val="0"/>
              </a:spcAft>
              <a:buClr>
                <a:schemeClr val="accent2"/>
              </a:buClr>
              <a:buSzPts val="1200"/>
              <a:buFont typeface="Noto Sans Symbols"/>
              <a:buChar char="▪"/>
              <a:defRPr sz="1200" b="0" i="0" u="none" strike="noStrike" cap="none">
                <a:solidFill>
                  <a:schemeClr val="dk2"/>
                </a:solidFill>
                <a:latin typeface="Calibri"/>
                <a:ea typeface="Calibri"/>
                <a:cs typeface="Calibri"/>
                <a:sym typeface="Calibri"/>
              </a:defRPr>
            </a:lvl7pPr>
            <a:lvl8pPr marL="3657600" marR="0" lvl="7" indent="-304800" algn="l" rtl="0">
              <a:spcBef>
                <a:spcPts val="240"/>
              </a:spcBef>
              <a:spcAft>
                <a:spcPts val="0"/>
              </a:spcAft>
              <a:buClr>
                <a:schemeClr val="accent3"/>
              </a:buClr>
              <a:buSzPts val="1200"/>
              <a:buFont typeface="Noto Sans Symbols"/>
              <a:buChar char="▪"/>
              <a:defRPr sz="1200" b="0" i="0" u="none" strike="noStrike" cap="none">
                <a:solidFill>
                  <a:schemeClr val="dk2"/>
                </a:solidFill>
                <a:latin typeface="Calibri"/>
                <a:ea typeface="Calibri"/>
                <a:cs typeface="Calibri"/>
                <a:sym typeface="Calibri"/>
              </a:defRPr>
            </a:lvl8pPr>
            <a:lvl9pPr marL="4114800" marR="0" lvl="8" indent="-304800" algn="l" rtl="0">
              <a:spcBef>
                <a:spcPts val="240"/>
              </a:spcBef>
              <a:spcAft>
                <a:spcPts val="0"/>
              </a:spcAft>
              <a:buClr>
                <a:schemeClr val="accent5"/>
              </a:buClr>
              <a:buSzPts val="1200"/>
              <a:buFont typeface="Noto Sans Symbols"/>
              <a:buChar char="▪"/>
              <a:defRPr sz="1200" b="0" i="0" u="none" strike="noStrike" cap="none">
                <a:solidFill>
                  <a:schemeClr val="dk2"/>
                </a:solidFill>
                <a:latin typeface="Calibri"/>
                <a:ea typeface="Calibri"/>
                <a:cs typeface="Calibri"/>
                <a:sym typeface="Calibri"/>
              </a:defRPr>
            </a:lvl9pPr>
          </a:lstStyle>
          <a:p>
            <a:endParaRPr/>
          </a:p>
        </p:txBody>
      </p:sp>
      <p:sp>
        <p:nvSpPr>
          <p:cNvPr id="414" name="Shape 414"/>
          <p:cNvSpPr txBox="1">
            <a:spLocks noGrp="1"/>
          </p:cNvSpPr>
          <p:nvPr>
            <p:ph type="dt" idx="10"/>
          </p:nvPr>
        </p:nvSpPr>
        <p:spPr>
          <a:xfrm>
            <a:off x="457200" y="6356353"/>
            <a:ext cx="2133600" cy="365125"/>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solidFill>
                <a:srgbClr val="5C6670"/>
              </a:solidFill>
            </a:endParaRPr>
          </a:p>
        </p:txBody>
      </p:sp>
      <p:sp>
        <p:nvSpPr>
          <p:cNvPr id="415" name="Shape 415"/>
          <p:cNvSpPr txBox="1">
            <a:spLocks noGrp="1"/>
          </p:cNvSpPr>
          <p:nvPr>
            <p:ph type="ftr" idx="11"/>
          </p:nvPr>
        </p:nvSpPr>
        <p:spPr>
          <a:xfrm>
            <a:off x="380999" y="6265545"/>
            <a:ext cx="2895600" cy="365125"/>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solidFill>
                <a:srgbClr val="5C6670"/>
              </a:solidFill>
            </a:endParaRPr>
          </a:p>
        </p:txBody>
      </p:sp>
      <p:sp>
        <p:nvSpPr>
          <p:cNvPr id="416" name="Shape 416"/>
          <p:cNvSpPr txBox="1">
            <a:spLocks noGrp="1"/>
          </p:cNvSpPr>
          <p:nvPr>
            <p:ph type="sldNum" idx="12"/>
          </p:nvPr>
        </p:nvSpPr>
        <p:spPr>
          <a:xfrm>
            <a:off x="6553200" y="6356353"/>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9A9EA3"/>
                </a:solidFill>
                <a:latin typeface="Calibri"/>
                <a:ea typeface="Calibri"/>
                <a:cs typeface="Calibri"/>
                <a:sym typeface="Calibri"/>
              </a:defRPr>
            </a:lvl1pPr>
            <a:lvl2pPr marL="0" marR="0" lvl="1" indent="0" algn="r" rtl="0">
              <a:spcBef>
                <a:spcPts val="0"/>
              </a:spcBef>
              <a:buNone/>
              <a:defRPr sz="1200">
                <a:solidFill>
                  <a:srgbClr val="9A9EA3"/>
                </a:solidFill>
                <a:latin typeface="Calibri"/>
                <a:ea typeface="Calibri"/>
                <a:cs typeface="Calibri"/>
                <a:sym typeface="Calibri"/>
              </a:defRPr>
            </a:lvl2pPr>
            <a:lvl3pPr marL="0" marR="0" lvl="2" indent="0" algn="r" rtl="0">
              <a:spcBef>
                <a:spcPts val="0"/>
              </a:spcBef>
              <a:buNone/>
              <a:defRPr sz="1200">
                <a:solidFill>
                  <a:srgbClr val="9A9EA3"/>
                </a:solidFill>
                <a:latin typeface="Calibri"/>
                <a:ea typeface="Calibri"/>
                <a:cs typeface="Calibri"/>
                <a:sym typeface="Calibri"/>
              </a:defRPr>
            </a:lvl3pPr>
            <a:lvl4pPr marL="0" marR="0" lvl="3" indent="0" algn="r" rtl="0">
              <a:spcBef>
                <a:spcPts val="0"/>
              </a:spcBef>
              <a:buNone/>
              <a:defRPr sz="1200">
                <a:solidFill>
                  <a:srgbClr val="9A9EA3"/>
                </a:solidFill>
                <a:latin typeface="Calibri"/>
                <a:ea typeface="Calibri"/>
                <a:cs typeface="Calibri"/>
                <a:sym typeface="Calibri"/>
              </a:defRPr>
            </a:lvl4pPr>
            <a:lvl5pPr marL="0" marR="0" lvl="4" indent="0" algn="r" rtl="0">
              <a:spcBef>
                <a:spcPts val="0"/>
              </a:spcBef>
              <a:buNone/>
              <a:defRPr sz="1200">
                <a:solidFill>
                  <a:srgbClr val="9A9EA3"/>
                </a:solidFill>
                <a:latin typeface="Calibri"/>
                <a:ea typeface="Calibri"/>
                <a:cs typeface="Calibri"/>
                <a:sym typeface="Calibri"/>
              </a:defRPr>
            </a:lvl5pPr>
            <a:lvl6pPr marL="0" marR="0" lvl="5" indent="0" algn="r" rtl="0">
              <a:spcBef>
                <a:spcPts val="0"/>
              </a:spcBef>
              <a:buNone/>
              <a:defRPr sz="1200">
                <a:solidFill>
                  <a:srgbClr val="9A9EA3"/>
                </a:solidFill>
                <a:latin typeface="Calibri"/>
                <a:ea typeface="Calibri"/>
                <a:cs typeface="Calibri"/>
                <a:sym typeface="Calibri"/>
              </a:defRPr>
            </a:lvl6pPr>
            <a:lvl7pPr marL="0" marR="0" lvl="6" indent="0" algn="r" rtl="0">
              <a:spcBef>
                <a:spcPts val="0"/>
              </a:spcBef>
              <a:buNone/>
              <a:defRPr sz="1200">
                <a:solidFill>
                  <a:srgbClr val="9A9EA3"/>
                </a:solidFill>
                <a:latin typeface="Calibri"/>
                <a:ea typeface="Calibri"/>
                <a:cs typeface="Calibri"/>
                <a:sym typeface="Calibri"/>
              </a:defRPr>
            </a:lvl7pPr>
            <a:lvl8pPr marL="0" marR="0" lvl="7" indent="0" algn="r" rtl="0">
              <a:spcBef>
                <a:spcPts val="0"/>
              </a:spcBef>
              <a:buNone/>
              <a:defRPr sz="1200">
                <a:solidFill>
                  <a:srgbClr val="9A9EA3"/>
                </a:solidFill>
                <a:latin typeface="Calibri"/>
                <a:ea typeface="Calibri"/>
                <a:cs typeface="Calibri"/>
                <a:sym typeface="Calibri"/>
              </a:defRPr>
            </a:lvl8pPr>
            <a:lvl9pPr marL="0" marR="0" lvl="8" indent="0" algn="r" rtl="0">
              <a:spcBef>
                <a:spcPts val="0"/>
              </a:spcBef>
              <a:buNone/>
              <a:defRPr sz="1200">
                <a:solidFill>
                  <a:srgbClr val="9A9EA3"/>
                </a:solidFill>
                <a:latin typeface="Calibri"/>
                <a:ea typeface="Calibri"/>
                <a:cs typeface="Calibri"/>
                <a:sym typeface="Calibri"/>
              </a:defRPr>
            </a:lvl9pPr>
          </a:lstStyle>
          <a:p>
            <a:fld id="{00000000-1234-1234-1234-123412341234}" type="slidenum">
              <a:rPr lang="en-US"/>
              <a:pPr/>
              <a:t>‹#›</a:t>
            </a:fld>
            <a:endParaRPr/>
          </a:p>
        </p:txBody>
      </p:sp>
      <p:sp>
        <p:nvSpPr>
          <p:cNvPr id="417" name="Shape 417"/>
          <p:cNvSpPr txBox="1">
            <a:spLocks noGrp="1"/>
          </p:cNvSpPr>
          <p:nvPr>
            <p:ph type="title"/>
          </p:nvPr>
        </p:nvSpPr>
        <p:spPr>
          <a:xfrm>
            <a:off x="0" y="414867"/>
            <a:ext cx="5029200" cy="457200"/>
          </a:xfrm>
          <a:prstGeom prst="rect">
            <a:avLst/>
          </a:prstGeom>
          <a:solidFill>
            <a:srgbClr val="ABB2B8"/>
          </a:solidFill>
          <a:ln>
            <a:noFill/>
          </a:ln>
        </p:spPr>
        <p:txBody>
          <a:bodyPr spcFirstLastPara="1" wrap="square" lIns="91425" tIns="91425" rIns="91425" bIns="91425" anchor="ctr" anchorCtr="0"/>
          <a:lstStyle>
            <a:lvl1pPr marR="0" lvl="0" algn="l" rtl="0">
              <a:spcBef>
                <a:spcPts val="0"/>
              </a:spcBef>
              <a:spcAft>
                <a:spcPts val="0"/>
              </a:spcAft>
              <a:buClr>
                <a:schemeClr val="lt1"/>
              </a:buClr>
              <a:buSzPts val="2800"/>
              <a:buFont typeface="Calibri"/>
              <a:buNone/>
              <a:defRPr sz="2800" b="1"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3582108310"/>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matchingName="Title and Media, 1">
  <p:cSld name="Title and Media, 1">
    <p:spTree>
      <p:nvGrpSpPr>
        <p:cNvPr id="1" name="Shape 418"/>
        <p:cNvGrpSpPr/>
        <p:nvPr/>
      </p:nvGrpSpPr>
      <p:grpSpPr>
        <a:xfrm>
          <a:off x="0" y="0"/>
          <a:ext cx="0" cy="0"/>
          <a:chOff x="0" y="0"/>
          <a:chExt cx="0" cy="0"/>
        </a:xfrm>
      </p:grpSpPr>
      <p:sp>
        <p:nvSpPr>
          <p:cNvPr id="419" name="Shape 419"/>
          <p:cNvSpPr txBox="1">
            <a:spLocks noGrp="1"/>
          </p:cNvSpPr>
          <p:nvPr>
            <p:ph type="title"/>
          </p:nvPr>
        </p:nvSpPr>
        <p:spPr>
          <a:xfrm>
            <a:off x="457200" y="274638"/>
            <a:ext cx="6324600" cy="1143000"/>
          </a:xfrm>
          <a:prstGeom prst="rect">
            <a:avLst/>
          </a:prstGeom>
          <a:noFill/>
          <a:ln>
            <a:noFill/>
          </a:ln>
        </p:spPr>
        <p:txBody>
          <a:bodyPr spcFirstLastPara="1" wrap="square" lIns="91425" tIns="91425" rIns="91425" bIns="91425" anchor="b" anchorCtr="0"/>
          <a:lstStyle>
            <a:lvl1pPr marR="0" lvl="0" algn="l" rtl="0">
              <a:spcBef>
                <a:spcPts val="0"/>
              </a:spcBef>
              <a:spcAft>
                <a:spcPts val="0"/>
              </a:spcAft>
              <a:buClr>
                <a:schemeClr val="lt1"/>
              </a:buClr>
              <a:buSzPts val="3600"/>
              <a:buFont typeface="Arial"/>
              <a:buNone/>
              <a:defRPr sz="3600" b="1"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20" name="Shape 420"/>
          <p:cNvSpPr>
            <a:spLocks noGrp="1"/>
          </p:cNvSpPr>
          <p:nvPr>
            <p:ph type="media" idx="2"/>
          </p:nvPr>
        </p:nvSpPr>
        <p:spPr>
          <a:xfrm>
            <a:off x="457200" y="1600202"/>
            <a:ext cx="8229600" cy="4525963"/>
          </a:xfrm>
          <a:prstGeom prst="rect">
            <a:avLst/>
          </a:prstGeom>
          <a:noFill/>
          <a:ln w="28575" cap="flat" cmpd="sng">
            <a:solidFill>
              <a:schemeClr val="dk1"/>
            </a:solidFill>
            <a:prstDash val="solid"/>
            <a:round/>
            <a:headEnd type="none" w="sm" len="sm"/>
            <a:tailEnd type="none" w="sm" len="sm"/>
          </a:ln>
        </p:spPr>
        <p:txBody>
          <a:bodyPr spcFirstLastPara="1" wrap="square" lIns="91425" tIns="91425" rIns="91425" bIns="91425" anchor="t" anchorCtr="0"/>
          <a:lstStyle>
            <a:lvl1pPr marR="0" lvl="0" algn="l" rtl="0">
              <a:spcBef>
                <a:spcPts val="560"/>
              </a:spcBef>
              <a:spcAft>
                <a:spcPts val="0"/>
              </a:spcAft>
              <a:buClr>
                <a:schemeClr val="accent1"/>
              </a:buClr>
              <a:buSzPts val="3080"/>
              <a:buFont typeface="Noto Sans Symbols"/>
              <a:buNone/>
              <a:defRPr sz="2800" b="0" i="0" u="none" strike="noStrike" cap="none">
                <a:solidFill>
                  <a:srgbClr val="5C6670"/>
                </a:solidFill>
                <a:latin typeface="Calibri"/>
                <a:ea typeface="Calibri"/>
                <a:cs typeface="Calibri"/>
                <a:sym typeface="Calibri"/>
              </a:defRPr>
            </a:lvl1pPr>
            <a:lvl2pPr marR="0" lvl="1" algn="l" rtl="0">
              <a:spcBef>
                <a:spcPts val="480"/>
              </a:spcBef>
              <a:spcAft>
                <a:spcPts val="0"/>
              </a:spcAft>
              <a:buClr>
                <a:schemeClr val="accent2"/>
              </a:buClr>
              <a:buSzPts val="2640"/>
              <a:buFont typeface="Noto Sans Symbols"/>
              <a:buChar char="▪"/>
              <a:defRPr sz="2400" b="0" i="0" u="none" strike="noStrike" cap="none">
                <a:solidFill>
                  <a:srgbClr val="5C6670"/>
                </a:solidFill>
                <a:latin typeface="Calibri"/>
                <a:ea typeface="Calibri"/>
                <a:cs typeface="Calibri"/>
                <a:sym typeface="Calibri"/>
              </a:defRPr>
            </a:lvl2pPr>
            <a:lvl3pPr marR="0" lvl="2" algn="l" rtl="0">
              <a:spcBef>
                <a:spcPts val="400"/>
              </a:spcBef>
              <a:spcAft>
                <a:spcPts val="0"/>
              </a:spcAft>
              <a:buClr>
                <a:schemeClr val="accent3"/>
              </a:buClr>
              <a:buSzPts val="2200"/>
              <a:buFont typeface="Noto Sans Symbols"/>
              <a:buChar char="▪"/>
              <a:defRPr sz="2000" b="0" i="0" u="none" strike="noStrike" cap="none">
                <a:solidFill>
                  <a:srgbClr val="5C6670"/>
                </a:solidFill>
                <a:latin typeface="Calibri"/>
                <a:ea typeface="Calibri"/>
                <a:cs typeface="Calibri"/>
                <a:sym typeface="Calibri"/>
              </a:defRPr>
            </a:lvl3pPr>
            <a:lvl4pPr marR="0" lvl="3" algn="l" rtl="0">
              <a:spcBef>
                <a:spcPts val="360"/>
              </a:spcBef>
              <a:spcAft>
                <a:spcPts val="0"/>
              </a:spcAft>
              <a:buClr>
                <a:schemeClr val="accent4"/>
              </a:buClr>
              <a:buSzPts val="1980"/>
              <a:buFont typeface="Noto Sans Symbols"/>
              <a:buChar char="▪"/>
              <a:defRPr sz="1800" b="0" i="0" u="none" strike="noStrike" cap="none">
                <a:solidFill>
                  <a:srgbClr val="5C6670"/>
                </a:solidFill>
                <a:latin typeface="Calibri"/>
                <a:ea typeface="Calibri"/>
                <a:cs typeface="Calibri"/>
                <a:sym typeface="Calibri"/>
              </a:defRPr>
            </a:lvl4pPr>
            <a:lvl5pPr marR="0" lvl="4" algn="l" rtl="0">
              <a:spcBef>
                <a:spcPts val="320"/>
              </a:spcBef>
              <a:spcAft>
                <a:spcPts val="0"/>
              </a:spcAft>
              <a:buClr>
                <a:schemeClr val="accent6"/>
              </a:buClr>
              <a:buSzPts val="1760"/>
              <a:buFont typeface="Noto Sans Symbols"/>
              <a:buChar char="▪"/>
              <a:defRPr sz="1600" b="0" i="0" u="none" strike="noStrike" cap="none">
                <a:solidFill>
                  <a:srgbClr val="5C6670"/>
                </a:solidFill>
                <a:latin typeface="Calibri"/>
                <a:ea typeface="Calibri"/>
                <a:cs typeface="Calibri"/>
                <a:sym typeface="Calibri"/>
              </a:defRPr>
            </a:lvl5pPr>
            <a:lvl6pPr marR="0" lvl="5" algn="l" rtl="0">
              <a:spcBef>
                <a:spcPts val="240"/>
              </a:spcBef>
              <a:spcAft>
                <a:spcPts val="0"/>
              </a:spcAft>
              <a:buClr>
                <a:schemeClr val="accent1"/>
              </a:buClr>
              <a:buSzPts val="1200"/>
              <a:buFont typeface="Noto Sans Symbols"/>
              <a:buChar char="▪"/>
              <a:defRPr sz="1200" b="0" i="0" u="none" strike="noStrike" cap="none">
                <a:solidFill>
                  <a:schemeClr val="dk2"/>
                </a:solidFill>
                <a:latin typeface="Calibri"/>
                <a:ea typeface="Calibri"/>
                <a:cs typeface="Calibri"/>
                <a:sym typeface="Calibri"/>
              </a:defRPr>
            </a:lvl6pPr>
            <a:lvl7pPr marR="0" lvl="6" algn="l" rtl="0">
              <a:spcBef>
                <a:spcPts val="240"/>
              </a:spcBef>
              <a:spcAft>
                <a:spcPts val="0"/>
              </a:spcAft>
              <a:buClr>
                <a:schemeClr val="accent2"/>
              </a:buClr>
              <a:buSzPts val="1200"/>
              <a:buFont typeface="Noto Sans Symbols"/>
              <a:buChar char="▪"/>
              <a:defRPr sz="1200" b="0" i="0" u="none" strike="noStrike" cap="none">
                <a:solidFill>
                  <a:schemeClr val="dk2"/>
                </a:solidFill>
                <a:latin typeface="Calibri"/>
                <a:ea typeface="Calibri"/>
                <a:cs typeface="Calibri"/>
                <a:sym typeface="Calibri"/>
              </a:defRPr>
            </a:lvl7pPr>
            <a:lvl8pPr marR="0" lvl="7" algn="l" rtl="0">
              <a:spcBef>
                <a:spcPts val="240"/>
              </a:spcBef>
              <a:spcAft>
                <a:spcPts val="0"/>
              </a:spcAft>
              <a:buClr>
                <a:schemeClr val="accent3"/>
              </a:buClr>
              <a:buSzPts val="1200"/>
              <a:buFont typeface="Noto Sans Symbols"/>
              <a:buChar char="▪"/>
              <a:defRPr sz="1200" b="0" i="0" u="none" strike="noStrike" cap="none">
                <a:solidFill>
                  <a:schemeClr val="dk2"/>
                </a:solidFill>
                <a:latin typeface="Calibri"/>
                <a:ea typeface="Calibri"/>
                <a:cs typeface="Calibri"/>
                <a:sym typeface="Calibri"/>
              </a:defRPr>
            </a:lvl8pPr>
            <a:lvl9pPr marR="0" lvl="8" algn="l" rtl="0">
              <a:spcBef>
                <a:spcPts val="240"/>
              </a:spcBef>
              <a:spcAft>
                <a:spcPts val="0"/>
              </a:spcAft>
              <a:buClr>
                <a:schemeClr val="accent5"/>
              </a:buClr>
              <a:buSzPts val="1200"/>
              <a:buFont typeface="Noto Sans Symbols"/>
              <a:buChar char="▪"/>
              <a:defRPr sz="1200" b="0" i="0" u="none" strike="noStrike" cap="none">
                <a:solidFill>
                  <a:schemeClr val="dk2"/>
                </a:solidFill>
                <a:latin typeface="Calibri"/>
                <a:ea typeface="Calibri"/>
                <a:cs typeface="Calibri"/>
                <a:sym typeface="Calibri"/>
              </a:defRPr>
            </a:lvl9pPr>
          </a:lstStyle>
          <a:p>
            <a:endParaRPr/>
          </a:p>
        </p:txBody>
      </p:sp>
      <p:sp>
        <p:nvSpPr>
          <p:cNvPr id="421" name="Shape 421"/>
          <p:cNvSpPr txBox="1">
            <a:spLocks noGrp="1"/>
          </p:cNvSpPr>
          <p:nvPr>
            <p:ph type="body" idx="1"/>
          </p:nvPr>
        </p:nvSpPr>
        <p:spPr>
          <a:xfrm>
            <a:off x="6858001" y="304800"/>
            <a:ext cx="1655064" cy="533400"/>
          </a:xfrm>
          <a:prstGeom prst="rect">
            <a:avLst/>
          </a:prstGeom>
          <a:noFill/>
          <a:ln>
            <a:noFill/>
          </a:ln>
        </p:spPr>
        <p:txBody>
          <a:bodyPr spcFirstLastPara="1" wrap="square" lIns="91425" tIns="91425" rIns="91425" bIns="91425" anchor="b" anchorCtr="0"/>
          <a:lstStyle>
            <a:lvl1pPr marL="457200" marR="0" lvl="0" indent="-228600" algn="ctr" rtl="0">
              <a:spcBef>
                <a:spcPts val="480"/>
              </a:spcBef>
              <a:spcAft>
                <a:spcPts val="0"/>
              </a:spcAft>
              <a:buClr>
                <a:schemeClr val="accent1"/>
              </a:buClr>
              <a:buSzPts val="2640"/>
              <a:buFont typeface="Noto Sans Symbols"/>
              <a:buNone/>
              <a:defRPr sz="2400" b="1" i="0" u="none" strike="noStrike" cap="none">
                <a:solidFill>
                  <a:srgbClr val="5C6670"/>
                </a:solidFill>
                <a:latin typeface="Calibri"/>
                <a:ea typeface="Calibri"/>
                <a:cs typeface="Calibri"/>
                <a:sym typeface="Calibri"/>
              </a:defRPr>
            </a:lvl1pPr>
            <a:lvl2pPr marL="914400" marR="0" lvl="1" indent="-228600" algn="l" rtl="0">
              <a:spcBef>
                <a:spcPts val="640"/>
              </a:spcBef>
              <a:spcAft>
                <a:spcPts val="0"/>
              </a:spcAft>
              <a:buClr>
                <a:schemeClr val="accent2"/>
              </a:buClr>
              <a:buSzPts val="3520"/>
              <a:buFont typeface="Noto Sans Symbols"/>
              <a:buNone/>
              <a:defRPr sz="3200" b="1" i="0" u="none" strike="noStrike" cap="none">
                <a:solidFill>
                  <a:srgbClr val="5C6670"/>
                </a:solidFill>
                <a:latin typeface="Calibri"/>
                <a:ea typeface="Calibri"/>
                <a:cs typeface="Calibri"/>
                <a:sym typeface="Calibri"/>
              </a:defRPr>
            </a:lvl2pPr>
            <a:lvl3pPr marL="1371600" marR="0" lvl="2" indent="-228600" algn="l" rtl="0">
              <a:spcBef>
                <a:spcPts val="640"/>
              </a:spcBef>
              <a:spcAft>
                <a:spcPts val="0"/>
              </a:spcAft>
              <a:buClr>
                <a:schemeClr val="accent3"/>
              </a:buClr>
              <a:buSzPts val="3520"/>
              <a:buFont typeface="Noto Sans Symbols"/>
              <a:buNone/>
              <a:defRPr sz="3200" b="1" i="0" u="none" strike="noStrike" cap="none">
                <a:solidFill>
                  <a:srgbClr val="5C6670"/>
                </a:solidFill>
                <a:latin typeface="Calibri"/>
                <a:ea typeface="Calibri"/>
                <a:cs typeface="Calibri"/>
                <a:sym typeface="Calibri"/>
              </a:defRPr>
            </a:lvl3pPr>
            <a:lvl4pPr marL="1828800" marR="0" lvl="3" indent="-228600" algn="l" rtl="0">
              <a:spcBef>
                <a:spcPts val="640"/>
              </a:spcBef>
              <a:spcAft>
                <a:spcPts val="0"/>
              </a:spcAft>
              <a:buClr>
                <a:schemeClr val="accent4"/>
              </a:buClr>
              <a:buSzPts val="3520"/>
              <a:buFont typeface="Noto Sans Symbols"/>
              <a:buNone/>
              <a:defRPr sz="3200" b="1" i="0" u="none" strike="noStrike" cap="none">
                <a:solidFill>
                  <a:srgbClr val="5C6670"/>
                </a:solidFill>
                <a:latin typeface="Calibri"/>
                <a:ea typeface="Calibri"/>
                <a:cs typeface="Calibri"/>
                <a:sym typeface="Calibri"/>
              </a:defRPr>
            </a:lvl4pPr>
            <a:lvl5pPr marL="2286000" marR="0" lvl="4" indent="-228600" algn="l" rtl="0">
              <a:spcBef>
                <a:spcPts val="640"/>
              </a:spcBef>
              <a:spcAft>
                <a:spcPts val="0"/>
              </a:spcAft>
              <a:buClr>
                <a:schemeClr val="accent6"/>
              </a:buClr>
              <a:buSzPts val="3520"/>
              <a:buFont typeface="Noto Sans Symbols"/>
              <a:buNone/>
              <a:defRPr sz="3200" b="1" i="0" u="none" strike="noStrike" cap="none">
                <a:solidFill>
                  <a:srgbClr val="5C6670"/>
                </a:solidFill>
                <a:latin typeface="Calibri"/>
                <a:ea typeface="Calibri"/>
                <a:cs typeface="Calibri"/>
                <a:sym typeface="Calibri"/>
              </a:defRPr>
            </a:lvl5pPr>
            <a:lvl6pPr marL="2743200" marR="0" lvl="5" indent="-304800" algn="l" rtl="0">
              <a:spcBef>
                <a:spcPts val="240"/>
              </a:spcBef>
              <a:spcAft>
                <a:spcPts val="0"/>
              </a:spcAft>
              <a:buClr>
                <a:schemeClr val="accent1"/>
              </a:buClr>
              <a:buSzPts val="1200"/>
              <a:buFont typeface="Noto Sans Symbols"/>
              <a:buChar char="▪"/>
              <a:defRPr sz="1200" b="0" i="0" u="none" strike="noStrike" cap="none">
                <a:solidFill>
                  <a:schemeClr val="dk2"/>
                </a:solidFill>
                <a:latin typeface="Calibri"/>
                <a:ea typeface="Calibri"/>
                <a:cs typeface="Calibri"/>
                <a:sym typeface="Calibri"/>
              </a:defRPr>
            </a:lvl6pPr>
            <a:lvl7pPr marL="3200400" marR="0" lvl="6" indent="-304800" algn="l" rtl="0">
              <a:spcBef>
                <a:spcPts val="240"/>
              </a:spcBef>
              <a:spcAft>
                <a:spcPts val="0"/>
              </a:spcAft>
              <a:buClr>
                <a:schemeClr val="accent2"/>
              </a:buClr>
              <a:buSzPts val="1200"/>
              <a:buFont typeface="Noto Sans Symbols"/>
              <a:buChar char="▪"/>
              <a:defRPr sz="1200" b="0" i="0" u="none" strike="noStrike" cap="none">
                <a:solidFill>
                  <a:schemeClr val="dk2"/>
                </a:solidFill>
                <a:latin typeface="Calibri"/>
                <a:ea typeface="Calibri"/>
                <a:cs typeface="Calibri"/>
                <a:sym typeface="Calibri"/>
              </a:defRPr>
            </a:lvl7pPr>
            <a:lvl8pPr marL="3657600" marR="0" lvl="7" indent="-304800" algn="l" rtl="0">
              <a:spcBef>
                <a:spcPts val="240"/>
              </a:spcBef>
              <a:spcAft>
                <a:spcPts val="0"/>
              </a:spcAft>
              <a:buClr>
                <a:schemeClr val="accent3"/>
              </a:buClr>
              <a:buSzPts val="1200"/>
              <a:buFont typeface="Noto Sans Symbols"/>
              <a:buChar char="▪"/>
              <a:defRPr sz="1200" b="0" i="0" u="none" strike="noStrike" cap="none">
                <a:solidFill>
                  <a:schemeClr val="dk2"/>
                </a:solidFill>
                <a:latin typeface="Calibri"/>
                <a:ea typeface="Calibri"/>
                <a:cs typeface="Calibri"/>
                <a:sym typeface="Calibri"/>
              </a:defRPr>
            </a:lvl8pPr>
            <a:lvl9pPr marL="4114800" marR="0" lvl="8" indent="-304800" algn="l" rtl="0">
              <a:spcBef>
                <a:spcPts val="240"/>
              </a:spcBef>
              <a:spcAft>
                <a:spcPts val="0"/>
              </a:spcAft>
              <a:buClr>
                <a:schemeClr val="accent5"/>
              </a:buClr>
              <a:buSzPts val="1200"/>
              <a:buFont typeface="Noto Sans Symbols"/>
              <a:buChar char="▪"/>
              <a:defRPr sz="1200" b="0" i="0" u="none" strike="noStrike" cap="none">
                <a:solidFill>
                  <a:schemeClr val="dk2"/>
                </a:solidFill>
                <a:latin typeface="Calibri"/>
                <a:ea typeface="Calibri"/>
                <a:cs typeface="Calibri"/>
                <a:sym typeface="Calibri"/>
              </a:defRPr>
            </a:lvl9pPr>
          </a:lstStyle>
          <a:p>
            <a:endParaRPr/>
          </a:p>
        </p:txBody>
      </p:sp>
      <p:sp>
        <p:nvSpPr>
          <p:cNvPr id="422" name="Shape 422"/>
          <p:cNvSpPr txBox="1">
            <a:spLocks noGrp="1"/>
          </p:cNvSpPr>
          <p:nvPr>
            <p:ph type="sldNum" idx="12"/>
          </p:nvPr>
        </p:nvSpPr>
        <p:spPr>
          <a:xfrm>
            <a:off x="381000" y="6395526"/>
            <a:ext cx="2133600" cy="365125"/>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a:solidFill>
                  <a:srgbClr val="9A9EA3"/>
                </a:solidFill>
                <a:latin typeface="Calibri"/>
                <a:ea typeface="Calibri"/>
                <a:cs typeface="Calibri"/>
                <a:sym typeface="Calibri"/>
              </a:defRPr>
            </a:lvl1pPr>
            <a:lvl2pPr marL="0" marR="0" lvl="1" indent="0" algn="l" rtl="0">
              <a:spcBef>
                <a:spcPts val="0"/>
              </a:spcBef>
              <a:buNone/>
              <a:defRPr sz="1200">
                <a:solidFill>
                  <a:srgbClr val="9A9EA3"/>
                </a:solidFill>
                <a:latin typeface="Calibri"/>
                <a:ea typeface="Calibri"/>
                <a:cs typeface="Calibri"/>
                <a:sym typeface="Calibri"/>
              </a:defRPr>
            </a:lvl2pPr>
            <a:lvl3pPr marL="0" marR="0" lvl="2" indent="0" algn="l" rtl="0">
              <a:spcBef>
                <a:spcPts val="0"/>
              </a:spcBef>
              <a:buNone/>
              <a:defRPr sz="1200">
                <a:solidFill>
                  <a:srgbClr val="9A9EA3"/>
                </a:solidFill>
                <a:latin typeface="Calibri"/>
                <a:ea typeface="Calibri"/>
                <a:cs typeface="Calibri"/>
                <a:sym typeface="Calibri"/>
              </a:defRPr>
            </a:lvl3pPr>
            <a:lvl4pPr marL="0" marR="0" lvl="3" indent="0" algn="l" rtl="0">
              <a:spcBef>
                <a:spcPts val="0"/>
              </a:spcBef>
              <a:buNone/>
              <a:defRPr sz="1200">
                <a:solidFill>
                  <a:srgbClr val="9A9EA3"/>
                </a:solidFill>
                <a:latin typeface="Calibri"/>
                <a:ea typeface="Calibri"/>
                <a:cs typeface="Calibri"/>
                <a:sym typeface="Calibri"/>
              </a:defRPr>
            </a:lvl4pPr>
            <a:lvl5pPr marL="0" marR="0" lvl="4" indent="0" algn="l" rtl="0">
              <a:spcBef>
                <a:spcPts val="0"/>
              </a:spcBef>
              <a:buNone/>
              <a:defRPr sz="1200">
                <a:solidFill>
                  <a:srgbClr val="9A9EA3"/>
                </a:solidFill>
                <a:latin typeface="Calibri"/>
                <a:ea typeface="Calibri"/>
                <a:cs typeface="Calibri"/>
                <a:sym typeface="Calibri"/>
              </a:defRPr>
            </a:lvl5pPr>
            <a:lvl6pPr marL="0" marR="0" lvl="5" indent="0" algn="l" rtl="0">
              <a:spcBef>
                <a:spcPts val="0"/>
              </a:spcBef>
              <a:buNone/>
              <a:defRPr sz="1200">
                <a:solidFill>
                  <a:srgbClr val="9A9EA3"/>
                </a:solidFill>
                <a:latin typeface="Calibri"/>
                <a:ea typeface="Calibri"/>
                <a:cs typeface="Calibri"/>
                <a:sym typeface="Calibri"/>
              </a:defRPr>
            </a:lvl6pPr>
            <a:lvl7pPr marL="0" marR="0" lvl="6" indent="0" algn="l" rtl="0">
              <a:spcBef>
                <a:spcPts val="0"/>
              </a:spcBef>
              <a:buNone/>
              <a:defRPr sz="1200">
                <a:solidFill>
                  <a:srgbClr val="9A9EA3"/>
                </a:solidFill>
                <a:latin typeface="Calibri"/>
                <a:ea typeface="Calibri"/>
                <a:cs typeface="Calibri"/>
                <a:sym typeface="Calibri"/>
              </a:defRPr>
            </a:lvl7pPr>
            <a:lvl8pPr marL="0" marR="0" lvl="7" indent="0" algn="l" rtl="0">
              <a:spcBef>
                <a:spcPts val="0"/>
              </a:spcBef>
              <a:buNone/>
              <a:defRPr sz="1200">
                <a:solidFill>
                  <a:srgbClr val="9A9EA3"/>
                </a:solidFill>
                <a:latin typeface="Calibri"/>
                <a:ea typeface="Calibri"/>
                <a:cs typeface="Calibri"/>
                <a:sym typeface="Calibri"/>
              </a:defRPr>
            </a:lvl8pPr>
            <a:lvl9pPr marL="0" marR="0" lvl="8" indent="0" algn="l" rtl="0">
              <a:spcBef>
                <a:spcPts val="0"/>
              </a:spcBef>
              <a:buNone/>
              <a:defRPr sz="1200">
                <a:solidFill>
                  <a:srgbClr val="9A9EA3"/>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val="2283660492"/>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matchingName="Statement with Two-Level Tag, 3">
  <p:cSld name="Statement with Two-Level Tag, 3">
    <p:spTree>
      <p:nvGrpSpPr>
        <p:cNvPr id="1" name="Shape 423"/>
        <p:cNvGrpSpPr/>
        <p:nvPr/>
      </p:nvGrpSpPr>
      <p:grpSpPr>
        <a:xfrm>
          <a:off x="0" y="0"/>
          <a:ext cx="0" cy="0"/>
          <a:chOff x="0" y="0"/>
          <a:chExt cx="0" cy="0"/>
        </a:xfrm>
      </p:grpSpPr>
      <p:sp>
        <p:nvSpPr>
          <p:cNvPr id="424" name="Shape 424"/>
          <p:cNvSpPr txBox="1">
            <a:spLocks noGrp="1"/>
          </p:cNvSpPr>
          <p:nvPr>
            <p:ph type="title"/>
          </p:nvPr>
        </p:nvSpPr>
        <p:spPr>
          <a:xfrm>
            <a:off x="533400" y="1676400"/>
            <a:ext cx="8077200" cy="2057400"/>
          </a:xfrm>
          <a:prstGeom prst="rect">
            <a:avLst/>
          </a:prstGeom>
          <a:noFill/>
          <a:ln>
            <a:noFill/>
          </a:ln>
        </p:spPr>
        <p:txBody>
          <a:bodyPr spcFirstLastPara="1" wrap="square" lIns="91425" tIns="91425" rIns="91425" bIns="91425" anchor="b" anchorCtr="0"/>
          <a:lstStyle>
            <a:lvl1pPr marR="0" lvl="0" algn="l" rtl="0">
              <a:spcBef>
                <a:spcPts val="0"/>
              </a:spcBef>
              <a:spcAft>
                <a:spcPts val="0"/>
              </a:spcAft>
              <a:buClr>
                <a:schemeClr val="lt1"/>
              </a:buClr>
              <a:buSzPts val="6600"/>
              <a:buFont typeface="Arial"/>
              <a:buNone/>
              <a:defRPr sz="6600" b="1"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25" name="Shape 425"/>
          <p:cNvSpPr txBox="1">
            <a:spLocks noGrp="1"/>
          </p:cNvSpPr>
          <p:nvPr>
            <p:ph type="body" idx="1"/>
          </p:nvPr>
        </p:nvSpPr>
        <p:spPr>
          <a:xfrm>
            <a:off x="533400" y="3733801"/>
            <a:ext cx="8077200" cy="1500188"/>
          </a:xfrm>
          <a:prstGeom prst="rect">
            <a:avLst/>
          </a:prstGeom>
          <a:noFill/>
          <a:ln>
            <a:noFill/>
          </a:ln>
        </p:spPr>
        <p:txBody>
          <a:bodyPr spcFirstLastPara="1" wrap="square" lIns="91425" tIns="91425" rIns="91425" bIns="91425" anchor="t" anchorCtr="0"/>
          <a:lstStyle>
            <a:lvl1pPr marL="457200" marR="0" lvl="0" indent="-228600" algn="l" rtl="0">
              <a:spcBef>
                <a:spcPts val="640"/>
              </a:spcBef>
              <a:spcAft>
                <a:spcPts val="0"/>
              </a:spcAft>
              <a:buClr>
                <a:schemeClr val="accent1"/>
              </a:buClr>
              <a:buSzPts val="3520"/>
              <a:buFont typeface="Noto Sans Symbols"/>
              <a:buNone/>
              <a:defRPr sz="3200" b="1" i="0" u="none" strike="noStrike" cap="none">
                <a:solidFill>
                  <a:schemeClr val="accent3"/>
                </a:solidFill>
                <a:latin typeface="Calibri"/>
                <a:ea typeface="Calibri"/>
                <a:cs typeface="Calibri"/>
                <a:sym typeface="Calibri"/>
              </a:defRPr>
            </a:lvl1pPr>
            <a:lvl2pPr marL="914400" marR="0" lvl="1" indent="-228600" algn="l" rtl="0">
              <a:spcBef>
                <a:spcPts val="360"/>
              </a:spcBef>
              <a:spcAft>
                <a:spcPts val="0"/>
              </a:spcAft>
              <a:buClr>
                <a:schemeClr val="accent2"/>
              </a:buClr>
              <a:buSzPts val="1980"/>
              <a:buFont typeface="Noto Sans Symbols"/>
              <a:buNone/>
              <a:defRPr sz="1800" b="0" i="0" u="none" strike="noStrike" cap="none">
                <a:solidFill>
                  <a:srgbClr val="9A9EA3"/>
                </a:solidFill>
                <a:latin typeface="Calibri"/>
                <a:ea typeface="Calibri"/>
                <a:cs typeface="Calibri"/>
                <a:sym typeface="Calibri"/>
              </a:defRPr>
            </a:lvl2pPr>
            <a:lvl3pPr marL="1371600" marR="0" lvl="2" indent="-228600" algn="l" rtl="0">
              <a:spcBef>
                <a:spcPts val="320"/>
              </a:spcBef>
              <a:spcAft>
                <a:spcPts val="0"/>
              </a:spcAft>
              <a:buClr>
                <a:schemeClr val="accent3"/>
              </a:buClr>
              <a:buSzPts val="1760"/>
              <a:buFont typeface="Noto Sans Symbols"/>
              <a:buNone/>
              <a:defRPr sz="1600" b="0" i="0" u="none" strike="noStrike" cap="none">
                <a:solidFill>
                  <a:srgbClr val="9A9EA3"/>
                </a:solidFill>
                <a:latin typeface="Calibri"/>
                <a:ea typeface="Calibri"/>
                <a:cs typeface="Calibri"/>
                <a:sym typeface="Calibri"/>
              </a:defRPr>
            </a:lvl3pPr>
            <a:lvl4pPr marL="1828800" marR="0" lvl="3" indent="-228600" algn="l" rtl="0">
              <a:spcBef>
                <a:spcPts val="280"/>
              </a:spcBef>
              <a:spcAft>
                <a:spcPts val="0"/>
              </a:spcAft>
              <a:buClr>
                <a:schemeClr val="accent4"/>
              </a:buClr>
              <a:buSzPts val="1540"/>
              <a:buFont typeface="Noto Sans Symbols"/>
              <a:buNone/>
              <a:defRPr sz="1400" b="0" i="0" u="none" strike="noStrike" cap="none">
                <a:solidFill>
                  <a:srgbClr val="9A9EA3"/>
                </a:solidFill>
                <a:latin typeface="Calibri"/>
                <a:ea typeface="Calibri"/>
                <a:cs typeface="Calibri"/>
                <a:sym typeface="Calibri"/>
              </a:defRPr>
            </a:lvl4pPr>
            <a:lvl5pPr marL="2286000" marR="0" lvl="4" indent="-228600" algn="l" rtl="0">
              <a:spcBef>
                <a:spcPts val="280"/>
              </a:spcBef>
              <a:spcAft>
                <a:spcPts val="0"/>
              </a:spcAft>
              <a:buClr>
                <a:schemeClr val="accent6"/>
              </a:buClr>
              <a:buSzPts val="1540"/>
              <a:buFont typeface="Noto Sans Symbols"/>
              <a:buNone/>
              <a:defRPr sz="1400" b="0" i="0" u="none" strike="noStrike" cap="none">
                <a:solidFill>
                  <a:srgbClr val="9A9EA3"/>
                </a:solidFill>
                <a:latin typeface="Calibri"/>
                <a:ea typeface="Calibri"/>
                <a:cs typeface="Calibri"/>
                <a:sym typeface="Calibri"/>
              </a:defRPr>
            </a:lvl5pPr>
            <a:lvl6pPr marL="2743200" marR="0" lvl="5" indent="-228600" algn="l" rtl="0">
              <a:spcBef>
                <a:spcPts val="280"/>
              </a:spcBef>
              <a:spcAft>
                <a:spcPts val="0"/>
              </a:spcAft>
              <a:buClr>
                <a:schemeClr val="accent1"/>
              </a:buClr>
              <a:buSzPts val="1400"/>
              <a:buFont typeface="Noto Sans Symbols"/>
              <a:buNone/>
              <a:defRPr sz="1400" b="0" i="0" u="none" strike="noStrike" cap="none">
                <a:solidFill>
                  <a:srgbClr val="9A9EA3"/>
                </a:solidFill>
                <a:latin typeface="Calibri"/>
                <a:ea typeface="Calibri"/>
                <a:cs typeface="Calibri"/>
                <a:sym typeface="Calibri"/>
              </a:defRPr>
            </a:lvl6pPr>
            <a:lvl7pPr marL="3200400" marR="0" lvl="6" indent="-228600" algn="l" rtl="0">
              <a:spcBef>
                <a:spcPts val="280"/>
              </a:spcBef>
              <a:spcAft>
                <a:spcPts val="0"/>
              </a:spcAft>
              <a:buClr>
                <a:schemeClr val="accent2"/>
              </a:buClr>
              <a:buSzPts val="1400"/>
              <a:buFont typeface="Noto Sans Symbols"/>
              <a:buNone/>
              <a:defRPr sz="1400" b="0" i="0" u="none" strike="noStrike" cap="none">
                <a:solidFill>
                  <a:srgbClr val="9A9EA3"/>
                </a:solidFill>
                <a:latin typeface="Calibri"/>
                <a:ea typeface="Calibri"/>
                <a:cs typeface="Calibri"/>
                <a:sym typeface="Calibri"/>
              </a:defRPr>
            </a:lvl7pPr>
            <a:lvl8pPr marL="3657600" marR="0" lvl="7" indent="-228600" algn="l" rtl="0">
              <a:spcBef>
                <a:spcPts val="280"/>
              </a:spcBef>
              <a:spcAft>
                <a:spcPts val="0"/>
              </a:spcAft>
              <a:buClr>
                <a:schemeClr val="accent3"/>
              </a:buClr>
              <a:buSzPts val="1400"/>
              <a:buFont typeface="Noto Sans Symbols"/>
              <a:buNone/>
              <a:defRPr sz="1400" b="0" i="0" u="none" strike="noStrike" cap="none">
                <a:solidFill>
                  <a:srgbClr val="9A9EA3"/>
                </a:solidFill>
                <a:latin typeface="Calibri"/>
                <a:ea typeface="Calibri"/>
                <a:cs typeface="Calibri"/>
                <a:sym typeface="Calibri"/>
              </a:defRPr>
            </a:lvl8pPr>
            <a:lvl9pPr marL="4114800" marR="0" lvl="8" indent="-228600" algn="l" rtl="0">
              <a:spcBef>
                <a:spcPts val="280"/>
              </a:spcBef>
              <a:spcAft>
                <a:spcPts val="0"/>
              </a:spcAft>
              <a:buClr>
                <a:schemeClr val="accent5"/>
              </a:buClr>
              <a:buSzPts val="1400"/>
              <a:buFont typeface="Noto Sans Symbols"/>
              <a:buNone/>
              <a:defRPr sz="1400" b="0" i="0" u="none" strike="noStrike" cap="none">
                <a:solidFill>
                  <a:srgbClr val="9A9EA3"/>
                </a:solidFill>
                <a:latin typeface="Calibri"/>
                <a:ea typeface="Calibri"/>
                <a:cs typeface="Calibri"/>
                <a:sym typeface="Calibri"/>
              </a:defRPr>
            </a:lvl9pPr>
          </a:lstStyle>
          <a:p>
            <a:endParaRPr/>
          </a:p>
        </p:txBody>
      </p:sp>
      <p:sp>
        <p:nvSpPr>
          <p:cNvPr id="426" name="Shape 426"/>
          <p:cNvSpPr txBox="1">
            <a:spLocks noGrp="1"/>
          </p:cNvSpPr>
          <p:nvPr>
            <p:ph type="body" idx="2"/>
          </p:nvPr>
        </p:nvSpPr>
        <p:spPr>
          <a:xfrm>
            <a:off x="6053141" y="304800"/>
            <a:ext cx="2505075" cy="533400"/>
          </a:xfrm>
          <a:prstGeom prst="rect">
            <a:avLst/>
          </a:prstGeom>
          <a:noFill/>
          <a:ln>
            <a:noFill/>
          </a:ln>
        </p:spPr>
        <p:txBody>
          <a:bodyPr spcFirstLastPara="1" wrap="square" lIns="91425" tIns="91425" rIns="91425" bIns="91425" anchor="b" anchorCtr="0"/>
          <a:lstStyle>
            <a:lvl1pPr marL="457200" marR="0" lvl="0" indent="-228600" algn="ctr" rtl="0">
              <a:spcBef>
                <a:spcPts val="640"/>
              </a:spcBef>
              <a:spcAft>
                <a:spcPts val="0"/>
              </a:spcAft>
              <a:buClr>
                <a:schemeClr val="accent1"/>
              </a:buClr>
              <a:buSzPts val="3520"/>
              <a:buFont typeface="Noto Sans Symbols"/>
              <a:buNone/>
              <a:defRPr sz="3200" b="1" i="0" u="none" strike="noStrike" cap="none">
                <a:solidFill>
                  <a:srgbClr val="5C6670"/>
                </a:solidFill>
                <a:latin typeface="Calibri"/>
                <a:ea typeface="Calibri"/>
                <a:cs typeface="Calibri"/>
                <a:sym typeface="Calibri"/>
              </a:defRPr>
            </a:lvl1pPr>
            <a:lvl2pPr marL="914400" marR="0" lvl="1" indent="-228600" algn="l" rtl="0">
              <a:spcBef>
                <a:spcPts val="640"/>
              </a:spcBef>
              <a:spcAft>
                <a:spcPts val="0"/>
              </a:spcAft>
              <a:buClr>
                <a:schemeClr val="accent2"/>
              </a:buClr>
              <a:buSzPts val="3520"/>
              <a:buFont typeface="Noto Sans Symbols"/>
              <a:buNone/>
              <a:defRPr sz="3200" b="1" i="0" u="none" strike="noStrike" cap="none">
                <a:solidFill>
                  <a:srgbClr val="5C6670"/>
                </a:solidFill>
                <a:latin typeface="Calibri"/>
                <a:ea typeface="Calibri"/>
                <a:cs typeface="Calibri"/>
                <a:sym typeface="Calibri"/>
              </a:defRPr>
            </a:lvl2pPr>
            <a:lvl3pPr marL="1371600" marR="0" lvl="2" indent="-228600" algn="l" rtl="0">
              <a:spcBef>
                <a:spcPts val="640"/>
              </a:spcBef>
              <a:spcAft>
                <a:spcPts val="0"/>
              </a:spcAft>
              <a:buClr>
                <a:schemeClr val="accent3"/>
              </a:buClr>
              <a:buSzPts val="3520"/>
              <a:buFont typeface="Noto Sans Symbols"/>
              <a:buNone/>
              <a:defRPr sz="3200" b="1" i="0" u="none" strike="noStrike" cap="none">
                <a:solidFill>
                  <a:srgbClr val="5C6670"/>
                </a:solidFill>
                <a:latin typeface="Calibri"/>
                <a:ea typeface="Calibri"/>
                <a:cs typeface="Calibri"/>
                <a:sym typeface="Calibri"/>
              </a:defRPr>
            </a:lvl3pPr>
            <a:lvl4pPr marL="1828800" marR="0" lvl="3" indent="-228600" algn="l" rtl="0">
              <a:spcBef>
                <a:spcPts val="640"/>
              </a:spcBef>
              <a:spcAft>
                <a:spcPts val="0"/>
              </a:spcAft>
              <a:buClr>
                <a:schemeClr val="accent4"/>
              </a:buClr>
              <a:buSzPts val="3520"/>
              <a:buFont typeface="Noto Sans Symbols"/>
              <a:buNone/>
              <a:defRPr sz="3200" b="1" i="0" u="none" strike="noStrike" cap="none">
                <a:solidFill>
                  <a:srgbClr val="5C6670"/>
                </a:solidFill>
                <a:latin typeface="Calibri"/>
                <a:ea typeface="Calibri"/>
                <a:cs typeface="Calibri"/>
                <a:sym typeface="Calibri"/>
              </a:defRPr>
            </a:lvl4pPr>
            <a:lvl5pPr marL="2286000" marR="0" lvl="4" indent="-228600" algn="l" rtl="0">
              <a:spcBef>
                <a:spcPts val="640"/>
              </a:spcBef>
              <a:spcAft>
                <a:spcPts val="0"/>
              </a:spcAft>
              <a:buClr>
                <a:schemeClr val="accent6"/>
              </a:buClr>
              <a:buSzPts val="3520"/>
              <a:buFont typeface="Noto Sans Symbols"/>
              <a:buNone/>
              <a:defRPr sz="3200" b="1" i="0" u="none" strike="noStrike" cap="none">
                <a:solidFill>
                  <a:srgbClr val="5C6670"/>
                </a:solidFill>
                <a:latin typeface="Calibri"/>
                <a:ea typeface="Calibri"/>
                <a:cs typeface="Calibri"/>
                <a:sym typeface="Calibri"/>
              </a:defRPr>
            </a:lvl5pPr>
            <a:lvl6pPr marL="2743200" marR="0" lvl="5" indent="-304800" algn="l" rtl="0">
              <a:spcBef>
                <a:spcPts val="240"/>
              </a:spcBef>
              <a:spcAft>
                <a:spcPts val="0"/>
              </a:spcAft>
              <a:buClr>
                <a:schemeClr val="accent1"/>
              </a:buClr>
              <a:buSzPts val="1200"/>
              <a:buFont typeface="Noto Sans Symbols"/>
              <a:buChar char="▪"/>
              <a:defRPr sz="1200" b="0" i="0" u="none" strike="noStrike" cap="none">
                <a:solidFill>
                  <a:schemeClr val="dk2"/>
                </a:solidFill>
                <a:latin typeface="Calibri"/>
                <a:ea typeface="Calibri"/>
                <a:cs typeface="Calibri"/>
                <a:sym typeface="Calibri"/>
              </a:defRPr>
            </a:lvl6pPr>
            <a:lvl7pPr marL="3200400" marR="0" lvl="6" indent="-304800" algn="l" rtl="0">
              <a:spcBef>
                <a:spcPts val="240"/>
              </a:spcBef>
              <a:spcAft>
                <a:spcPts val="0"/>
              </a:spcAft>
              <a:buClr>
                <a:schemeClr val="accent2"/>
              </a:buClr>
              <a:buSzPts val="1200"/>
              <a:buFont typeface="Noto Sans Symbols"/>
              <a:buChar char="▪"/>
              <a:defRPr sz="1200" b="0" i="0" u="none" strike="noStrike" cap="none">
                <a:solidFill>
                  <a:schemeClr val="dk2"/>
                </a:solidFill>
                <a:latin typeface="Calibri"/>
                <a:ea typeface="Calibri"/>
                <a:cs typeface="Calibri"/>
                <a:sym typeface="Calibri"/>
              </a:defRPr>
            </a:lvl7pPr>
            <a:lvl8pPr marL="3657600" marR="0" lvl="7" indent="-304800" algn="l" rtl="0">
              <a:spcBef>
                <a:spcPts val="240"/>
              </a:spcBef>
              <a:spcAft>
                <a:spcPts val="0"/>
              </a:spcAft>
              <a:buClr>
                <a:schemeClr val="accent3"/>
              </a:buClr>
              <a:buSzPts val="1200"/>
              <a:buFont typeface="Noto Sans Symbols"/>
              <a:buChar char="▪"/>
              <a:defRPr sz="1200" b="0" i="0" u="none" strike="noStrike" cap="none">
                <a:solidFill>
                  <a:schemeClr val="dk2"/>
                </a:solidFill>
                <a:latin typeface="Calibri"/>
                <a:ea typeface="Calibri"/>
                <a:cs typeface="Calibri"/>
                <a:sym typeface="Calibri"/>
              </a:defRPr>
            </a:lvl8pPr>
            <a:lvl9pPr marL="4114800" marR="0" lvl="8" indent="-304800" algn="l" rtl="0">
              <a:spcBef>
                <a:spcPts val="240"/>
              </a:spcBef>
              <a:spcAft>
                <a:spcPts val="0"/>
              </a:spcAft>
              <a:buClr>
                <a:schemeClr val="accent5"/>
              </a:buClr>
              <a:buSzPts val="1200"/>
              <a:buFont typeface="Noto Sans Symbols"/>
              <a:buChar char="▪"/>
              <a:defRPr sz="1200" b="0" i="0" u="none" strike="noStrike" cap="none">
                <a:solidFill>
                  <a:schemeClr val="dk2"/>
                </a:solidFill>
                <a:latin typeface="Calibri"/>
                <a:ea typeface="Calibri"/>
                <a:cs typeface="Calibri"/>
                <a:sym typeface="Calibri"/>
              </a:defRPr>
            </a:lvl9pPr>
          </a:lstStyle>
          <a:p>
            <a:endParaRPr/>
          </a:p>
        </p:txBody>
      </p:sp>
      <p:sp>
        <p:nvSpPr>
          <p:cNvPr id="427" name="Shape 427"/>
          <p:cNvSpPr txBox="1">
            <a:spLocks noGrp="1"/>
          </p:cNvSpPr>
          <p:nvPr>
            <p:ph type="body" idx="3"/>
          </p:nvPr>
        </p:nvSpPr>
        <p:spPr>
          <a:xfrm>
            <a:off x="6053141" y="838200"/>
            <a:ext cx="2505075" cy="533400"/>
          </a:xfrm>
          <a:prstGeom prst="rect">
            <a:avLst/>
          </a:prstGeom>
          <a:noFill/>
          <a:ln>
            <a:noFill/>
          </a:ln>
        </p:spPr>
        <p:txBody>
          <a:bodyPr spcFirstLastPara="1" wrap="square" lIns="91425" tIns="91425" rIns="91425" bIns="91425" anchor="t" anchorCtr="0"/>
          <a:lstStyle>
            <a:lvl1pPr marL="457200" marR="0" lvl="0" indent="-228600" algn="ctr" rtl="0">
              <a:spcBef>
                <a:spcPts val="400"/>
              </a:spcBef>
              <a:spcAft>
                <a:spcPts val="0"/>
              </a:spcAft>
              <a:buClr>
                <a:schemeClr val="accent1"/>
              </a:buClr>
              <a:buSzPts val="2200"/>
              <a:buFont typeface="Noto Sans Symbols"/>
              <a:buNone/>
              <a:defRPr sz="2000" b="0" i="0" u="none" strike="noStrike" cap="none">
                <a:solidFill>
                  <a:srgbClr val="5C6670"/>
                </a:solidFill>
                <a:latin typeface="Calibri"/>
                <a:ea typeface="Calibri"/>
                <a:cs typeface="Calibri"/>
                <a:sym typeface="Calibri"/>
              </a:defRPr>
            </a:lvl1pPr>
            <a:lvl2pPr marL="914400" marR="0" lvl="1" indent="-228600" algn="l" rtl="0">
              <a:spcBef>
                <a:spcPts val="400"/>
              </a:spcBef>
              <a:spcAft>
                <a:spcPts val="0"/>
              </a:spcAft>
              <a:buClr>
                <a:schemeClr val="accent2"/>
              </a:buClr>
              <a:buSzPts val="2200"/>
              <a:buFont typeface="Noto Sans Symbols"/>
              <a:buNone/>
              <a:defRPr sz="2000" b="0" i="0" u="none" strike="noStrike" cap="none">
                <a:solidFill>
                  <a:srgbClr val="5C6670"/>
                </a:solidFill>
                <a:latin typeface="Calibri"/>
                <a:ea typeface="Calibri"/>
                <a:cs typeface="Calibri"/>
                <a:sym typeface="Calibri"/>
              </a:defRPr>
            </a:lvl2pPr>
            <a:lvl3pPr marL="1371600" marR="0" lvl="2" indent="-228600" algn="l" rtl="0">
              <a:spcBef>
                <a:spcPts val="400"/>
              </a:spcBef>
              <a:spcAft>
                <a:spcPts val="0"/>
              </a:spcAft>
              <a:buClr>
                <a:schemeClr val="accent3"/>
              </a:buClr>
              <a:buSzPts val="2200"/>
              <a:buFont typeface="Noto Sans Symbols"/>
              <a:buNone/>
              <a:defRPr sz="2000" b="0" i="0" u="none" strike="noStrike" cap="none">
                <a:solidFill>
                  <a:srgbClr val="5C6670"/>
                </a:solidFill>
                <a:latin typeface="Calibri"/>
                <a:ea typeface="Calibri"/>
                <a:cs typeface="Calibri"/>
                <a:sym typeface="Calibri"/>
              </a:defRPr>
            </a:lvl3pPr>
            <a:lvl4pPr marL="1828800" marR="0" lvl="3" indent="-228600" algn="l" rtl="0">
              <a:spcBef>
                <a:spcPts val="400"/>
              </a:spcBef>
              <a:spcAft>
                <a:spcPts val="0"/>
              </a:spcAft>
              <a:buClr>
                <a:schemeClr val="accent4"/>
              </a:buClr>
              <a:buSzPts val="2200"/>
              <a:buFont typeface="Noto Sans Symbols"/>
              <a:buNone/>
              <a:defRPr sz="2000" b="0" i="0" u="none" strike="noStrike" cap="none">
                <a:solidFill>
                  <a:srgbClr val="5C6670"/>
                </a:solidFill>
                <a:latin typeface="Calibri"/>
                <a:ea typeface="Calibri"/>
                <a:cs typeface="Calibri"/>
                <a:sym typeface="Calibri"/>
              </a:defRPr>
            </a:lvl4pPr>
            <a:lvl5pPr marL="2286000" marR="0" lvl="4" indent="-228600" algn="l" rtl="0">
              <a:spcBef>
                <a:spcPts val="400"/>
              </a:spcBef>
              <a:spcAft>
                <a:spcPts val="0"/>
              </a:spcAft>
              <a:buClr>
                <a:schemeClr val="accent6"/>
              </a:buClr>
              <a:buSzPts val="2200"/>
              <a:buFont typeface="Noto Sans Symbols"/>
              <a:buNone/>
              <a:defRPr sz="2000" b="0" i="0" u="none" strike="noStrike" cap="none">
                <a:solidFill>
                  <a:srgbClr val="5C6670"/>
                </a:solidFill>
                <a:latin typeface="Calibri"/>
                <a:ea typeface="Calibri"/>
                <a:cs typeface="Calibri"/>
                <a:sym typeface="Calibri"/>
              </a:defRPr>
            </a:lvl5pPr>
            <a:lvl6pPr marL="2743200" marR="0" lvl="5" indent="-304800" algn="l" rtl="0">
              <a:spcBef>
                <a:spcPts val="240"/>
              </a:spcBef>
              <a:spcAft>
                <a:spcPts val="0"/>
              </a:spcAft>
              <a:buClr>
                <a:schemeClr val="accent1"/>
              </a:buClr>
              <a:buSzPts val="1200"/>
              <a:buFont typeface="Noto Sans Symbols"/>
              <a:buChar char="▪"/>
              <a:defRPr sz="1200" b="0" i="0" u="none" strike="noStrike" cap="none">
                <a:solidFill>
                  <a:schemeClr val="dk2"/>
                </a:solidFill>
                <a:latin typeface="Calibri"/>
                <a:ea typeface="Calibri"/>
                <a:cs typeface="Calibri"/>
                <a:sym typeface="Calibri"/>
              </a:defRPr>
            </a:lvl6pPr>
            <a:lvl7pPr marL="3200400" marR="0" lvl="6" indent="-304800" algn="l" rtl="0">
              <a:spcBef>
                <a:spcPts val="240"/>
              </a:spcBef>
              <a:spcAft>
                <a:spcPts val="0"/>
              </a:spcAft>
              <a:buClr>
                <a:schemeClr val="accent2"/>
              </a:buClr>
              <a:buSzPts val="1200"/>
              <a:buFont typeface="Noto Sans Symbols"/>
              <a:buChar char="▪"/>
              <a:defRPr sz="1200" b="0" i="0" u="none" strike="noStrike" cap="none">
                <a:solidFill>
                  <a:schemeClr val="dk2"/>
                </a:solidFill>
                <a:latin typeface="Calibri"/>
                <a:ea typeface="Calibri"/>
                <a:cs typeface="Calibri"/>
                <a:sym typeface="Calibri"/>
              </a:defRPr>
            </a:lvl7pPr>
            <a:lvl8pPr marL="3657600" marR="0" lvl="7" indent="-304800" algn="l" rtl="0">
              <a:spcBef>
                <a:spcPts val="240"/>
              </a:spcBef>
              <a:spcAft>
                <a:spcPts val="0"/>
              </a:spcAft>
              <a:buClr>
                <a:schemeClr val="accent3"/>
              </a:buClr>
              <a:buSzPts val="1200"/>
              <a:buFont typeface="Noto Sans Symbols"/>
              <a:buChar char="▪"/>
              <a:defRPr sz="1200" b="0" i="0" u="none" strike="noStrike" cap="none">
                <a:solidFill>
                  <a:schemeClr val="dk2"/>
                </a:solidFill>
                <a:latin typeface="Calibri"/>
                <a:ea typeface="Calibri"/>
                <a:cs typeface="Calibri"/>
                <a:sym typeface="Calibri"/>
              </a:defRPr>
            </a:lvl8pPr>
            <a:lvl9pPr marL="4114800" marR="0" lvl="8" indent="-304800" algn="l" rtl="0">
              <a:spcBef>
                <a:spcPts val="240"/>
              </a:spcBef>
              <a:spcAft>
                <a:spcPts val="0"/>
              </a:spcAft>
              <a:buClr>
                <a:schemeClr val="accent5"/>
              </a:buClr>
              <a:buSzPts val="1200"/>
              <a:buFont typeface="Noto Sans Symbols"/>
              <a:buChar char="▪"/>
              <a:defRPr sz="1200" b="0" i="0" u="none" strike="noStrike" cap="none">
                <a:solidFill>
                  <a:schemeClr val="dk2"/>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6578559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8/24/2022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479D5F6-EDCB-402A-AC08-4943A1820E8F}" type="slidenum">
              <a:rPr lang="en-US" smtClean="0">
                <a:solidFill>
                  <a:prstClr val="white">
                    <a:lumMod val="50000"/>
                  </a:prstClr>
                </a:solidFill>
              </a:rPr>
              <a:pPr/>
              <a:t>‹#›</a:t>
            </a:fld>
            <a:endParaRPr lang="en-US" dirty="0">
              <a:solidFill>
                <a:prstClr val="white">
                  <a:lumMod val="50000"/>
                </a:prstClr>
              </a:solidFill>
            </a:endParaRPr>
          </a:p>
        </p:txBody>
      </p:sp>
      <p:pic>
        <p:nvPicPr>
          <p:cNvPr id="7" name="Picture 6">
            <a:extLst>
              <a:ext uri="{FF2B5EF4-FFF2-40B4-BE49-F238E27FC236}">
                <a16:creationId xmlns:a16="http://schemas.microsoft.com/office/drawing/2014/main" id="{E0D9E2D5-F447-4BEB-8EFB-1CB02B88EE6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9143997" cy="1219200"/>
          </a:xfrm>
          <a:prstGeom prst="rect">
            <a:avLst/>
          </a:prstGeom>
        </p:spPr>
      </p:pic>
      <p:pic>
        <p:nvPicPr>
          <p:cNvPr id="10" name="Picture 9">
            <a:extLst>
              <a:ext uri="{FF2B5EF4-FFF2-40B4-BE49-F238E27FC236}">
                <a16:creationId xmlns:a16="http://schemas.microsoft.com/office/drawing/2014/main" id="{4C40DA2F-CA17-48BC-86F5-3376A54BBF0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29488" y="6176964"/>
            <a:ext cx="857250" cy="485919"/>
          </a:xfrm>
          <a:prstGeom prst="rect">
            <a:avLst/>
          </a:prstGeom>
        </p:spPr>
      </p:pic>
    </p:spTree>
    <p:extLst>
      <p:ext uri="{BB962C8B-B14F-4D97-AF65-F5344CB8AC3E}">
        <p14:creationId xmlns:p14="http://schemas.microsoft.com/office/powerpoint/2010/main" val="1516309948"/>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showMasterSp="0" matchingName="Title with Text ">
  <p:cSld name="Title with Text ">
    <p:bg>
      <p:bgPr>
        <a:blipFill>
          <a:blip r:embed="rId2">
            <a:alphaModFix/>
          </a:blip>
          <a:stretch>
            <a:fillRect/>
          </a:stretch>
        </a:blipFill>
        <a:effectLst/>
      </p:bgPr>
    </p:bg>
    <p:spTree>
      <p:nvGrpSpPr>
        <p:cNvPr id="1" name="Shape 428"/>
        <p:cNvGrpSpPr/>
        <p:nvPr/>
      </p:nvGrpSpPr>
      <p:grpSpPr>
        <a:xfrm>
          <a:off x="0" y="0"/>
          <a:ext cx="0" cy="0"/>
          <a:chOff x="0" y="0"/>
          <a:chExt cx="0" cy="0"/>
        </a:xfrm>
      </p:grpSpPr>
      <p:sp>
        <p:nvSpPr>
          <p:cNvPr id="429" name="Shape 429"/>
          <p:cNvSpPr txBox="1"/>
          <p:nvPr/>
        </p:nvSpPr>
        <p:spPr>
          <a:xfrm>
            <a:off x="0" y="5562603"/>
            <a:ext cx="9144000" cy="1200329"/>
          </a:xfrm>
          <a:prstGeom prst="rect">
            <a:avLst/>
          </a:prstGeom>
          <a:solidFill>
            <a:schemeClr val="accent3"/>
          </a:solidFill>
          <a:ln>
            <a:noFill/>
          </a:ln>
        </p:spPr>
        <p:txBody>
          <a:bodyPr spcFirstLastPara="1" wrap="square" lIns="91425" tIns="45700" rIns="91425" bIns="45700" anchor="t" anchorCtr="0">
            <a:noAutofit/>
          </a:bodyPr>
          <a:lstStyle/>
          <a:p>
            <a:endParaRPr sz="1800">
              <a:solidFill>
                <a:srgbClr val="5C6670"/>
              </a:solidFill>
              <a:latin typeface="Calibri"/>
              <a:ea typeface="Calibri"/>
              <a:cs typeface="Calibri"/>
              <a:sym typeface="Calibri"/>
            </a:endParaRPr>
          </a:p>
          <a:p>
            <a:endParaRPr sz="1800">
              <a:solidFill>
                <a:srgbClr val="5C6670"/>
              </a:solidFill>
              <a:latin typeface="Calibri"/>
              <a:ea typeface="Calibri"/>
              <a:cs typeface="Calibri"/>
              <a:sym typeface="Calibri"/>
            </a:endParaRPr>
          </a:p>
          <a:p>
            <a:endParaRPr sz="1800">
              <a:solidFill>
                <a:srgbClr val="5C6670"/>
              </a:solidFill>
              <a:latin typeface="Calibri"/>
              <a:ea typeface="Calibri"/>
              <a:cs typeface="Calibri"/>
              <a:sym typeface="Calibri"/>
            </a:endParaRPr>
          </a:p>
          <a:p>
            <a:endParaRPr sz="1800">
              <a:solidFill>
                <a:srgbClr val="5C6670"/>
              </a:solidFill>
              <a:latin typeface="Calibri"/>
              <a:ea typeface="Calibri"/>
              <a:cs typeface="Calibri"/>
              <a:sym typeface="Calibri"/>
            </a:endParaRPr>
          </a:p>
        </p:txBody>
      </p:sp>
      <p:sp>
        <p:nvSpPr>
          <p:cNvPr id="430" name="Shape 430"/>
          <p:cNvSpPr txBox="1">
            <a:spLocks noGrp="1"/>
          </p:cNvSpPr>
          <p:nvPr>
            <p:ph type="dt" idx="10"/>
          </p:nvPr>
        </p:nvSpPr>
        <p:spPr>
          <a:xfrm>
            <a:off x="457200" y="6356353"/>
            <a:ext cx="2133600" cy="365125"/>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8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431" name="Shape 431"/>
          <p:cNvSpPr txBox="1">
            <a:spLocks noGrp="1"/>
          </p:cNvSpPr>
          <p:nvPr>
            <p:ph type="ftr" idx="11"/>
          </p:nvPr>
        </p:nvSpPr>
        <p:spPr>
          <a:xfrm>
            <a:off x="380999" y="6265545"/>
            <a:ext cx="2895600" cy="365125"/>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8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solidFill>
                <a:srgbClr val="FFFFFF"/>
              </a:solidFill>
            </a:endParaRPr>
          </a:p>
        </p:txBody>
      </p:sp>
      <p:sp>
        <p:nvSpPr>
          <p:cNvPr id="432" name="Shape 432"/>
          <p:cNvSpPr txBox="1">
            <a:spLocks noGrp="1"/>
          </p:cNvSpPr>
          <p:nvPr>
            <p:ph type="sldNum" idx="12"/>
          </p:nvPr>
        </p:nvSpPr>
        <p:spPr>
          <a:xfrm>
            <a:off x="6553200" y="6356353"/>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FFFFFF"/>
                </a:solidFill>
                <a:latin typeface="Calibri"/>
                <a:ea typeface="Calibri"/>
                <a:cs typeface="Calibri"/>
                <a:sym typeface="Calibri"/>
              </a:defRPr>
            </a:lvl1pPr>
            <a:lvl2pPr marL="0" marR="0" lvl="1" indent="0" algn="r" rtl="0">
              <a:spcBef>
                <a:spcPts val="0"/>
              </a:spcBef>
              <a:buNone/>
              <a:defRPr sz="1200">
                <a:solidFill>
                  <a:srgbClr val="FFFFFF"/>
                </a:solidFill>
                <a:latin typeface="Calibri"/>
                <a:ea typeface="Calibri"/>
                <a:cs typeface="Calibri"/>
                <a:sym typeface="Calibri"/>
              </a:defRPr>
            </a:lvl2pPr>
            <a:lvl3pPr marL="0" marR="0" lvl="2" indent="0" algn="r" rtl="0">
              <a:spcBef>
                <a:spcPts val="0"/>
              </a:spcBef>
              <a:buNone/>
              <a:defRPr sz="1200">
                <a:solidFill>
                  <a:srgbClr val="FFFFFF"/>
                </a:solidFill>
                <a:latin typeface="Calibri"/>
                <a:ea typeface="Calibri"/>
                <a:cs typeface="Calibri"/>
                <a:sym typeface="Calibri"/>
              </a:defRPr>
            </a:lvl3pPr>
            <a:lvl4pPr marL="0" marR="0" lvl="3" indent="0" algn="r" rtl="0">
              <a:spcBef>
                <a:spcPts val="0"/>
              </a:spcBef>
              <a:buNone/>
              <a:defRPr sz="1200">
                <a:solidFill>
                  <a:srgbClr val="FFFFFF"/>
                </a:solidFill>
                <a:latin typeface="Calibri"/>
                <a:ea typeface="Calibri"/>
                <a:cs typeface="Calibri"/>
                <a:sym typeface="Calibri"/>
              </a:defRPr>
            </a:lvl4pPr>
            <a:lvl5pPr marL="0" marR="0" lvl="4" indent="0" algn="r" rtl="0">
              <a:spcBef>
                <a:spcPts val="0"/>
              </a:spcBef>
              <a:buNone/>
              <a:defRPr sz="1200">
                <a:solidFill>
                  <a:srgbClr val="FFFFFF"/>
                </a:solidFill>
                <a:latin typeface="Calibri"/>
                <a:ea typeface="Calibri"/>
                <a:cs typeface="Calibri"/>
                <a:sym typeface="Calibri"/>
              </a:defRPr>
            </a:lvl5pPr>
            <a:lvl6pPr marL="0" marR="0" lvl="5" indent="0" algn="r" rtl="0">
              <a:spcBef>
                <a:spcPts val="0"/>
              </a:spcBef>
              <a:buNone/>
              <a:defRPr sz="1200">
                <a:solidFill>
                  <a:srgbClr val="FFFFFF"/>
                </a:solidFill>
                <a:latin typeface="Calibri"/>
                <a:ea typeface="Calibri"/>
                <a:cs typeface="Calibri"/>
                <a:sym typeface="Calibri"/>
              </a:defRPr>
            </a:lvl6pPr>
            <a:lvl7pPr marL="0" marR="0" lvl="6" indent="0" algn="r" rtl="0">
              <a:spcBef>
                <a:spcPts val="0"/>
              </a:spcBef>
              <a:buNone/>
              <a:defRPr sz="1200">
                <a:solidFill>
                  <a:srgbClr val="FFFFFF"/>
                </a:solidFill>
                <a:latin typeface="Calibri"/>
                <a:ea typeface="Calibri"/>
                <a:cs typeface="Calibri"/>
                <a:sym typeface="Calibri"/>
              </a:defRPr>
            </a:lvl7pPr>
            <a:lvl8pPr marL="0" marR="0" lvl="7" indent="0" algn="r" rtl="0">
              <a:spcBef>
                <a:spcPts val="0"/>
              </a:spcBef>
              <a:buNone/>
              <a:defRPr sz="1200">
                <a:solidFill>
                  <a:srgbClr val="FFFFFF"/>
                </a:solidFill>
                <a:latin typeface="Calibri"/>
                <a:ea typeface="Calibri"/>
                <a:cs typeface="Calibri"/>
                <a:sym typeface="Calibri"/>
              </a:defRPr>
            </a:lvl8pPr>
            <a:lvl9pPr marL="0" marR="0" lvl="8" indent="0" algn="r" rtl="0">
              <a:spcBef>
                <a:spcPts val="0"/>
              </a:spcBef>
              <a:buNone/>
              <a:defRPr sz="1200">
                <a:solidFill>
                  <a:srgbClr val="FFFFFF"/>
                </a:solidFill>
                <a:latin typeface="Calibri"/>
                <a:ea typeface="Calibri"/>
                <a:cs typeface="Calibri"/>
                <a:sym typeface="Calibri"/>
              </a:defRPr>
            </a:lvl9pPr>
          </a:lstStyle>
          <a:p>
            <a:fld id="{00000000-1234-1234-1234-123412341234}" type="slidenum">
              <a:rPr lang="en-US"/>
              <a:pPr/>
              <a:t>‹#›</a:t>
            </a:fld>
            <a:endParaRPr/>
          </a:p>
        </p:txBody>
      </p:sp>
      <p:sp>
        <p:nvSpPr>
          <p:cNvPr id="433" name="Shape 433"/>
          <p:cNvSpPr/>
          <p:nvPr/>
        </p:nvSpPr>
        <p:spPr>
          <a:xfrm>
            <a:off x="0" y="2895600"/>
            <a:ext cx="7543800" cy="2133600"/>
          </a:xfrm>
          <a:prstGeom prst="rect">
            <a:avLst/>
          </a:prstGeom>
          <a:gradFill>
            <a:gsLst>
              <a:gs pos="0">
                <a:srgbClr val="707C89">
                  <a:alpha val="48627"/>
                </a:srgbClr>
              </a:gs>
              <a:gs pos="63000">
                <a:srgbClr val="707C89">
                  <a:alpha val="48627"/>
                </a:srgbClr>
              </a:gs>
              <a:gs pos="100000">
                <a:srgbClr val="626C78">
                  <a:alpha val="55686"/>
                </a:srgbClr>
              </a:gs>
            </a:gsLst>
            <a:path path="circle">
              <a:fillToRect l="50000" t="50000" r="50000" b="50000"/>
            </a:path>
            <a:tileRect/>
          </a:gradFill>
          <a:ln>
            <a:noFill/>
          </a:ln>
        </p:spPr>
        <p:txBody>
          <a:bodyPr spcFirstLastPara="1" wrap="square" lIns="91425" tIns="45700" rIns="91425" bIns="45700" anchor="ctr" anchorCtr="0">
            <a:noAutofit/>
          </a:bodyPr>
          <a:lstStyle/>
          <a:p>
            <a:pPr algn="ctr"/>
            <a:endParaRPr sz="1800">
              <a:solidFill>
                <a:srgbClr val="FFFFFF"/>
              </a:solidFill>
              <a:latin typeface="Calibri"/>
              <a:ea typeface="Calibri"/>
              <a:cs typeface="Calibri"/>
              <a:sym typeface="Calibri"/>
            </a:endParaRPr>
          </a:p>
        </p:txBody>
      </p:sp>
      <p:sp>
        <p:nvSpPr>
          <p:cNvPr id="434" name="Shape 434"/>
          <p:cNvSpPr txBox="1">
            <a:spLocks noGrp="1"/>
          </p:cNvSpPr>
          <p:nvPr>
            <p:ph type="title"/>
          </p:nvPr>
        </p:nvSpPr>
        <p:spPr>
          <a:xfrm>
            <a:off x="414867" y="3200400"/>
            <a:ext cx="7010400" cy="16764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chemeClr val="lt1"/>
              </a:buClr>
              <a:buSzPts val="4000"/>
              <a:buFont typeface="Calibri"/>
              <a:buNone/>
              <a:defRPr sz="40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35" name="Shape 435"/>
          <p:cNvSpPr txBox="1">
            <a:spLocks noGrp="1"/>
          </p:cNvSpPr>
          <p:nvPr>
            <p:ph type="body" idx="1"/>
          </p:nvPr>
        </p:nvSpPr>
        <p:spPr>
          <a:xfrm>
            <a:off x="4648200" y="664780"/>
            <a:ext cx="4191000" cy="381000"/>
          </a:xfrm>
          <a:prstGeom prst="rect">
            <a:avLst/>
          </a:prstGeom>
          <a:noFill/>
          <a:ln>
            <a:noFill/>
          </a:ln>
        </p:spPr>
        <p:txBody>
          <a:bodyPr spcFirstLastPara="1" wrap="square" lIns="91425" tIns="91425" rIns="91425" bIns="91425" anchor="t" anchorCtr="0"/>
          <a:lstStyle>
            <a:lvl1pPr marL="457200" marR="0" lvl="0" indent="-228600" algn="r" rtl="0">
              <a:spcBef>
                <a:spcPts val="360"/>
              </a:spcBef>
              <a:spcAft>
                <a:spcPts val="0"/>
              </a:spcAft>
              <a:buClr>
                <a:schemeClr val="accent1"/>
              </a:buClr>
              <a:buSzPts val="1980"/>
              <a:buFont typeface="Noto Sans Symbols"/>
              <a:buNone/>
              <a:defRPr sz="1800" b="1" i="0" u="none" strike="noStrike" cap="none">
                <a:solidFill>
                  <a:srgbClr val="A5A5A5"/>
                </a:solidFill>
                <a:latin typeface="Calibri"/>
                <a:ea typeface="Calibri"/>
                <a:cs typeface="Calibri"/>
                <a:sym typeface="Calibri"/>
              </a:defRPr>
            </a:lvl1pPr>
            <a:lvl2pPr marL="914400" marR="0" lvl="1" indent="-396240" algn="l" rtl="0">
              <a:spcBef>
                <a:spcPts val="480"/>
              </a:spcBef>
              <a:spcAft>
                <a:spcPts val="0"/>
              </a:spcAft>
              <a:buClr>
                <a:schemeClr val="accent2"/>
              </a:buClr>
              <a:buSzPts val="2640"/>
              <a:buFont typeface="Noto Sans Symbols"/>
              <a:buChar char="▪"/>
              <a:defRPr sz="2400" b="0" i="0" u="none" strike="noStrike" cap="none">
                <a:solidFill>
                  <a:srgbClr val="5C6670"/>
                </a:solidFill>
                <a:latin typeface="Calibri"/>
                <a:ea typeface="Calibri"/>
                <a:cs typeface="Calibri"/>
                <a:sym typeface="Calibri"/>
              </a:defRPr>
            </a:lvl2pPr>
            <a:lvl3pPr marL="1371600" marR="0" lvl="2" indent="-368300" algn="l" rtl="0">
              <a:spcBef>
                <a:spcPts val="400"/>
              </a:spcBef>
              <a:spcAft>
                <a:spcPts val="0"/>
              </a:spcAft>
              <a:buClr>
                <a:schemeClr val="accent3"/>
              </a:buClr>
              <a:buSzPts val="2200"/>
              <a:buFont typeface="Noto Sans Symbols"/>
              <a:buChar char="▪"/>
              <a:defRPr sz="2000" b="0" i="0" u="none" strike="noStrike" cap="none">
                <a:solidFill>
                  <a:srgbClr val="5C6670"/>
                </a:solidFill>
                <a:latin typeface="Calibri"/>
                <a:ea typeface="Calibri"/>
                <a:cs typeface="Calibri"/>
                <a:sym typeface="Calibri"/>
              </a:defRPr>
            </a:lvl3pPr>
            <a:lvl4pPr marL="1828800" marR="0" lvl="3" indent="-354330" algn="l" rtl="0">
              <a:spcBef>
                <a:spcPts val="360"/>
              </a:spcBef>
              <a:spcAft>
                <a:spcPts val="0"/>
              </a:spcAft>
              <a:buClr>
                <a:schemeClr val="accent4"/>
              </a:buClr>
              <a:buSzPts val="1980"/>
              <a:buFont typeface="Noto Sans Symbols"/>
              <a:buChar char="▪"/>
              <a:defRPr sz="1800" b="0" i="0" u="none" strike="noStrike" cap="none">
                <a:solidFill>
                  <a:srgbClr val="5C6670"/>
                </a:solidFill>
                <a:latin typeface="Calibri"/>
                <a:ea typeface="Calibri"/>
                <a:cs typeface="Calibri"/>
                <a:sym typeface="Calibri"/>
              </a:defRPr>
            </a:lvl4pPr>
            <a:lvl5pPr marL="2286000" marR="0" lvl="4" indent="-340360" algn="l" rtl="0">
              <a:spcBef>
                <a:spcPts val="320"/>
              </a:spcBef>
              <a:spcAft>
                <a:spcPts val="0"/>
              </a:spcAft>
              <a:buClr>
                <a:schemeClr val="accent6"/>
              </a:buClr>
              <a:buSzPts val="1760"/>
              <a:buFont typeface="Noto Sans Symbols"/>
              <a:buChar char="▪"/>
              <a:defRPr sz="1600" b="0" i="0" u="none" strike="noStrike" cap="none">
                <a:solidFill>
                  <a:srgbClr val="5C6670"/>
                </a:solidFill>
                <a:latin typeface="Calibri"/>
                <a:ea typeface="Calibri"/>
                <a:cs typeface="Calibri"/>
                <a:sym typeface="Calibri"/>
              </a:defRPr>
            </a:lvl5pPr>
            <a:lvl6pPr marL="2743200" marR="0" lvl="5" indent="-304800" algn="l" rtl="0">
              <a:spcBef>
                <a:spcPts val="240"/>
              </a:spcBef>
              <a:spcAft>
                <a:spcPts val="0"/>
              </a:spcAft>
              <a:buClr>
                <a:schemeClr val="accent1"/>
              </a:buClr>
              <a:buSzPts val="1200"/>
              <a:buFont typeface="Noto Sans Symbols"/>
              <a:buChar char="▪"/>
              <a:defRPr sz="1200" b="0" i="0" u="none" strike="noStrike" cap="none">
                <a:solidFill>
                  <a:schemeClr val="dk2"/>
                </a:solidFill>
                <a:latin typeface="Calibri"/>
                <a:ea typeface="Calibri"/>
                <a:cs typeface="Calibri"/>
                <a:sym typeface="Calibri"/>
              </a:defRPr>
            </a:lvl6pPr>
            <a:lvl7pPr marL="3200400" marR="0" lvl="6" indent="-304800" algn="l" rtl="0">
              <a:spcBef>
                <a:spcPts val="240"/>
              </a:spcBef>
              <a:spcAft>
                <a:spcPts val="0"/>
              </a:spcAft>
              <a:buClr>
                <a:schemeClr val="accent2"/>
              </a:buClr>
              <a:buSzPts val="1200"/>
              <a:buFont typeface="Noto Sans Symbols"/>
              <a:buChar char="▪"/>
              <a:defRPr sz="1200" b="0" i="0" u="none" strike="noStrike" cap="none">
                <a:solidFill>
                  <a:schemeClr val="dk2"/>
                </a:solidFill>
                <a:latin typeface="Calibri"/>
                <a:ea typeface="Calibri"/>
                <a:cs typeface="Calibri"/>
                <a:sym typeface="Calibri"/>
              </a:defRPr>
            </a:lvl7pPr>
            <a:lvl8pPr marL="3657600" marR="0" lvl="7" indent="-304800" algn="l" rtl="0">
              <a:spcBef>
                <a:spcPts val="240"/>
              </a:spcBef>
              <a:spcAft>
                <a:spcPts val="0"/>
              </a:spcAft>
              <a:buClr>
                <a:schemeClr val="accent3"/>
              </a:buClr>
              <a:buSzPts val="1200"/>
              <a:buFont typeface="Noto Sans Symbols"/>
              <a:buChar char="▪"/>
              <a:defRPr sz="1200" b="0" i="0" u="none" strike="noStrike" cap="none">
                <a:solidFill>
                  <a:schemeClr val="dk2"/>
                </a:solidFill>
                <a:latin typeface="Calibri"/>
                <a:ea typeface="Calibri"/>
                <a:cs typeface="Calibri"/>
                <a:sym typeface="Calibri"/>
              </a:defRPr>
            </a:lvl8pPr>
            <a:lvl9pPr marL="4114800" marR="0" lvl="8" indent="-304800" algn="l" rtl="0">
              <a:spcBef>
                <a:spcPts val="240"/>
              </a:spcBef>
              <a:spcAft>
                <a:spcPts val="0"/>
              </a:spcAft>
              <a:buClr>
                <a:schemeClr val="accent5"/>
              </a:buClr>
              <a:buSzPts val="1200"/>
              <a:buFont typeface="Noto Sans Symbols"/>
              <a:buChar char="▪"/>
              <a:defRPr sz="1200" b="0" i="0" u="none" strike="noStrike" cap="none">
                <a:solidFill>
                  <a:schemeClr val="dk2"/>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4241443215"/>
      </p:ext>
    </p:extLst>
  </p:cSld>
  <p:clrMapOvr>
    <a:masterClrMapping/>
  </p:clrMapOvr>
  <mc:AlternateContent xmlns:mc="http://schemas.openxmlformats.org/markup-compatibility/2006" xmlns:p14="http://schemas.microsoft.com/office/powerpoint/2010/main">
    <mc:Choice Requires="p14">
      <p:transition spd="slow" p14:dur="20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750"/>
                                  </p:stCondLst>
                                  <p:childTnLst>
                                    <p:set>
                                      <p:cBhvr>
                                        <p:cTn id="6" dur="1" fill="hold">
                                          <p:stCondLst>
                                            <p:cond delay="0"/>
                                          </p:stCondLst>
                                        </p:cTn>
                                        <p:tgtEl>
                                          <p:spTgt spid="433"/>
                                        </p:tgtEl>
                                        <p:attrNameLst>
                                          <p:attrName>style.visibility</p:attrName>
                                        </p:attrNameLst>
                                      </p:cBhvr>
                                      <p:to>
                                        <p:strVal val="visible"/>
                                      </p:to>
                                    </p:set>
                                    <p:anim calcmode="lin" valueType="num">
                                      <p:cBhvr additive="base">
                                        <p:cTn id="7" dur="500"/>
                                        <p:tgtEl>
                                          <p:spTgt spid="433"/>
                                        </p:tgtEl>
                                        <p:attrNameLst>
                                          <p:attrName>ppt_x</p:attrName>
                                        </p:attrNameLst>
                                      </p:cBhvr>
                                      <p:tavLst>
                                        <p:tav tm="0">
                                          <p:val>
                                            <p:strVal val="#ppt_x-1"/>
                                          </p:val>
                                        </p:tav>
                                        <p:tav tm="100000">
                                          <p:val>
                                            <p:strVal val="#ppt_x"/>
                                          </p:val>
                                        </p:tav>
                                      </p:tavLst>
                                    </p:anim>
                                  </p:childTnLst>
                                </p:cTn>
                              </p:par>
                              <p:par>
                                <p:cTn id="8" presetID="10" presetClass="entr" presetSubtype="0" fill="hold" nodeType="withEffect">
                                  <p:stCondLst>
                                    <p:cond delay="1250"/>
                                  </p:stCondLst>
                                  <p:childTnLst>
                                    <p:set>
                                      <p:cBhvr>
                                        <p:cTn id="9" dur="1" fill="hold">
                                          <p:stCondLst>
                                            <p:cond delay="0"/>
                                          </p:stCondLst>
                                        </p:cTn>
                                        <p:tgtEl>
                                          <p:spTgt spid="434"/>
                                        </p:tgtEl>
                                        <p:attrNameLst>
                                          <p:attrName>style.visibility</p:attrName>
                                        </p:attrNameLst>
                                      </p:cBhvr>
                                      <p:to>
                                        <p:strVal val="visible"/>
                                      </p:to>
                                    </p:set>
                                    <p:animEffect transition="in" filter="fade">
                                      <p:cBhvr>
                                        <p:cTn id="10" dur="1000"/>
                                        <p:tgtEl>
                                          <p:spTgt spid="4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41.xml><?xml version="1.0" encoding="utf-8"?>
<p:sldLayout xmlns:a="http://schemas.openxmlformats.org/drawingml/2006/main" xmlns:r="http://schemas.openxmlformats.org/officeDocument/2006/relationships" xmlns:p="http://schemas.openxmlformats.org/presentationml/2006/main" matchingName="Title and Content: Static" type="obj">
  <p:cSld name="Title and Content: Static">
    <p:spTree>
      <p:nvGrpSpPr>
        <p:cNvPr id="1" name="Shape 436"/>
        <p:cNvGrpSpPr/>
        <p:nvPr/>
      </p:nvGrpSpPr>
      <p:grpSpPr>
        <a:xfrm>
          <a:off x="0" y="0"/>
          <a:ext cx="0" cy="0"/>
          <a:chOff x="0" y="0"/>
          <a:chExt cx="0" cy="0"/>
        </a:xfrm>
      </p:grpSpPr>
      <p:sp>
        <p:nvSpPr>
          <p:cNvPr id="437" name="Shape 437"/>
          <p:cNvSpPr txBox="1">
            <a:spLocks noGrp="1"/>
          </p:cNvSpPr>
          <p:nvPr>
            <p:ph type="title"/>
          </p:nvPr>
        </p:nvSpPr>
        <p:spPr>
          <a:xfrm>
            <a:off x="457200" y="620947"/>
            <a:ext cx="8229600" cy="84468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chemeClr val="lt1"/>
              </a:buClr>
              <a:buSzPts val="3600"/>
              <a:buFont typeface="Constantia"/>
              <a:buNone/>
              <a:defRPr sz="3600" b="1" i="0" u="none" strike="noStrike" cap="small">
                <a:solidFill>
                  <a:schemeClr val="lt1"/>
                </a:solidFill>
                <a:latin typeface="Constantia"/>
                <a:ea typeface="Constantia"/>
                <a:cs typeface="Constantia"/>
                <a:sym typeface="Constant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38" name="Shape 438"/>
          <p:cNvSpPr txBox="1">
            <a:spLocks noGrp="1"/>
          </p:cNvSpPr>
          <p:nvPr>
            <p:ph type="body" idx="1"/>
          </p:nvPr>
        </p:nvSpPr>
        <p:spPr>
          <a:xfrm>
            <a:off x="380999" y="1719071"/>
            <a:ext cx="8407893" cy="4407408"/>
          </a:xfrm>
          <a:prstGeom prst="rect">
            <a:avLst/>
          </a:prstGeom>
          <a:noFill/>
          <a:ln>
            <a:noFill/>
          </a:ln>
        </p:spPr>
        <p:txBody>
          <a:bodyPr spcFirstLastPara="1" wrap="square" lIns="91425" tIns="91425" rIns="91425" bIns="91425" anchor="t" anchorCtr="0"/>
          <a:lstStyle>
            <a:lvl1pPr marL="457200" marR="0" lvl="0" indent="-396240" algn="l" rtl="0">
              <a:spcBef>
                <a:spcPts val="480"/>
              </a:spcBef>
              <a:spcAft>
                <a:spcPts val="0"/>
              </a:spcAft>
              <a:buClr>
                <a:schemeClr val="accent1"/>
              </a:buClr>
              <a:buSzPts val="2640"/>
              <a:buFont typeface="Noto Sans Symbols"/>
              <a:buChar char="▪"/>
              <a:defRPr sz="2400" b="0" i="0" u="none" strike="noStrike" cap="none">
                <a:solidFill>
                  <a:srgbClr val="5C6670"/>
                </a:solidFill>
                <a:latin typeface="Calibri"/>
                <a:ea typeface="Calibri"/>
                <a:cs typeface="Calibri"/>
                <a:sym typeface="Calibri"/>
              </a:defRPr>
            </a:lvl1pPr>
            <a:lvl2pPr marL="914400" marR="0" lvl="1" indent="-396240" algn="l" rtl="0">
              <a:spcBef>
                <a:spcPts val="480"/>
              </a:spcBef>
              <a:spcAft>
                <a:spcPts val="0"/>
              </a:spcAft>
              <a:buClr>
                <a:schemeClr val="accent2"/>
              </a:buClr>
              <a:buSzPts val="2640"/>
              <a:buFont typeface="Noto Sans Symbols"/>
              <a:buChar char="▪"/>
              <a:defRPr sz="2400" b="0" i="0" u="none" strike="noStrike" cap="none">
                <a:solidFill>
                  <a:srgbClr val="5C6670"/>
                </a:solidFill>
                <a:latin typeface="Calibri"/>
                <a:ea typeface="Calibri"/>
                <a:cs typeface="Calibri"/>
                <a:sym typeface="Calibri"/>
              </a:defRPr>
            </a:lvl2pPr>
            <a:lvl3pPr marL="1371600" marR="0" lvl="2" indent="-368300" algn="l" rtl="0">
              <a:spcBef>
                <a:spcPts val="400"/>
              </a:spcBef>
              <a:spcAft>
                <a:spcPts val="0"/>
              </a:spcAft>
              <a:buClr>
                <a:schemeClr val="accent3"/>
              </a:buClr>
              <a:buSzPts val="2200"/>
              <a:buFont typeface="Noto Sans Symbols"/>
              <a:buChar char="▪"/>
              <a:defRPr sz="2000" b="0" i="0" u="none" strike="noStrike" cap="none">
                <a:solidFill>
                  <a:srgbClr val="5C6670"/>
                </a:solidFill>
                <a:latin typeface="Calibri"/>
                <a:ea typeface="Calibri"/>
                <a:cs typeface="Calibri"/>
                <a:sym typeface="Calibri"/>
              </a:defRPr>
            </a:lvl3pPr>
            <a:lvl4pPr marL="1828800" marR="0" lvl="3" indent="-354330" algn="l" rtl="0">
              <a:spcBef>
                <a:spcPts val="360"/>
              </a:spcBef>
              <a:spcAft>
                <a:spcPts val="0"/>
              </a:spcAft>
              <a:buClr>
                <a:schemeClr val="accent4"/>
              </a:buClr>
              <a:buSzPts val="1980"/>
              <a:buFont typeface="Noto Sans Symbols"/>
              <a:buChar char="▪"/>
              <a:defRPr sz="1800" b="0" i="0" u="none" strike="noStrike" cap="none">
                <a:solidFill>
                  <a:srgbClr val="5C6670"/>
                </a:solidFill>
                <a:latin typeface="Calibri"/>
                <a:ea typeface="Calibri"/>
                <a:cs typeface="Calibri"/>
                <a:sym typeface="Calibri"/>
              </a:defRPr>
            </a:lvl4pPr>
            <a:lvl5pPr marL="2286000" marR="0" lvl="4" indent="-312420" algn="l" rtl="0">
              <a:spcBef>
                <a:spcPts val="240"/>
              </a:spcBef>
              <a:spcAft>
                <a:spcPts val="0"/>
              </a:spcAft>
              <a:buClr>
                <a:schemeClr val="accent6"/>
              </a:buClr>
              <a:buSzPts val="1320"/>
              <a:buFont typeface="Noto Sans Symbols"/>
              <a:buChar char="▪"/>
              <a:defRPr sz="1200" b="0" i="0" u="none" strike="noStrike" cap="none">
                <a:solidFill>
                  <a:srgbClr val="5C6670"/>
                </a:solidFill>
                <a:latin typeface="Calibri"/>
                <a:ea typeface="Calibri"/>
                <a:cs typeface="Calibri"/>
                <a:sym typeface="Calibri"/>
              </a:defRPr>
            </a:lvl5pPr>
            <a:lvl6pPr marL="2743200" marR="0" lvl="5" indent="-304800" algn="l" rtl="0">
              <a:spcBef>
                <a:spcPts val="240"/>
              </a:spcBef>
              <a:spcAft>
                <a:spcPts val="0"/>
              </a:spcAft>
              <a:buClr>
                <a:schemeClr val="accent1"/>
              </a:buClr>
              <a:buSzPts val="1200"/>
              <a:buFont typeface="Noto Sans Symbols"/>
              <a:buChar char="▪"/>
              <a:defRPr sz="1200" b="0" i="0" u="none" strike="noStrike" cap="none">
                <a:solidFill>
                  <a:schemeClr val="dk2"/>
                </a:solidFill>
                <a:latin typeface="Calibri"/>
                <a:ea typeface="Calibri"/>
                <a:cs typeface="Calibri"/>
                <a:sym typeface="Calibri"/>
              </a:defRPr>
            </a:lvl6pPr>
            <a:lvl7pPr marL="3200400" marR="0" lvl="6" indent="-304800" algn="l" rtl="0">
              <a:spcBef>
                <a:spcPts val="240"/>
              </a:spcBef>
              <a:spcAft>
                <a:spcPts val="0"/>
              </a:spcAft>
              <a:buClr>
                <a:schemeClr val="accent2"/>
              </a:buClr>
              <a:buSzPts val="1200"/>
              <a:buFont typeface="Noto Sans Symbols"/>
              <a:buChar char="▪"/>
              <a:defRPr sz="1200" b="0" i="0" u="none" strike="noStrike" cap="none">
                <a:solidFill>
                  <a:schemeClr val="dk2"/>
                </a:solidFill>
                <a:latin typeface="Calibri"/>
                <a:ea typeface="Calibri"/>
                <a:cs typeface="Calibri"/>
                <a:sym typeface="Calibri"/>
              </a:defRPr>
            </a:lvl7pPr>
            <a:lvl8pPr marL="3657600" marR="0" lvl="7" indent="-304800" algn="l" rtl="0">
              <a:spcBef>
                <a:spcPts val="240"/>
              </a:spcBef>
              <a:spcAft>
                <a:spcPts val="0"/>
              </a:spcAft>
              <a:buClr>
                <a:schemeClr val="accent3"/>
              </a:buClr>
              <a:buSzPts val="1200"/>
              <a:buFont typeface="Noto Sans Symbols"/>
              <a:buChar char="▪"/>
              <a:defRPr sz="1200" b="0" i="0" u="none" strike="noStrike" cap="none">
                <a:solidFill>
                  <a:schemeClr val="dk2"/>
                </a:solidFill>
                <a:latin typeface="Calibri"/>
                <a:ea typeface="Calibri"/>
                <a:cs typeface="Calibri"/>
                <a:sym typeface="Calibri"/>
              </a:defRPr>
            </a:lvl8pPr>
            <a:lvl9pPr marL="4114800" marR="0" lvl="8" indent="-304800" algn="l" rtl="0">
              <a:spcBef>
                <a:spcPts val="240"/>
              </a:spcBef>
              <a:spcAft>
                <a:spcPts val="0"/>
              </a:spcAft>
              <a:buClr>
                <a:schemeClr val="accent5"/>
              </a:buClr>
              <a:buSzPts val="1200"/>
              <a:buFont typeface="Noto Sans Symbols"/>
              <a:buChar char="▪"/>
              <a:defRPr sz="1200" b="0" i="0" u="none" strike="noStrike" cap="none">
                <a:solidFill>
                  <a:schemeClr val="dk2"/>
                </a:solidFill>
                <a:latin typeface="Calibri"/>
                <a:ea typeface="Calibri"/>
                <a:cs typeface="Calibri"/>
                <a:sym typeface="Calibri"/>
              </a:defRPr>
            </a:lvl9pPr>
          </a:lstStyle>
          <a:p>
            <a:endParaRPr/>
          </a:p>
        </p:txBody>
      </p:sp>
      <p:sp>
        <p:nvSpPr>
          <p:cNvPr id="439" name="Shape 439"/>
          <p:cNvSpPr txBox="1">
            <a:spLocks noGrp="1"/>
          </p:cNvSpPr>
          <p:nvPr>
            <p:ph type="dt" idx="10"/>
          </p:nvPr>
        </p:nvSpPr>
        <p:spPr>
          <a:xfrm>
            <a:off x="457200" y="6356352"/>
            <a:ext cx="2133600" cy="365125"/>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solidFill>
                <a:srgbClr val="5C6670"/>
              </a:solidFill>
            </a:endParaRPr>
          </a:p>
        </p:txBody>
      </p:sp>
      <p:sp>
        <p:nvSpPr>
          <p:cNvPr id="440" name="Shape 440"/>
          <p:cNvSpPr txBox="1">
            <a:spLocks noGrp="1"/>
          </p:cNvSpPr>
          <p:nvPr>
            <p:ph type="ftr" idx="11"/>
          </p:nvPr>
        </p:nvSpPr>
        <p:spPr>
          <a:xfrm>
            <a:off x="3124200" y="6356352"/>
            <a:ext cx="2895600" cy="365125"/>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solidFill>
                <a:srgbClr val="5C6670"/>
              </a:solidFill>
            </a:endParaRPr>
          </a:p>
        </p:txBody>
      </p:sp>
      <p:sp>
        <p:nvSpPr>
          <p:cNvPr id="441" name="Shape 441"/>
          <p:cNvSpPr txBox="1">
            <a:spLocks noGrp="1"/>
          </p:cNvSpPr>
          <p:nvPr>
            <p:ph type="sldNum" idx="12"/>
          </p:nvPr>
        </p:nvSpPr>
        <p:spPr>
          <a:xfrm>
            <a:off x="381000" y="6395524"/>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9A9EA3"/>
                </a:solidFill>
                <a:latin typeface="Calibri"/>
                <a:ea typeface="Calibri"/>
                <a:cs typeface="Calibri"/>
                <a:sym typeface="Calibri"/>
              </a:defRPr>
            </a:lvl1pPr>
            <a:lvl2pPr marL="0" marR="0" lvl="1" indent="0" algn="r" rtl="0">
              <a:spcBef>
                <a:spcPts val="0"/>
              </a:spcBef>
              <a:buNone/>
              <a:defRPr sz="1200">
                <a:solidFill>
                  <a:srgbClr val="9A9EA3"/>
                </a:solidFill>
                <a:latin typeface="Calibri"/>
                <a:ea typeface="Calibri"/>
                <a:cs typeface="Calibri"/>
                <a:sym typeface="Calibri"/>
              </a:defRPr>
            </a:lvl2pPr>
            <a:lvl3pPr marL="0" marR="0" lvl="2" indent="0" algn="r" rtl="0">
              <a:spcBef>
                <a:spcPts val="0"/>
              </a:spcBef>
              <a:buNone/>
              <a:defRPr sz="1200">
                <a:solidFill>
                  <a:srgbClr val="9A9EA3"/>
                </a:solidFill>
                <a:latin typeface="Calibri"/>
                <a:ea typeface="Calibri"/>
                <a:cs typeface="Calibri"/>
                <a:sym typeface="Calibri"/>
              </a:defRPr>
            </a:lvl3pPr>
            <a:lvl4pPr marL="0" marR="0" lvl="3" indent="0" algn="r" rtl="0">
              <a:spcBef>
                <a:spcPts val="0"/>
              </a:spcBef>
              <a:buNone/>
              <a:defRPr sz="1200">
                <a:solidFill>
                  <a:srgbClr val="9A9EA3"/>
                </a:solidFill>
                <a:latin typeface="Calibri"/>
                <a:ea typeface="Calibri"/>
                <a:cs typeface="Calibri"/>
                <a:sym typeface="Calibri"/>
              </a:defRPr>
            </a:lvl4pPr>
            <a:lvl5pPr marL="0" marR="0" lvl="4" indent="0" algn="r" rtl="0">
              <a:spcBef>
                <a:spcPts val="0"/>
              </a:spcBef>
              <a:buNone/>
              <a:defRPr sz="1200">
                <a:solidFill>
                  <a:srgbClr val="9A9EA3"/>
                </a:solidFill>
                <a:latin typeface="Calibri"/>
                <a:ea typeface="Calibri"/>
                <a:cs typeface="Calibri"/>
                <a:sym typeface="Calibri"/>
              </a:defRPr>
            </a:lvl5pPr>
            <a:lvl6pPr marL="0" marR="0" lvl="5" indent="0" algn="r" rtl="0">
              <a:spcBef>
                <a:spcPts val="0"/>
              </a:spcBef>
              <a:buNone/>
              <a:defRPr sz="1200">
                <a:solidFill>
                  <a:srgbClr val="9A9EA3"/>
                </a:solidFill>
                <a:latin typeface="Calibri"/>
                <a:ea typeface="Calibri"/>
                <a:cs typeface="Calibri"/>
                <a:sym typeface="Calibri"/>
              </a:defRPr>
            </a:lvl6pPr>
            <a:lvl7pPr marL="0" marR="0" lvl="6" indent="0" algn="r" rtl="0">
              <a:spcBef>
                <a:spcPts val="0"/>
              </a:spcBef>
              <a:buNone/>
              <a:defRPr sz="1200">
                <a:solidFill>
                  <a:srgbClr val="9A9EA3"/>
                </a:solidFill>
                <a:latin typeface="Calibri"/>
                <a:ea typeface="Calibri"/>
                <a:cs typeface="Calibri"/>
                <a:sym typeface="Calibri"/>
              </a:defRPr>
            </a:lvl7pPr>
            <a:lvl8pPr marL="0" marR="0" lvl="7" indent="0" algn="r" rtl="0">
              <a:spcBef>
                <a:spcPts val="0"/>
              </a:spcBef>
              <a:buNone/>
              <a:defRPr sz="1200">
                <a:solidFill>
                  <a:srgbClr val="9A9EA3"/>
                </a:solidFill>
                <a:latin typeface="Calibri"/>
                <a:ea typeface="Calibri"/>
                <a:cs typeface="Calibri"/>
                <a:sym typeface="Calibri"/>
              </a:defRPr>
            </a:lvl8pPr>
            <a:lvl9pPr marL="0" marR="0" lvl="8" indent="0" algn="r" rtl="0">
              <a:spcBef>
                <a:spcPts val="0"/>
              </a:spcBef>
              <a:buNone/>
              <a:defRPr sz="1200">
                <a:solidFill>
                  <a:srgbClr val="9A9EA3"/>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val="2152002601"/>
      </p:ext>
    </p:extLst>
  </p:cSld>
  <p:clrMapOvr>
    <a:masterClrMapping/>
  </p:clrMapOvr>
  <p:transition spd="slow">
    <p:fade/>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showMasterSp="0" matchingName="1_Content with Caption" type="objTx">
  <p:cSld name="1_Content with Caption">
    <p:spTree>
      <p:nvGrpSpPr>
        <p:cNvPr id="1" name="Shape 442"/>
        <p:cNvGrpSpPr/>
        <p:nvPr/>
      </p:nvGrpSpPr>
      <p:grpSpPr>
        <a:xfrm>
          <a:off x="0" y="0"/>
          <a:ext cx="0" cy="0"/>
          <a:chOff x="0" y="0"/>
          <a:chExt cx="0" cy="0"/>
        </a:xfrm>
      </p:grpSpPr>
      <p:sp>
        <p:nvSpPr>
          <p:cNvPr id="443" name="Shape 443" title="Background Shape"/>
          <p:cNvSpPr/>
          <p:nvPr/>
        </p:nvSpPr>
        <p:spPr>
          <a:xfrm>
            <a:off x="0" y="376"/>
            <a:ext cx="3977640" cy="6857624"/>
          </a:xfrm>
          <a:prstGeom prst="rect">
            <a:avLst/>
          </a:prstGeom>
          <a:solidFill>
            <a:schemeClr val="accent1"/>
          </a:solidFill>
          <a:ln>
            <a:noFill/>
          </a:ln>
        </p:spPr>
        <p:txBody>
          <a:bodyPr spcFirstLastPara="1" wrap="square" lIns="91425" tIns="45700" rIns="91425" bIns="45700" anchor="t" anchorCtr="0">
            <a:noAutofit/>
          </a:bodyPr>
          <a:lstStyle/>
          <a:p>
            <a:endParaRPr sz="1800">
              <a:solidFill>
                <a:srgbClr val="FFFFFF"/>
              </a:solidFill>
              <a:latin typeface="Calibri"/>
              <a:ea typeface="Calibri"/>
              <a:cs typeface="Calibri"/>
              <a:sym typeface="Calibri"/>
            </a:endParaRPr>
          </a:p>
        </p:txBody>
      </p:sp>
      <p:sp>
        <p:nvSpPr>
          <p:cNvPr id="444" name="Shape 444"/>
          <p:cNvSpPr txBox="1">
            <a:spLocks noGrp="1"/>
          </p:cNvSpPr>
          <p:nvPr>
            <p:ph type="title"/>
          </p:nvPr>
        </p:nvSpPr>
        <p:spPr>
          <a:xfrm>
            <a:off x="542925" y="685800"/>
            <a:ext cx="2891790" cy="2157884"/>
          </a:xfrm>
          <a:prstGeom prst="rect">
            <a:avLst/>
          </a:prstGeom>
          <a:noFill/>
          <a:ln>
            <a:noFill/>
          </a:ln>
        </p:spPr>
        <p:txBody>
          <a:bodyPr spcFirstLastPara="1" wrap="square" lIns="91425" tIns="91425" rIns="91425" bIns="91425" anchor="t" anchorCtr="0"/>
          <a:lstStyle>
            <a:lvl1pPr marR="0" lvl="0" algn="ctr" rtl="0">
              <a:lnSpc>
                <a:spcPct val="84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45" name="Shape 445"/>
          <p:cNvSpPr txBox="1">
            <a:spLocks noGrp="1"/>
          </p:cNvSpPr>
          <p:nvPr>
            <p:ph type="body" idx="1"/>
          </p:nvPr>
        </p:nvSpPr>
        <p:spPr>
          <a:xfrm>
            <a:off x="4692015" y="1819563"/>
            <a:ext cx="3909060" cy="4041487"/>
          </a:xfrm>
          <a:prstGeom prst="rect">
            <a:avLst/>
          </a:prstGeom>
          <a:noFill/>
          <a:ln>
            <a:noFill/>
          </a:ln>
        </p:spPr>
        <p:txBody>
          <a:bodyPr spcFirstLastPara="1" wrap="square" lIns="91425" tIns="91425" rIns="91425" bIns="91425" anchor="t" anchorCtr="0"/>
          <a:lstStyle>
            <a:lvl1pPr marL="457200" marR="0" lvl="0" indent="-333375" algn="l" rtl="0">
              <a:spcBef>
                <a:spcPts val="300"/>
              </a:spcBef>
              <a:spcAft>
                <a:spcPts val="0"/>
              </a:spcAft>
              <a:buClr>
                <a:schemeClr val="accent1"/>
              </a:buClr>
              <a:buSzPts val="1650"/>
              <a:buFont typeface="Noto Sans Symbols"/>
              <a:buChar char="▪"/>
              <a:defRPr sz="1500" b="0" i="0" u="none" strike="noStrike" cap="none">
                <a:solidFill>
                  <a:srgbClr val="5C6670"/>
                </a:solidFill>
                <a:latin typeface="Calibri"/>
                <a:ea typeface="Calibri"/>
                <a:cs typeface="Calibri"/>
                <a:sym typeface="Calibri"/>
              </a:defRPr>
            </a:lvl1pPr>
            <a:lvl2pPr marL="914400" marR="0" lvl="1" indent="-333375" algn="l" rtl="0">
              <a:spcBef>
                <a:spcPts val="300"/>
              </a:spcBef>
              <a:spcAft>
                <a:spcPts val="0"/>
              </a:spcAft>
              <a:buClr>
                <a:schemeClr val="accent2"/>
              </a:buClr>
              <a:buSzPts val="1650"/>
              <a:buFont typeface="Noto Sans Symbols"/>
              <a:buChar char="▪"/>
              <a:defRPr sz="1500" b="0" i="0" u="none" strike="noStrike" cap="none">
                <a:solidFill>
                  <a:srgbClr val="5C6670"/>
                </a:solidFill>
                <a:latin typeface="Calibri"/>
                <a:ea typeface="Calibri"/>
                <a:cs typeface="Calibri"/>
                <a:sym typeface="Calibri"/>
              </a:defRPr>
            </a:lvl2pPr>
            <a:lvl3pPr marL="1371600" marR="0" lvl="2" indent="-322897" algn="l" rtl="0">
              <a:spcBef>
                <a:spcPts val="270"/>
              </a:spcBef>
              <a:spcAft>
                <a:spcPts val="0"/>
              </a:spcAft>
              <a:buClr>
                <a:schemeClr val="accent3"/>
              </a:buClr>
              <a:buSzPts val="1485"/>
              <a:buFont typeface="Noto Sans Symbols"/>
              <a:buChar char="▪"/>
              <a:defRPr sz="1350" b="0" i="0" u="none" strike="noStrike" cap="none">
                <a:solidFill>
                  <a:srgbClr val="5C6670"/>
                </a:solidFill>
                <a:latin typeface="Calibri"/>
                <a:ea typeface="Calibri"/>
                <a:cs typeface="Calibri"/>
                <a:sym typeface="Calibri"/>
              </a:defRPr>
            </a:lvl3pPr>
            <a:lvl4pPr marL="1828800" marR="0" lvl="3" indent="-322897" algn="l" rtl="0">
              <a:spcBef>
                <a:spcPts val="270"/>
              </a:spcBef>
              <a:spcAft>
                <a:spcPts val="0"/>
              </a:spcAft>
              <a:buClr>
                <a:schemeClr val="accent4"/>
              </a:buClr>
              <a:buSzPts val="1485"/>
              <a:buFont typeface="Noto Sans Symbols"/>
              <a:buChar char="▪"/>
              <a:defRPr sz="1350" b="0" i="0" u="none" strike="noStrike" cap="none">
                <a:solidFill>
                  <a:srgbClr val="5C6670"/>
                </a:solidFill>
                <a:latin typeface="Calibri"/>
                <a:ea typeface="Calibri"/>
                <a:cs typeface="Calibri"/>
                <a:sym typeface="Calibri"/>
              </a:defRPr>
            </a:lvl4pPr>
            <a:lvl5pPr marL="2286000" marR="0" lvl="4" indent="-312420" algn="l" rtl="0">
              <a:spcBef>
                <a:spcPts val="240"/>
              </a:spcBef>
              <a:spcAft>
                <a:spcPts val="0"/>
              </a:spcAft>
              <a:buClr>
                <a:schemeClr val="accent6"/>
              </a:buClr>
              <a:buSzPts val="1320"/>
              <a:buFont typeface="Noto Sans Symbols"/>
              <a:buChar char="▪"/>
              <a:defRPr sz="1200" b="0" i="0" u="none" strike="noStrike" cap="none">
                <a:solidFill>
                  <a:srgbClr val="5C6670"/>
                </a:solidFill>
                <a:latin typeface="Calibri"/>
                <a:ea typeface="Calibri"/>
                <a:cs typeface="Calibri"/>
                <a:sym typeface="Calibri"/>
              </a:defRPr>
            </a:lvl5pPr>
            <a:lvl6pPr marL="2743200" marR="0" lvl="5" indent="-304800" algn="l" rtl="0">
              <a:spcBef>
                <a:spcPts val="240"/>
              </a:spcBef>
              <a:spcAft>
                <a:spcPts val="0"/>
              </a:spcAft>
              <a:buClr>
                <a:schemeClr val="accent1"/>
              </a:buClr>
              <a:buSzPts val="1200"/>
              <a:buFont typeface="Noto Sans Symbols"/>
              <a:buChar char="▪"/>
              <a:defRPr sz="1200" b="0" i="0" u="none" strike="noStrike" cap="none">
                <a:solidFill>
                  <a:schemeClr val="dk2"/>
                </a:solidFill>
                <a:latin typeface="Calibri"/>
                <a:ea typeface="Calibri"/>
                <a:cs typeface="Calibri"/>
                <a:sym typeface="Calibri"/>
              </a:defRPr>
            </a:lvl6pPr>
            <a:lvl7pPr marL="3200400" marR="0" lvl="6" indent="-304800" algn="l" rtl="0">
              <a:spcBef>
                <a:spcPts val="240"/>
              </a:spcBef>
              <a:spcAft>
                <a:spcPts val="0"/>
              </a:spcAft>
              <a:buClr>
                <a:schemeClr val="accent2"/>
              </a:buClr>
              <a:buSzPts val="1200"/>
              <a:buFont typeface="Noto Sans Symbols"/>
              <a:buChar char="▪"/>
              <a:defRPr sz="1200" b="0" i="0" u="none" strike="noStrike" cap="none">
                <a:solidFill>
                  <a:schemeClr val="dk2"/>
                </a:solidFill>
                <a:latin typeface="Calibri"/>
                <a:ea typeface="Calibri"/>
                <a:cs typeface="Calibri"/>
                <a:sym typeface="Calibri"/>
              </a:defRPr>
            </a:lvl7pPr>
            <a:lvl8pPr marL="3657600" marR="0" lvl="7" indent="-304800" algn="l" rtl="0">
              <a:spcBef>
                <a:spcPts val="240"/>
              </a:spcBef>
              <a:spcAft>
                <a:spcPts val="0"/>
              </a:spcAft>
              <a:buClr>
                <a:schemeClr val="accent3"/>
              </a:buClr>
              <a:buSzPts val="1200"/>
              <a:buFont typeface="Noto Sans Symbols"/>
              <a:buChar char="▪"/>
              <a:defRPr sz="1200" b="0" i="0" u="none" strike="noStrike" cap="none">
                <a:solidFill>
                  <a:schemeClr val="dk2"/>
                </a:solidFill>
                <a:latin typeface="Calibri"/>
                <a:ea typeface="Calibri"/>
                <a:cs typeface="Calibri"/>
                <a:sym typeface="Calibri"/>
              </a:defRPr>
            </a:lvl8pPr>
            <a:lvl9pPr marL="4114800" marR="0" lvl="8" indent="-304800" algn="l" rtl="0">
              <a:spcBef>
                <a:spcPts val="240"/>
              </a:spcBef>
              <a:spcAft>
                <a:spcPts val="0"/>
              </a:spcAft>
              <a:buClr>
                <a:schemeClr val="accent5"/>
              </a:buClr>
              <a:buSzPts val="1200"/>
              <a:buFont typeface="Noto Sans Symbols"/>
              <a:buChar char="▪"/>
              <a:defRPr sz="1200" b="0" i="0" u="none" strike="noStrike" cap="none">
                <a:solidFill>
                  <a:schemeClr val="dk2"/>
                </a:solidFill>
                <a:latin typeface="Calibri"/>
                <a:ea typeface="Calibri"/>
                <a:cs typeface="Calibri"/>
                <a:sym typeface="Calibri"/>
              </a:defRPr>
            </a:lvl9pPr>
          </a:lstStyle>
          <a:p>
            <a:endParaRPr/>
          </a:p>
        </p:txBody>
      </p:sp>
      <p:sp>
        <p:nvSpPr>
          <p:cNvPr id="446" name="Shape 446"/>
          <p:cNvSpPr txBox="1">
            <a:spLocks noGrp="1"/>
          </p:cNvSpPr>
          <p:nvPr>
            <p:ph type="body" idx="2"/>
          </p:nvPr>
        </p:nvSpPr>
        <p:spPr>
          <a:xfrm>
            <a:off x="542925" y="2856344"/>
            <a:ext cx="2891790" cy="3011056"/>
          </a:xfrm>
          <a:prstGeom prst="rect">
            <a:avLst/>
          </a:prstGeom>
          <a:noFill/>
          <a:ln>
            <a:noFill/>
          </a:ln>
        </p:spPr>
        <p:txBody>
          <a:bodyPr spcFirstLastPara="1" wrap="square" lIns="91425" tIns="91425" rIns="91425" bIns="91425" anchor="t" anchorCtr="0"/>
          <a:lstStyle>
            <a:lvl1pPr marL="457200" marR="0" lvl="0" indent="-228600" algn="l" rtl="0">
              <a:lnSpc>
                <a:spcPct val="113000"/>
              </a:lnSpc>
              <a:spcBef>
                <a:spcPts val="0"/>
              </a:spcBef>
              <a:spcAft>
                <a:spcPts val="0"/>
              </a:spcAft>
              <a:buClr>
                <a:schemeClr val="accent1"/>
              </a:buClr>
              <a:buSzPts val="1320"/>
              <a:buFont typeface="Noto Sans Symbols"/>
              <a:buNone/>
              <a:defRPr sz="1200" b="0" i="0" u="none" strike="noStrike" cap="none">
                <a:solidFill>
                  <a:srgbClr val="5C6670"/>
                </a:solidFill>
                <a:latin typeface="Calibri"/>
                <a:ea typeface="Calibri"/>
                <a:cs typeface="Calibri"/>
                <a:sym typeface="Calibri"/>
              </a:defRPr>
            </a:lvl1pPr>
            <a:lvl2pPr marL="914400" marR="0" lvl="1" indent="-228600" algn="l" rtl="0">
              <a:spcBef>
                <a:spcPts val="1125"/>
              </a:spcBef>
              <a:spcAft>
                <a:spcPts val="0"/>
              </a:spcAft>
              <a:buClr>
                <a:schemeClr val="accent2"/>
              </a:buClr>
              <a:buSzPts val="1155"/>
              <a:buFont typeface="Noto Sans Symbols"/>
              <a:buNone/>
              <a:defRPr sz="1050" b="0" i="0" u="none" strike="noStrike" cap="none">
                <a:solidFill>
                  <a:srgbClr val="5C6670"/>
                </a:solidFill>
                <a:latin typeface="Calibri"/>
                <a:ea typeface="Calibri"/>
                <a:cs typeface="Calibri"/>
                <a:sym typeface="Calibri"/>
              </a:defRPr>
            </a:lvl2pPr>
            <a:lvl3pPr marL="1371600" marR="0" lvl="2" indent="-228600" algn="l" rtl="0">
              <a:spcBef>
                <a:spcPts val="180"/>
              </a:spcBef>
              <a:spcAft>
                <a:spcPts val="0"/>
              </a:spcAft>
              <a:buClr>
                <a:schemeClr val="accent3"/>
              </a:buClr>
              <a:buSzPts val="990"/>
              <a:buFont typeface="Noto Sans Symbols"/>
              <a:buNone/>
              <a:defRPr sz="900" b="0" i="0" u="none" strike="noStrike" cap="none">
                <a:solidFill>
                  <a:srgbClr val="5C6670"/>
                </a:solidFill>
                <a:latin typeface="Calibri"/>
                <a:ea typeface="Calibri"/>
                <a:cs typeface="Calibri"/>
                <a:sym typeface="Calibri"/>
              </a:defRPr>
            </a:lvl3pPr>
            <a:lvl4pPr marL="1828800" marR="0" lvl="3" indent="-228600" algn="l" rtl="0">
              <a:spcBef>
                <a:spcPts val="150"/>
              </a:spcBef>
              <a:spcAft>
                <a:spcPts val="0"/>
              </a:spcAft>
              <a:buClr>
                <a:schemeClr val="accent4"/>
              </a:buClr>
              <a:buSzPts val="825"/>
              <a:buFont typeface="Noto Sans Symbols"/>
              <a:buNone/>
              <a:defRPr sz="750" b="0" i="0" u="none" strike="noStrike" cap="none">
                <a:solidFill>
                  <a:srgbClr val="5C6670"/>
                </a:solidFill>
                <a:latin typeface="Calibri"/>
                <a:ea typeface="Calibri"/>
                <a:cs typeface="Calibri"/>
                <a:sym typeface="Calibri"/>
              </a:defRPr>
            </a:lvl4pPr>
            <a:lvl5pPr marL="2286000" marR="0" lvl="4" indent="-228600" algn="l" rtl="0">
              <a:spcBef>
                <a:spcPts val="150"/>
              </a:spcBef>
              <a:spcAft>
                <a:spcPts val="0"/>
              </a:spcAft>
              <a:buClr>
                <a:schemeClr val="accent6"/>
              </a:buClr>
              <a:buSzPts val="825"/>
              <a:buFont typeface="Noto Sans Symbols"/>
              <a:buNone/>
              <a:defRPr sz="750" b="0" i="0" u="none" strike="noStrike" cap="none">
                <a:solidFill>
                  <a:srgbClr val="5C6670"/>
                </a:solidFill>
                <a:latin typeface="Calibri"/>
                <a:ea typeface="Calibri"/>
                <a:cs typeface="Calibri"/>
                <a:sym typeface="Calibri"/>
              </a:defRPr>
            </a:lvl5pPr>
            <a:lvl6pPr marL="2743200" marR="0" lvl="5" indent="-228600" algn="l" rtl="0">
              <a:spcBef>
                <a:spcPts val="150"/>
              </a:spcBef>
              <a:spcAft>
                <a:spcPts val="0"/>
              </a:spcAft>
              <a:buClr>
                <a:schemeClr val="accent1"/>
              </a:buClr>
              <a:buSzPts val="750"/>
              <a:buFont typeface="Noto Sans Symbols"/>
              <a:buNone/>
              <a:defRPr sz="750" b="0" i="0" u="none" strike="noStrike" cap="none">
                <a:solidFill>
                  <a:schemeClr val="dk2"/>
                </a:solidFill>
                <a:latin typeface="Calibri"/>
                <a:ea typeface="Calibri"/>
                <a:cs typeface="Calibri"/>
                <a:sym typeface="Calibri"/>
              </a:defRPr>
            </a:lvl6pPr>
            <a:lvl7pPr marL="3200400" marR="0" lvl="6" indent="-228600" algn="l" rtl="0">
              <a:spcBef>
                <a:spcPts val="150"/>
              </a:spcBef>
              <a:spcAft>
                <a:spcPts val="0"/>
              </a:spcAft>
              <a:buClr>
                <a:schemeClr val="accent2"/>
              </a:buClr>
              <a:buSzPts val="750"/>
              <a:buFont typeface="Noto Sans Symbols"/>
              <a:buNone/>
              <a:defRPr sz="750" b="0" i="0" u="none" strike="noStrike" cap="none">
                <a:solidFill>
                  <a:schemeClr val="dk2"/>
                </a:solidFill>
                <a:latin typeface="Calibri"/>
                <a:ea typeface="Calibri"/>
                <a:cs typeface="Calibri"/>
                <a:sym typeface="Calibri"/>
              </a:defRPr>
            </a:lvl7pPr>
            <a:lvl8pPr marL="3657600" marR="0" lvl="7" indent="-228600" algn="l" rtl="0">
              <a:spcBef>
                <a:spcPts val="150"/>
              </a:spcBef>
              <a:spcAft>
                <a:spcPts val="0"/>
              </a:spcAft>
              <a:buClr>
                <a:schemeClr val="accent3"/>
              </a:buClr>
              <a:buSzPts val="750"/>
              <a:buFont typeface="Noto Sans Symbols"/>
              <a:buNone/>
              <a:defRPr sz="750" b="0" i="0" u="none" strike="noStrike" cap="none">
                <a:solidFill>
                  <a:schemeClr val="dk2"/>
                </a:solidFill>
                <a:latin typeface="Calibri"/>
                <a:ea typeface="Calibri"/>
                <a:cs typeface="Calibri"/>
                <a:sym typeface="Calibri"/>
              </a:defRPr>
            </a:lvl8pPr>
            <a:lvl9pPr marL="4114800" marR="0" lvl="8" indent="-228600" algn="l" rtl="0">
              <a:spcBef>
                <a:spcPts val="150"/>
              </a:spcBef>
              <a:spcAft>
                <a:spcPts val="0"/>
              </a:spcAft>
              <a:buClr>
                <a:schemeClr val="accent5"/>
              </a:buClr>
              <a:buSzPts val="750"/>
              <a:buFont typeface="Noto Sans Symbols"/>
              <a:buNone/>
              <a:defRPr sz="750" b="0" i="0" u="none" strike="noStrike" cap="none">
                <a:solidFill>
                  <a:schemeClr val="dk2"/>
                </a:solidFill>
                <a:latin typeface="Calibri"/>
                <a:ea typeface="Calibri"/>
                <a:cs typeface="Calibri"/>
                <a:sym typeface="Calibri"/>
              </a:defRPr>
            </a:lvl9pPr>
          </a:lstStyle>
          <a:p>
            <a:endParaRPr/>
          </a:p>
        </p:txBody>
      </p:sp>
      <p:sp>
        <p:nvSpPr>
          <p:cNvPr id="447" name="Shape 447"/>
          <p:cNvSpPr txBox="1">
            <a:spLocks noGrp="1"/>
          </p:cNvSpPr>
          <p:nvPr>
            <p:ph type="sldNum" idx="12"/>
          </p:nvPr>
        </p:nvSpPr>
        <p:spPr>
          <a:xfrm>
            <a:off x="7412355" y="6453386"/>
            <a:ext cx="1197219" cy="40461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FC6E8"/>
                </a:solidFill>
                <a:latin typeface="Calibri"/>
                <a:ea typeface="Calibri"/>
                <a:cs typeface="Calibri"/>
                <a:sym typeface="Calibri"/>
              </a:defRPr>
            </a:lvl1pPr>
            <a:lvl2pPr marL="0" marR="0" lvl="1" indent="0" algn="r" rtl="0">
              <a:spcBef>
                <a:spcPts val="0"/>
              </a:spcBef>
              <a:buNone/>
              <a:defRPr sz="1200">
                <a:solidFill>
                  <a:srgbClr val="8FC6E8"/>
                </a:solidFill>
                <a:latin typeface="Calibri"/>
                <a:ea typeface="Calibri"/>
                <a:cs typeface="Calibri"/>
                <a:sym typeface="Calibri"/>
              </a:defRPr>
            </a:lvl2pPr>
            <a:lvl3pPr marL="0" marR="0" lvl="2" indent="0" algn="r" rtl="0">
              <a:spcBef>
                <a:spcPts val="0"/>
              </a:spcBef>
              <a:buNone/>
              <a:defRPr sz="1200">
                <a:solidFill>
                  <a:srgbClr val="8FC6E8"/>
                </a:solidFill>
                <a:latin typeface="Calibri"/>
                <a:ea typeface="Calibri"/>
                <a:cs typeface="Calibri"/>
                <a:sym typeface="Calibri"/>
              </a:defRPr>
            </a:lvl3pPr>
            <a:lvl4pPr marL="0" marR="0" lvl="3" indent="0" algn="r" rtl="0">
              <a:spcBef>
                <a:spcPts val="0"/>
              </a:spcBef>
              <a:buNone/>
              <a:defRPr sz="1200">
                <a:solidFill>
                  <a:srgbClr val="8FC6E8"/>
                </a:solidFill>
                <a:latin typeface="Calibri"/>
                <a:ea typeface="Calibri"/>
                <a:cs typeface="Calibri"/>
                <a:sym typeface="Calibri"/>
              </a:defRPr>
            </a:lvl4pPr>
            <a:lvl5pPr marL="0" marR="0" lvl="4" indent="0" algn="r" rtl="0">
              <a:spcBef>
                <a:spcPts val="0"/>
              </a:spcBef>
              <a:buNone/>
              <a:defRPr sz="1200">
                <a:solidFill>
                  <a:srgbClr val="8FC6E8"/>
                </a:solidFill>
                <a:latin typeface="Calibri"/>
                <a:ea typeface="Calibri"/>
                <a:cs typeface="Calibri"/>
                <a:sym typeface="Calibri"/>
              </a:defRPr>
            </a:lvl5pPr>
            <a:lvl6pPr marL="0" marR="0" lvl="5" indent="0" algn="r" rtl="0">
              <a:spcBef>
                <a:spcPts val="0"/>
              </a:spcBef>
              <a:buNone/>
              <a:defRPr sz="1200">
                <a:solidFill>
                  <a:srgbClr val="8FC6E8"/>
                </a:solidFill>
                <a:latin typeface="Calibri"/>
                <a:ea typeface="Calibri"/>
                <a:cs typeface="Calibri"/>
                <a:sym typeface="Calibri"/>
              </a:defRPr>
            </a:lvl6pPr>
            <a:lvl7pPr marL="0" marR="0" lvl="6" indent="0" algn="r" rtl="0">
              <a:spcBef>
                <a:spcPts val="0"/>
              </a:spcBef>
              <a:buNone/>
              <a:defRPr sz="1200">
                <a:solidFill>
                  <a:srgbClr val="8FC6E8"/>
                </a:solidFill>
                <a:latin typeface="Calibri"/>
                <a:ea typeface="Calibri"/>
                <a:cs typeface="Calibri"/>
                <a:sym typeface="Calibri"/>
              </a:defRPr>
            </a:lvl7pPr>
            <a:lvl8pPr marL="0" marR="0" lvl="7" indent="0" algn="r" rtl="0">
              <a:spcBef>
                <a:spcPts val="0"/>
              </a:spcBef>
              <a:buNone/>
              <a:defRPr sz="1200">
                <a:solidFill>
                  <a:srgbClr val="8FC6E8"/>
                </a:solidFill>
                <a:latin typeface="Calibri"/>
                <a:ea typeface="Calibri"/>
                <a:cs typeface="Calibri"/>
                <a:sym typeface="Calibri"/>
              </a:defRPr>
            </a:lvl8pPr>
            <a:lvl9pPr marL="0" marR="0" lvl="8" indent="0" algn="r" rtl="0">
              <a:spcBef>
                <a:spcPts val="0"/>
              </a:spcBef>
              <a:buNone/>
              <a:defRPr sz="1200">
                <a:solidFill>
                  <a:srgbClr val="8FC6E8"/>
                </a:solidFill>
                <a:latin typeface="Calibri"/>
                <a:ea typeface="Calibri"/>
                <a:cs typeface="Calibri"/>
                <a:sym typeface="Calibri"/>
              </a:defRPr>
            </a:lvl9pPr>
          </a:lstStyle>
          <a:p>
            <a:fld id="{00000000-1234-1234-1234-123412341234}" type="slidenum">
              <a:rPr lang="en-US"/>
              <a:pPr/>
              <a:t>‹#›</a:t>
            </a:fld>
            <a:endParaRPr/>
          </a:p>
        </p:txBody>
      </p:sp>
      <p:sp>
        <p:nvSpPr>
          <p:cNvPr id="448" name="Shape 448" title="Divider Bar"/>
          <p:cNvSpPr/>
          <p:nvPr/>
        </p:nvSpPr>
        <p:spPr>
          <a:xfrm>
            <a:off x="3977640" y="376"/>
            <a:ext cx="171450" cy="6858000"/>
          </a:xfrm>
          <a:prstGeom prst="rect">
            <a:avLst/>
          </a:prstGeom>
          <a:solidFill>
            <a:schemeClr val="dk2"/>
          </a:solidFill>
          <a:ln>
            <a:noFill/>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2855888663"/>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49"/>
        <p:cNvGrpSpPr/>
        <p:nvPr/>
      </p:nvGrpSpPr>
      <p:grpSpPr>
        <a:xfrm>
          <a:off x="0" y="0"/>
          <a:ext cx="0" cy="0"/>
          <a:chOff x="0" y="0"/>
          <a:chExt cx="0" cy="0"/>
        </a:xfrm>
      </p:grpSpPr>
      <p:sp>
        <p:nvSpPr>
          <p:cNvPr id="450" name="Shape 450"/>
          <p:cNvSpPr txBox="1">
            <a:spLocks noGrp="1"/>
          </p:cNvSpPr>
          <p:nvPr>
            <p:ph type="title"/>
          </p:nvPr>
        </p:nvSpPr>
        <p:spPr>
          <a:xfrm>
            <a:off x="381000" y="355847"/>
            <a:ext cx="8381260" cy="1054394"/>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51" name="Shape 451"/>
          <p:cNvSpPr txBox="1">
            <a:spLocks noGrp="1"/>
          </p:cNvSpPr>
          <p:nvPr>
            <p:ph type="body" idx="1"/>
          </p:nvPr>
        </p:nvSpPr>
        <p:spPr>
          <a:xfrm>
            <a:off x="457200" y="1535115"/>
            <a:ext cx="4040188" cy="639763"/>
          </a:xfrm>
          <a:prstGeom prst="rect">
            <a:avLst/>
          </a:prstGeom>
          <a:noFill/>
          <a:ln>
            <a:noFill/>
          </a:ln>
        </p:spPr>
        <p:txBody>
          <a:bodyPr spcFirstLastPara="1" wrap="square" lIns="91425" tIns="91425" rIns="91425" bIns="91425" anchor="b" anchorCtr="0"/>
          <a:lstStyle>
            <a:lvl1pPr marL="457200" marR="0" lvl="0" indent="-228600" algn="l" rtl="0">
              <a:spcBef>
                <a:spcPts val="400"/>
              </a:spcBef>
              <a:spcAft>
                <a:spcPts val="0"/>
              </a:spcAft>
              <a:buClr>
                <a:schemeClr val="accent1"/>
              </a:buClr>
              <a:buSzPts val="2200"/>
              <a:buFont typeface="Noto Sans Symbols"/>
              <a:buNone/>
              <a:defRPr sz="2000" b="1" i="0" u="none" strike="noStrike" cap="none">
                <a:solidFill>
                  <a:schemeClr val="accent6"/>
                </a:solidFill>
                <a:latin typeface="Calibri"/>
                <a:ea typeface="Calibri"/>
                <a:cs typeface="Calibri"/>
                <a:sym typeface="Calibri"/>
              </a:defRPr>
            </a:lvl1pPr>
            <a:lvl2pPr marL="914400" marR="0" lvl="1" indent="-228600" algn="l" rtl="0">
              <a:spcBef>
                <a:spcPts val="400"/>
              </a:spcBef>
              <a:spcAft>
                <a:spcPts val="0"/>
              </a:spcAft>
              <a:buClr>
                <a:schemeClr val="accent2"/>
              </a:buClr>
              <a:buSzPts val="2200"/>
              <a:buFont typeface="Noto Sans Symbols"/>
              <a:buNone/>
              <a:defRPr sz="2000" b="1" i="0" u="none" strike="noStrike" cap="none">
                <a:solidFill>
                  <a:srgbClr val="5C6670"/>
                </a:solidFill>
                <a:latin typeface="Calibri"/>
                <a:ea typeface="Calibri"/>
                <a:cs typeface="Calibri"/>
                <a:sym typeface="Calibri"/>
              </a:defRPr>
            </a:lvl2pPr>
            <a:lvl3pPr marL="1371600" marR="0" lvl="2" indent="-228600" algn="l" rtl="0">
              <a:spcBef>
                <a:spcPts val="360"/>
              </a:spcBef>
              <a:spcAft>
                <a:spcPts val="0"/>
              </a:spcAft>
              <a:buClr>
                <a:schemeClr val="accent3"/>
              </a:buClr>
              <a:buSzPts val="1980"/>
              <a:buFont typeface="Noto Sans Symbols"/>
              <a:buNone/>
              <a:defRPr sz="1800" b="1" i="0" u="none" strike="noStrike" cap="none">
                <a:solidFill>
                  <a:srgbClr val="5C6670"/>
                </a:solidFill>
                <a:latin typeface="Calibri"/>
                <a:ea typeface="Calibri"/>
                <a:cs typeface="Calibri"/>
                <a:sym typeface="Calibri"/>
              </a:defRPr>
            </a:lvl3pPr>
            <a:lvl4pPr marL="1828800" marR="0" lvl="3" indent="-228600" algn="l" rtl="0">
              <a:spcBef>
                <a:spcPts val="320"/>
              </a:spcBef>
              <a:spcAft>
                <a:spcPts val="0"/>
              </a:spcAft>
              <a:buClr>
                <a:schemeClr val="accent4"/>
              </a:buClr>
              <a:buSzPts val="1760"/>
              <a:buFont typeface="Noto Sans Symbols"/>
              <a:buNone/>
              <a:defRPr sz="1600" b="1" i="0" u="none" strike="noStrike" cap="none">
                <a:solidFill>
                  <a:srgbClr val="5C6670"/>
                </a:solidFill>
                <a:latin typeface="Calibri"/>
                <a:ea typeface="Calibri"/>
                <a:cs typeface="Calibri"/>
                <a:sym typeface="Calibri"/>
              </a:defRPr>
            </a:lvl4pPr>
            <a:lvl5pPr marL="2286000" marR="0" lvl="4" indent="-228600" algn="l" rtl="0">
              <a:spcBef>
                <a:spcPts val="320"/>
              </a:spcBef>
              <a:spcAft>
                <a:spcPts val="0"/>
              </a:spcAft>
              <a:buClr>
                <a:schemeClr val="accent6"/>
              </a:buClr>
              <a:buSzPts val="1760"/>
              <a:buFont typeface="Noto Sans Symbols"/>
              <a:buNone/>
              <a:defRPr sz="1600" b="1" i="0" u="none" strike="noStrike" cap="none">
                <a:solidFill>
                  <a:srgbClr val="5C6670"/>
                </a:solidFill>
                <a:latin typeface="Calibri"/>
                <a:ea typeface="Calibri"/>
                <a:cs typeface="Calibri"/>
                <a:sym typeface="Calibri"/>
              </a:defRPr>
            </a:lvl5pPr>
            <a:lvl6pPr marL="2743200" marR="0" lvl="5" indent="-228600" algn="l" rtl="0">
              <a:spcBef>
                <a:spcPts val="320"/>
              </a:spcBef>
              <a:spcAft>
                <a:spcPts val="0"/>
              </a:spcAft>
              <a:buClr>
                <a:schemeClr val="accent1"/>
              </a:buClr>
              <a:buSzPts val="1600"/>
              <a:buFont typeface="Noto Sans Symbols"/>
              <a:buNone/>
              <a:defRPr sz="1600" b="1" i="0" u="none" strike="noStrike" cap="none">
                <a:solidFill>
                  <a:schemeClr val="dk2"/>
                </a:solidFill>
                <a:latin typeface="Calibri"/>
                <a:ea typeface="Calibri"/>
                <a:cs typeface="Calibri"/>
                <a:sym typeface="Calibri"/>
              </a:defRPr>
            </a:lvl6pPr>
            <a:lvl7pPr marL="3200400" marR="0" lvl="6" indent="-228600" algn="l" rtl="0">
              <a:spcBef>
                <a:spcPts val="320"/>
              </a:spcBef>
              <a:spcAft>
                <a:spcPts val="0"/>
              </a:spcAft>
              <a:buClr>
                <a:schemeClr val="accent2"/>
              </a:buClr>
              <a:buSzPts val="1600"/>
              <a:buFont typeface="Noto Sans Symbols"/>
              <a:buNone/>
              <a:defRPr sz="1600" b="1" i="0" u="none" strike="noStrike" cap="none">
                <a:solidFill>
                  <a:schemeClr val="dk2"/>
                </a:solidFill>
                <a:latin typeface="Calibri"/>
                <a:ea typeface="Calibri"/>
                <a:cs typeface="Calibri"/>
                <a:sym typeface="Calibri"/>
              </a:defRPr>
            </a:lvl7pPr>
            <a:lvl8pPr marL="3657600" marR="0" lvl="7" indent="-228600" algn="l" rtl="0">
              <a:spcBef>
                <a:spcPts val="320"/>
              </a:spcBef>
              <a:spcAft>
                <a:spcPts val="0"/>
              </a:spcAft>
              <a:buClr>
                <a:schemeClr val="accent3"/>
              </a:buClr>
              <a:buSzPts val="1600"/>
              <a:buFont typeface="Noto Sans Symbols"/>
              <a:buNone/>
              <a:defRPr sz="1600" b="1" i="0" u="none" strike="noStrike" cap="none">
                <a:solidFill>
                  <a:schemeClr val="dk2"/>
                </a:solidFill>
                <a:latin typeface="Calibri"/>
                <a:ea typeface="Calibri"/>
                <a:cs typeface="Calibri"/>
                <a:sym typeface="Calibri"/>
              </a:defRPr>
            </a:lvl8pPr>
            <a:lvl9pPr marL="4114800" marR="0" lvl="8" indent="-228600" algn="l" rtl="0">
              <a:spcBef>
                <a:spcPts val="320"/>
              </a:spcBef>
              <a:spcAft>
                <a:spcPts val="0"/>
              </a:spcAft>
              <a:buClr>
                <a:schemeClr val="accent5"/>
              </a:buClr>
              <a:buSzPts val="1600"/>
              <a:buFont typeface="Noto Sans Symbols"/>
              <a:buNone/>
              <a:defRPr sz="1600" b="1" i="0" u="none" strike="noStrike" cap="none">
                <a:solidFill>
                  <a:schemeClr val="dk2"/>
                </a:solidFill>
                <a:latin typeface="Calibri"/>
                <a:ea typeface="Calibri"/>
                <a:cs typeface="Calibri"/>
                <a:sym typeface="Calibri"/>
              </a:defRPr>
            </a:lvl9pPr>
          </a:lstStyle>
          <a:p>
            <a:endParaRPr/>
          </a:p>
        </p:txBody>
      </p:sp>
      <p:sp>
        <p:nvSpPr>
          <p:cNvPr id="452" name="Shape 452"/>
          <p:cNvSpPr txBox="1">
            <a:spLocks noGrp="1"/>
          </p:cNvSpPr>
          <p:nvPr>
            <p:ph type="body" idx="2"/>
          </p:nvPr>
        </p:nvSpPr>
        <p:spPr>
          <a:xfrm>
            <a:off x="457200" y="2174875"/>
            <a:ext cx="4040188" cy="3951288"/>
          </a:xfrm>
          <a:prstGeom prst="rect">
            <a:avLst/>
          </a:prstGeom>
          <a:noFill/>
          <a:ln>
            <a:noFill/>
          </a:ln>
        </p:spPr>
        <p:txBody>
          <a:bodyPr spcFirstLastPara="1" wrap="square" lIns="91425" tIns="91425" rIns="91425" bIns="91425" anchor="t" anchorCtr="0"/>
          <a:lstStyle>
            <a:lvl1pPr marL="457200" marR="0" lvl="0" indent="-368300" algn="l" rtl="0">
              <a:spcBef>
                <a:spcPts val="400"/>
              </a:spcBef>
              <a:spcAft>
                <a:spcPts val="0"/>
              </a:spcAft>
              <a:buClr>
                <a:schemeClr val="accent1"/>
              </a:buClr>
              <a:buSzPts val="2200"/>
              <a:buFont typeface="Noto Sans Symbols"/>
              <a:buChar char="▪"/>
              <a:defRPr sz="2000" b="0" i="0" u="none" strike="noStrike" cap="none">
                <a:solidFill>
                  <a:srgbClr val="5C6670"/>
                </a:solidFill>
                <a:latin typeface="Calibri"/>
                <a:ea typeface="Calibri"/>
                <a:cs typeface="Calibri"/>
                <a:sym typeface="Calibri"/>
              </a:defRPr>
            </a:lvl1pPr>
            <a:lvl2pPr marL="914400" marR="0" lvl="1" indent="-354330" algn="l" rtl="0">
              <a:spcBef>
                <a:spcPts val="360"/>
              </a:spcBef>
              <a:spcAft>
                <a:spcPts val="0"/>
              </a:spcAft>
              <a:buClr>
                <a:schemeClr val="accent2"/>
              </a:buClr>
              <a:buSzPts val="1980"/>
              <a:buFont typeface="Noto Sans Symbols"/>
              <a:buChar char="▪"/>
              <a:defRPr sz="1800" b="0" i="0" u="none" strike="noStrike" cap="none">
                <a:solidFill>
                  <a:srgbClr val="5C6670"/>
                </a:solidFill>
                <a:latin typeface="Calibri"/>
                <a:ea typeface="Calibri"/>
                <a:cs typeface="Calibri"/>
                <a:sym typeface="Calibri"/>
              </a:defRPr>
            </a:lvl2pPr>
            <a:lvl3pPr marL="1371600" marR="0" lvl="2" indent="-340360" algn="l" rtl="0">
              <a:spcBef>
                <a:spcPts val="320"/>
              </a:spcBef>
              <a:spcAft>
                <a:spcPts val="0"/>
              </a:spcAft>
              <a:buClr>
                <a:schemeClr val="accent3"/>
              </a:buClr>
              <a:buSzPts val="1760"/>
              <a:buFont typeface="Noto Sans Symbols"/>
              <a:buChar char="▪"/>
              <a:defRPr sz="1600" b="0" i="0" u="none" strike="noStrike" cap="none">
                <a:solidFill>
                  <a:srgbClr val="5C6670"/>
                </a:solidFill>
                <a:latin typeface="Calibri"/>
                <a:ea typeface="Calibri"/>
                <a:cs typeface="Calibri"/>
                <a:sym typeface="Calibri"/>
              </a:defRPr>
            </a:lvl3pPr>
            <a:lvl4pPr marL="1828800" marR="0" lvl="3" indent="-326389" algn="l" rtl="0">
              <a:spcBef>
                <a:spcPts val="280"/>
              </a:spcBef>
              <a:spcAft>
                <a:spcPts val="0"/>
              </a:spcAft>
              <a:buClr>
                <a:schemeClr val="accent4"/>
              </a:buClr>
              <a:buSzPts val="1540"/>
              <a:buFont typeface="Noto Sans Symbols"/>
              <a:buChar char="▪"/>
              <a:defRPr sz="1400" b="0" i="0" u="none" strike="noStrike" cap="none">
                <a:solidFill>
                  <a:srgbClr val="5C6670"/>
                </a:solidFill>
                <a:latin typeface="Calibri"/>
                <a:ea typeface="Calibri"/>
                <a:cs typeface="Calibri"/>
                <a:sym typeface="Calibri"/>
              </a:defRPr>
            </a:lvl4pPr>
            <a:lvl5pPr marL="2286000" marR="0" lvl="4" indent="-326389" algn="l" rtl="0">
              <a:spcBef>
                <a:spcPts val="280"/>
              </a:spcBef>
              <a:spcAft>
                <a:spcPts val="0"/>
              </a:spcAft>
              <a:buClr>
                <a:schemeClr val="accent6"/>
              </a:buClr>
              <a:buSzPts val="1540"/>
              <a:buFont typeface="Noto Sans Symbols"/>
              <a:buChar char="▪"/>
              <a:defRPr sz="1400" b="0" i="0" u="none" strike="noStrike" cap="none">
                <a:solidFill>
                  <a:srgbClr val="5C6670"/>
                </a:solidFill>
                <a:latin typeface="Calibri"/>
                <a:ea typeface="Calibri"/>
                <a:cs typeface="Calibri"/>
                <a:sym typeface="Calibri"/>
              </a:defRPr>
            </a:lvl5pPr>
            <a:lvl6pPr marL="2743200" marR="0" lvl="5" indent="-330200" algn="l" rtl="0">
              <a:spcBef>
                <a:spcPts val="320"/>
              </a:spcBef>
              <a:spcAft>
                <a:spcPts val="0"/>
              </a:spcAft>
              <a:buClr>
                <a:schemeClr val="accent1"/>
              </a:buClr>
              <a:buSzPts val="1600"/>
              <a:buFont typeface="Noto Sans Symbols"/>
              <a:buChar char="▪"/>
              <a:defRPr sz="1600" b="0" i="0" u="none" strike="noStrike" cap="none">
                <a:solidFill>
                  <a:schemeClr val="dk2"/>
                </a:solidFill>
                <a:latin typeface="Calibri"/>
                <a:ea typeface="Calibri"/>
                <a:cs typeface="Calibri"/>
                <a:sym typeface="Calibri"/>
              </a:defRPr>
            </a:lvl6pPr>
            <a:lvl7pPr marL="3200400" marR="0" lvl="6" indent="-330200" algn="l" rtl="0">
              <a:spcBef>
                <a:spcPts val="320"/>
              </a:spcBef>
              <a:spcAft>
                <a:spcPts val="0"/>
              </a:spcAft>
              <a:buClr>
                <a:schemeClr val="accent2"/>
              </a:buClr>
              <a:buSzPts val="1600"/>
              <a:buFont typeface="Noto Sans Symbols"/>
              <a:buChar char="▪"/>
              <a:defRPr sz="1600" b="0" i="0" u="none" strike="noStrike" cap="none">
                <a:solidFill>
                  <a:schemeClr val="dk2"/>
                </a:solidFill>
                <a:latin typeface="Calibri"/>
                <a:ea typeface="Calibri"/>
                <a:cs typeface="Calibri"/>
                <a:sym typeface="Calibri"/>
              </a:defRPr>
            </a:lvl7pPr>
            <a:lvl8pPr marL="3657600" marR="0" lvl="7" indent="-330200" algn="l" rtl="0">
              <a:spcBef>
                <a:spcPts val="320"/>
              </a:spcBef>
              <a:spcAft>
                <a:spcPts val="0"/>
              </a:spcAft>
              <a:buClr>
                <a:schemeClr val="accent3"/>
              </a:buClr>
              <a:buSzPts val="1600"/>
              <a:buFont typeface="Noto Sans Symbols"/>
              <a:buChar char="▪"/>
              <a:defRPr sz="1600" b="0" i="0" u="none" strike="noStrike" cap="none">
                <a:solidFill>
                  <a:schemeClr val="dk2"/>
                </a:solidFill>
                <a:latin typeface="Calibri"/>
                <a:ea typeface="Calibri"/>
                <a:cs typeface="Calibri"/>
                <a:sym typeface="Calibri"/>
              </a:defRPr>
            </a:lvl8pPr>
            <a:lvl9pPr marL="4114800" marR="0" lvl="8" indent="-330200" algn="l" rtl="0">
              <a:spcBef>
                <a:spcPts val="320"/>
              </a:spcBef>
              <a:spcAft>
                <a:spcPts val="0"/>
              </a:spcAft>
              <a:buClr>
                <a:schemeClr val="accent5"/>
              </a:buClr>
              <a:buSzPts val="1600"/>
              <a:buFont typeface="Noto Sans Symbols"/>
              <a:buChar char="▪"/>
              <a:defRPr sz="1600" b="0" i="0" u="none" strike="noStrike" cap="none">
                <a:solidFill>
                  <a:schemeClr val="dk2"/>
                </a:solidFill>
                <a:latin typeface="Calibri"/>
                <a:ea typeface="Calibri"/>
                <a:cs typeface="Calibri"/>
                <a:sym typeface="Calibri"/>
              </a:defRPr>
            </a:lvl9pPr>
          </a:lstStyle>
          <a:p>
            <a:endParaRPr/>
          </a:p>
        </p:txBody>
      </p:sp>
      <p:sp>
        <p:nvSpPr>
          <p:cNvPr id="453" name="Shape 453"/>
          <p:cNvSpPr txBox="1">
            <a:spLocks noGrp="1"/>
          </p:cNvSpPr>
          <p:nvPr>
            <p:ph type="body" idx="3"/>
          </p:nvPr>
        </p:nvSpPr>
        <p:spPr>
          <a:xfrm>
            <a:off x="4645031" y="1535115"/>
            <a:ext cx="4041775" cy="639763"/>
          </a:xfrm>
          <a:prstGeom prst="rect">
            <a:avLst/>
          </a:prstGeom>
          <a:noFill/>
          <a:ln>
            <a:noFill/>
          </a:ln>
        </p:spPr>
        <p:txBody>
          <a:bodyPr spcFirstLastPara="1" wrap="square" lIns="91425" tIns="91425" rIns="91425" bIns="91425" anchor="b" anchorCtr="0"/>
          <a:lstStyle>
            <a:lvl1pPr marL="457200" marR="0" lvl="0" indent="-228600" algn="l" rtl="0">
              <a:spcBef>
                <a:spcPts val="400"/>
              </a:spcBef>
              <a:spcAft>
                <a:spcPts val="0"/>
              </a:spcAft>
              <a:buClr>
                <a:schemeClr val="accent1"/>
              </a:buClr>
              <a:buSzPts val="2200"/>
              <a:buFont typeface="Noto Sans Symbols"/>
              <a:buNone/>
              <a:defRPr sz="2000" b="1" i="0" u="none" strike="noStrike" cap="none">
                <a:solidFill>
                  <a:schemeClr val="accent6"/>
                </a:solidFill>
                <a:latin typeface="Calibri"/>
                <a:ea typeface="Calibri"/>
                <a:cs typeface="Calibri"/>
                <a:sym typeface="Calibri"/>
              </a:defRPr>
            </a:lvl1pPr>
            <a:lvl2pPr marL="914400" marR="0" lvl="1" indent="-228600" algn="l" rtl="0">
              <a:spcBef>
                <a:spcPts val="400"/>
              </a:spcBef>
              <a:spcAft>
                <a:spcPts val="0"/>
              </a:spcAft>
              <a:buClr>
                <a:schemeClr val="accent2"/>
              </a:buClr>
              <a:buSzPts val="2200"/>
              <a:buFont typeface="Noto Sans Symbols"/>
              <a:buNone/>
              <a:defRPr sz="2000" b="1" i="0" u="none" strike="noStrike" cap="none">
                <a:solidFill>
                  <a:srgbClr val="5C6670"/>
                </a:solidFill>
                <a:latin typeface="Calibri"/>
                <a:ea typeface="Calibri"/>
                <a:cs typeface="Calibri"/>
                <a:sym typeface="Calibri"/>
              </a:defRPr>
            </a:lvl2pPr>
            <a:lvl3pPr marL="1371600" marR="0" lvl="2" indent="-228600" algn="l" rtl="0">
              <a:spcBef>
                <a:spcPts val="360"/>
              </a:spcBef>
              <a:spcAft>
                <a:spcPts val="0"/>
              </a:spcAft>
              <a:buClr>
                <a:schemeClr val="accent3"/>
              </a:buClr>
              <a:buSzPts val="1980"/>
              <a:buFont typeface="Noto Sans Symbols"/>
              <a:buNone/>
              <a:defRPr sz="1800" b="1" i="0" u="none" strike="noStrike" cap="none">
                <a:solidFill>
                  <a:srgbClr val="5C6670"/>
                </a:solidFill>
                <a:latin typeface="Calibri"/>
                <a:ea typeface="Calibri"/>
                <a:cs typeface="Calibri"/>
                <a:sym typeface="Calibri"/>
              </a:defRPr>
            </a:lvl3pPr>
            <a:lvl4pPr marL="1828800" marR="0" lvl="3" indent="-228600" algn="l" rtl="0">
              <a:spcBef>
                <a:spcPts val="320"/>
              </a:spcBef>
              <a:spcAft>
                <a:spcPts val="0"/>
              </a:spcAft>
              <a:buClr>
                <a:schemeClr val="accent4"/>
              </a:buClr>
              <a:buSzPts val="1760"/>
              <a:buFont typeface="Noto Sans Symbols"/>
              <a:buNone/>
              <a:defRPr sz="1600" b="1" i="0" u="none" strike="noStrike" cap="none">
                <a:solidFill>
                  <a:srgbClr val="5C6670"/>
                </a:solidFill>
                <a:latin typeface="Calibri"/>
                <a:ea typeface="Calibri"/>
                <a:cs typeface="Calibri"/>
                <a:sym typeface="Calibri"/>
              </a:defRPr>
            </a:lvl4pPr>
            <a:lvl5pPr marL="2286000" marR="0" lvl="4" indent="-228600" algn="l" rtl="0">
              <a:spcBef>
                <a:spcPts val="320"/>
              </a:spcBef>
              <a:spcAft>
                <a:spcPts val="0"/>
              </a:spcAft>
              <a:buClr>
                <a:schemeClr val="accent6"/>
              </a:buClr>
              <a:buSzPts val="1760"/>
              <a:buFont typeface="Noto Sans Symbols"/>
              <a:buNone/>
              <a:defRPr sz="1600" b="1" i="0" u="none" strike="noStrike" cap="none">
                <a:solidFill>
                  <a:srgbClr val="5C6670"/>
                </a:solidFill>
                <a:latin typeface="Calibri"/>
                <a:ea typeface="Calibri"/>
                <a:cs typeface="Calibri"/>
                <a:sym typeface="Calibri"/>
              </a:defRPr>
            </a:lvl5pPr>
            <a:lvl6pPr marL="2743200" marR="0" lvl="5" indent="-228600" algn="l" rtl="0">
              <a:spcBef>
                <a:spcPts val="320"/>
              </a:spcBef>
              <a:spcAft>
                <a:spcPts val="0"/>
              </a:spcAft>
              <a:buClr>
                <a:schemeClr val="accent1"/>
              </a:buClr>
              <a:buSzPts val="1600"/>
              <a:buFont typeface="Noto Sans Symbols"/>
              <a:buNone/>
              <a:defRPr sz="1600" b="1" i="0" u="none" strike="noStrike" cap="none">
                <a:solidFill>
                  <a:schemeClr val="dk2"/>
                </a:solidFill>
                <a:latin typeface="Calibri"/>
                <a:ea typeface="Calibri"/>
                <a:cs typeface="Calibri"/>
                <a:sym typeface="Calibri"/>
              </a:defRPr>
            </a:lvl6pPr>
            <a:lvl7pPr marL="3200400" marR="0" lvl="6" indent="-228600" algn="l" rtl="0">
              <a:spcBef>
                <a:spcPts val="320"/>
              </a:spcBef>
              <a:spcAft>
                <a:spcPts val="0"/>
              </a:spcAft>
              <a:buClr>
                <a:schemeClr val="accent2"/>
              </a:buClr>
              <a:buSzPts val="1600"/>
              <a:buFont typeface="Noto Sans Symbols"/>
              <a:buNone/>
              <a:defRPr sz="1600" b="1" i="0" u="none" strike="noStrike" cap="none">
                <a:solidFill>
                  <a:schemeClr val="dk2"/>
                </a:solidFill>
                <a:latin typeface="Calibri"/>
                <a:ea typeface="Calibri"/>
                <a:cs typeface="Calibri"/>
                <a:sym typeface="Calibri"/>
              </a:defRPr>
            </a:lvl7pPr>
            <a:lvl8pPr marL="3657600" marR="0" lvl="7" indent="-228600" algn="l" rtl="0">
              <a:spcBef>
                <a:spcPts val="320"/>
              </a:spcBef>
              <a:spcAft>
                <a:spcPts val="0"/>
              </a:spcAft>
              <a:buClr>
                <a:schemeClr val="accent3"/>
              </a:buClr>
              <a:buSzPts val="1600"/>
              <a:buFont typeface="Noto Sans Symbols"/>
              <a:buNone/>
              <a:defRPr sz="1600" b="1" i="0" u="none" strike="noStrike" cap="none">
                <a:solidFill>
                  <a:schemeClr val="dk2"/>
                </a:solidFill>
                <a:latin typeface="Calibri"/>
                <a:ea typeface="Calibri"/>
                <a:cs typeface="Calibri"/>
                <a:sym typeface="Calibri"/>
              </a:defRPr>
            </a:lvl8pPr>
            <a:lvl9pPr marL="4114800" marR="0" lvl="8" indent="-228600" algn="l" rtl="0">
              <a:spcBef>
                <a:spcPts val="320"/>
              </a:spcBef>
              <a:spcAft>
                <a:spcPts val="0"/>
              </a:spcAft>
              <a:buClr>
                <a:schemeClr val="accent5"/>
              </a:buClr>
              <a:buSzPts val="1600"/>
              <a:buFont typeface="Noto Sans Symbols"/>
              <a:buNone/>
              <a:defRPr sz="1600" b="1" i="0" u="none" strike="noStrike" cap="none">
                <a:solidFill>
                  <a:schemeClr val="dk2"/>
                </a:solidFill>
                <a:latin typeface="Calibri"/>
                <a:ea typeface="Calibri"/>
                <a:cs typeface="Calibri"/>
                <a:sym typeface="Calibri"/>
              </a:defRPr>
            </a:lvl9pPr>
          </a:lstStyle>
          <a:p>
            <a:endParaRPr/>
          </a:p>
        </p:txBody>
      </p:sp>
      <p:sp>
        <p:nvSpPr>
          <p:cNvPr id="454" name="Shape 454"/>
          <p:cNvSpPr txBox="1">
            <a:spLocks noGrp="1"/>
          </p:cNvSpPr>
          <p:nvPr>
            <p:ph type="body" idx="4"/>
          </p:nvPr>
        </p:nvSpPr>
        <p:spPr>
          <a:xfrm>
            <a:off x="4645031" y="2174875"/>
            <a:ext cx="4041775" cy="3951288"/>
          </a:xfrm>
          <a:prstGeom prst="rect">
            <a:avLst/>
          </a:prstGeom>
          <a:noFill/>
          <a:ln>
            <a:noFill/>
          </a:ln>
        </p:spPr>
        <p:txBody>
          <a:bodyPr spcFirstLastPara="1" wrap="square" lIns="91425" tIns="91425" rIns="91425" bIns="91425" anchor="t" anchorCtr="0"/>
          <a:lstStyle>
            <a:lvl1pPr marL="457200" marR="0" lvl="0" indent="-368300" algn="l" rtl="0">
              <a:spcBef>
                <a:spcPts val="400"/>
              </a:spcBef>
              <a:spcAft>
                <a:spcPts val="0"/>
              </a:spcAft>
              <a:buClr>
                <a:schemeClr val="accent1"/>
              </a:buClr>
              <a:buSzPts val="2200"/>
              <a:buFont typeface="Noto Sans Symbols"/>
              <a:buChar char="▪"/>
              <a:defRPr sz="2000" b="0" i="0" u="none" strike="noStrike" cap="none">
                <a:solidFill>
                  <a:srgbClr val="5C6670"/>
                </a:solidFill>
                <a:latin typeface="Calibri"/>
                <a:ea typeface="Calibri"/>
                <a:cs typeface="Calibri"/>
                <a:sym typeface="Calibri"/>
              </a:defRPr>
            </a:lvl1pPr>
            <a:lvl2pPr marL="914400" marR="0" lvl="1" indent="-354330" algn="l" rtl="0">
              <a:spcBef>
                <a:spcPts val="360"/>
              </a:spcBef>
              <a:spcAft>
                <a:spcPts val="0"/>
              </a:spcAft>
              <a:buClr>
                <a:schemeClr val="accent2"/>
              </a:buClr>
              <a:buSzPts val="1980"/>
              <a:buFont typeface="Noto Sans Symbols"/>
              <a:buChar char="▪"/>
              <a:defRPr sz="1800" b="0" i="0" u="none" strike="noStrike" cap="none">
                <a:solidFill>
                  <a:srgbClr val="5C6670"/>
                </a:solidFill>
                <a:latin typeface="Calibri"/>
                <a:ea typeface="Calibri"/>
                <a:cs typeface="Calibri"/>
                <a:sym typeface="Calibri"/>
              </a:defRPr>
            </a:lvl2pPr>
            <a:lvl3pPr marL="1371600" marR="0" lvl="2" indent="-340360" algn="l" rtl="0">
              <a:spcBef>
                <a:spcPts val="320"/>
              </a:spcBef>
              <a:spcAft>
                <a:spcPts val="0"/>
              </a:spcAft>
              <a:buClr>
                <a:schemeClr val="accent3"/>
              </a:buClr>
              <a:buSzPts val="1760"/>
              <a:buFont typeface="Noto Sans Symbols"/>
              <a:buChar char="▪"/>
              <a:defRPr sz="1600" b="0" i="0" u="none" strike="noStrike" cap="none">
                <a:solidFill>
                  <a:srgbClr val="5C6670"/>
                </a:solidFill>
                <a:latin typeface="Calibri"/>
                <a:ea typeface="Calibri"/>
                <a:cs typeface="Calibri"/>
                <a:sym typeface="Calibri"/>
              </a:defRPr>
            </a:lvl3pPr>
            <a:lvl4pPr marL="1828800" marR="0" lvl="3" indent="-326389" algn="l" rtl="0">
              <a:spcBef>
                <a:spcPts val="280"/>
              </a:spcBef>
              <a:spcAft>
                <a:spcPts val="0"/>
              </a:spcAft>
              <a:buClr>
                <a:schemeClr val="accent4"/>
              </a:buClr>
              <a:buSzPts val="1540"/>
              <a:buFont typeface="Noto Sans Symbols"/>
              <a:buChar char="▪"/>
              <a:defRPr sz="1400" b="0" i="0" u="none" strike="noStrike" cap="none">
                <a:solidFill>
                  <a:srgbClr val="5C6670"/>
                </a:solidFill>
                <a:latin typeface="Calibri"/>
                <a:ea typeface="Calibri"/>
                <a:cs typeface="Calibri"/>
                <a:sym typeface="Calibri"/>
              </a:defRPr>
            </a:lvl4pPr>
            <a:lvl5pPr marL="2286000" marR="0" lvl="4" indent="-326389" algn="l" rtl="0">
              <a:spcBef>
                <a:spcPts val="280"/>
              </a:spcBef>
              <a:spcAft>
                <a:spcPts val="0"/>
              </a:spcAft>
              <a:buClr>
                <a:schemeClr val="accent6"/>
              </a:buClr>
              <a:buSzPts val="1540"/>
              <a:buFont typeface="Noto Sans Symbols"/>
              <a:buChar char="▪"/>
              <a:defRPr sz="1400" b="0" i="0" u="none" strike="noStrike" cap="none">
                <a:solidFill>
                  <a:srgbClr val="5C6670"/>
                </a:solidFill>
                <a:latin typeface="Calibri"/>
                <a:ea typeface="Calibri"/>
                <a:cs typeface="Calibri"/>
                <a:sym typeface="Calibri"/>
              </a:defRPr>
            </a:lvl5pPr>
            <a:lvl6pPr marL="2743200" marR="0" lvl="5" indent="-330200" algn="l" rtl="0">
              <a:spcBef>
                <a:spcPts val="320"/>
              </a:spcBef>
              <a:spcAft>
                <a:spcPts val="0"/>
              </a:spcAft>
              <a:buClr>
                <a:schemeClr val="accent1"/>
              </a:buClr>
              <a:buSzPts val="1600"/>
              <a:buFont typeface="Noto Sans Symbols"/>
              <a:buChar char="▪"/>
              <a:defRPr sz="1600" b="0" i="0" u="none" strike="noStrike" cap="none">
                <a:solidFill>
                  <a:schemeClr val="dk2"/>
                </a:solidFill>
                <a:latin typeface="Calibri"/>
                <a:ea typeface="Calibri"/>
                <a:cs typeface="Calibri"/>
                <a:sym typeface="Calibri"/>
              </a:defRPr>
            </a:lvl6pPr>
            <a:lvl7pPr marL="3200400" marR="0" lvl="6" indent="-330200" algn="l" rtl="0">
              <a:spcBef>
                <a:spcPts val="320"/>
              </a:spcBef>
              <a:spcAft>
                <a:spcPts val="0"/>
              </a:spcAft>
              <a:buClr>
                <a:schemeClr val="accent2"/>
              </a:buClr>
              <a:buSzPts val="1600"/>
              <a:buFont typeface="Noto Sans Symbols"/>
              <a:buChar char="▪"/>
              <a:defRPr sz="1600" b="0" i="0" u="none" strike="noStrike" cap="none">
                <a:solidFill>
                  <a:schemeClr val="dk2"/>
                </a:solidFill>
                <a:latin typeface="Calibri"/>
                <a:ea typeface="Calibri"/>
                <a:cs typeface="Calibri"/>
                <a:sym typeface="Calibri"/>
              </a:defRPr>
            </a:lvl7pPr>
            <a:lvl8pPr marL="3657600" marR="0" lvl="7" indent="-330200" algn="l" rtl="0">
              <a:spcBef>
                <a:spcPts val="320"/>
              </a:spcBef>
              <a:spcAft>
                <a:spcPts val="0"/>
              </a:spcAft>
              <a:buClr>
                <a:schemeClr val="accent3"/>
              </a:buClr>
              <a:buSzPts val="1600"/>
              <a:buFont typeface="Noto Sans Symbols"/>
              <a:buChar char="▪"/>
              <a:defRPr sz="1600" b="0" i="0" u="none" strike="noStrike" cap="none">
                <a:solidFill>
                  <a:schemeClr val="dk2"/>
                </a:solidFill>
                <a:latin typeface="Calibri"/>
                <a:ea typeface="Calibri"/>
                <a:cs typeface="Calibri"/>
                <a:sym typeface="Calibri"/>
              </a:defRPr>
            </a:lvl8pPr>
            <a:lvl9pPr marL="4114800" marR="0" lvl="8" indent="-330200" algn="l" rtl="0">
              <a:spcBef>
                <a:spcPts val="320"/>
              </a:spcBef>
              <a:spcAft>
                <a:spcPts val="0"/>
              </a:spcAft>
              <a:buClr>
                <a:schemeClr val="accent5"/>
              </a:buClr>
              <a:buSzPts val="1600"/>
              <a:buFont typeface="Noto Sans Symbols"/>
              <a:buChar char="▪"/>
              <a:defRPr sz="1600" b="0" i="0" u="none" strike="noStrike" cap="none">
                <a:solidFill>
                  <a:schemeClr val="dk2"/>
                </a:solidFill>
                <a:latin typeface="Calibri"/>
                <a:ea typeface="Calibri"/>
                <a:cs typeface="Calibri"/>
                <a:sym typeface="Calibri"/>
              </a:defRPr>
            </a:lvl9pPr>
          </a:lstStyle>
          <a:p>
            <a:endParaRPr/>
          </a:p>
        </p:txBody>
      </p:sp>
      <p:sp>
        <p:nvSpPr>
          <p:cNvPr id="455" name="Shape 455"/>
          <p:cNvSpPr/>
          <p:nvPr/>
        </p:nvSpPr>
        <p:spPr>
          <a:xfrm flipH="1">
            <a:off x="3" y="0"/>
            <a:ext cx="144463" cy="6858000"/>
          </a:xfrm>
          <a:prstGeom prst="rect">
            <a:avLst/>
          </a:prstGeom>
          <a:gradFill>
            <a:gsLst>
              <a:gs pos="0">
                <a:schemeClr val="accent6"/>
              </a:gs>
              <a:gs pos="100000">
                <a:srgbClr val="FCE2D0"/>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algn="ctr"/>
            <a:endParaRPr sz="1800">
              <a:solidFill>
                <a:srgbClr val="FFFFFF"/>
              </a:solidFill>
            </a:endParaRPr>
          </a:p>
        </p:txBody>
      </p:sp>
      <p:sp>
        <p:nvSpPr>
          <p:cNvPr id="456" name="Shape 456"/>
          <p:cNvSpPr txBox="1">
            <a:spLocks noGrp="1"/>
          </p:cNvSpPr>
          <p:nvPr>
            <p:ph type="sldNum" idx="12"/>
          </p:nvPr>
        </p:nvSpPr>
        <p:spPr>
          <a:xfrm>
            <a:off x="381000" y="6395524"/>
            <a:ext cx="2133600" cy="365125"/>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a:solidFill>
                  <a:srgbClr val="9A9EA3"/>
                </a:solidFill>
                <a:latin typeface="Calibri"/>
                <a:ea typeface="Calibri"/>
                <a:cs typeface="Calibri"/>
                <a:sym typeface="Calibri"/>
              </a:defRPr>
            </a:lvl1pPr>
            <a:lvl2pPr marL="0" marR="0" lvl="1" indent="0" algn="l" rtl="0">
              <a:spcBef>
                <a:spcPts val="0"/>
              </a:spcBef>
              <a:buNone/>
              <a:defRPr sz="1200">
                <a:solidFill>
                  <a:srgbClr val="9A9EA3"/>
                </a:solidFill>
                <a:latin typeface="Calibri"/>
                <a:ea typeface="Calibri"/>
                <a:cs typeface="Calibri"/>
                <a:sym typeface="Calibri"/>
              </a:defRPr>
            </a:lvl2pPr>
            <a:lvl3pPr marL="0" marR="0" lvl="2" indent="0" algn="l" rtl="0">
              <a:spcBef>
                <a:spcPts val="0"/>
              </a:spcBef>
              <a:buNone/>
              <a:defRPr sz="1200">
                <a:solidFill>
                  <a:srgbClr val="9A9EA3"/>
                </a:solidFill>
                <a:latin typeface="Calibri"/>
                <a:ea typeface="Calibri"/>
                <a:cs typeface="Calibri"/>
                <a:sym typeface="Calibri"/>
              </a:defRPr>
            </a:lvl3pPr>
            <a:lvl4pPr marL="0" marR="0" lvl="3" indent="0" algn="l" rtl="0">
              <a:spcBef>
                <a:spcPts val="0"/>
              </a:spcBef>
              <a:buNone/>
              <a:defRPr sz="1200">
                <a:solidFill>
                  <a:srgbClr val="9A9EA3"/>
                </a:solidFill>
                <a:latin typeface="Calibri"/>
                <a:ea typeface="Calibri"/>
                <a:cs typeface="Calibri"/>
                <a:sym typeface="Calibri"/>
              </a:defRPr>
            </a:lvl4pPr>
            <a:lvl5pPr marL="0" marR="0" lvl="4" indent="0" algn="l" rtl="0">
              <a:spcBef>
                <a:spcPts val="0"/>
              </a:spcBef>
              <a:buNone/>
              <a:defRPr sz="1200">
                <a:solidFill>
                  <a:srgbClr val="9A9EA3"/>
                </a:solidFill>
                <a:latin typeface="Calibri"/>
                <a:ea typeface="Calibri"/>
                <a:cs typeface="Calibri"/>
                <a:sym typeface="Calibri"/>
              </a:defRPr>
            </a:lvl5pPr>
            <a:lvl6pPr marL="0" marR="0" lvl="5" indent="0" algn="l" rtl="0">
              <a:spcBef>
                <a:spcPts val="0"/>
              </a:spcBef>
              <a:buNone/>
              <a:defRPr sz="1200">
                <a:solidFill>
                  <a:srgbClr val="9A9EA3"/>
                </a:solidFill>
                <a:latin typeface="Calibri"/>
                <a:ea typeface="Calibri"/>
                <a:cs typeface="Calibri"/>
                <a:sym typeface="Calibri"/>
              </a:defRPr>
            </a:lvl6pPr>
            <a:lvl7pPr marL="0" marR="0" lvl="6" indent="0" algn="l" rtl="0">
              <a:spcBef>
                <a:spcPts val="0"/>
              </a:spcBef>
              <a:buNone/>
              <a:defRPr sz="1200">
                <a:solidFill>
                  <a:srgbClr val="9A9EA3"/>
                </a:solidFill>
                <a:latin typeface="Calibri"/>
                <a:ea typeface="Calibri"/>
                <a:cs typeface="Calibri"/>
                <a:sym typeface="Calibri"/>
              </a:defRPr>
            </a:lvl7pPr>
            <a:lvl8pPr marL="0" marR="0" lvl="7" indent="0" algn="l" rtl="0">
              <a:spcBef>
                <a:spcPts val="0"/>
              </a:spcBef>
              <a:buNone/>
              <a:defRPr sz="1200">
                <a:solidFill>
                  <a:srgbClr val="9A9EA3"/>
                </a:solidFill>
                <a:latin typeface="Calibri"/>
                <a:ea typeface="Calibri"/>
                <a:cs typeface="Calibri"/>
                <a:sym typeface="Calibri"/>
              </a:defRPr>
            </a:lvl8pPr>
            <a:lvl9pPr marL="0" marR="0" lvl="8" indent="0" algn="l" rtl="0">
              <a:spcBef>
                <a:spcPts val="0"/>
              </a:spcBef>
              <a:buNone/>
              <a:defRPr sz="1200">
                <a:solidFill>
                  <a:srgbClr val="9A9EA3"/>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val="630606811"/>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matchingName="1_Title Slide" type="title">
  <p:cSld name="1_Title Slide">
    <p:spTree>
      <p:nvGrpSpPr>
        <p:cNvPr id="1" name="Shape 457"/>
        <p:cNvGrpSpPr/>
        <p:nvPr/>
      </p:nvGrpSpPr>
      <p:grpSpPr>
        <a:xfrm>
          <a:off x="0" y="0"/>
          <a:ext cx="0" cy="0"/>
          <a:chOff x="0" y="0"/>
          <a:chExt cx="0" cy="0"/>
        </a:xfrm>
      </p:grpSpPr>
      <p:sp>
        <p:nvSpPr>
          <p:cNvPr id="458" name="Shape 458"/>
          <p:cNvSpPr txBox="1">
            <a:spLocks noGrp="1"/>
          </p:cNvSpPr>
          <p:nvPr>
            <p:ph type="ctrTitle"/>
          </p:nvPr>
        </p:nvSpPr>
        <p:spPr>
          <a:xfrm>
            <a:off x="1143000" y="1122363"/>
            <a:ext cx="6858000" cy="2387600"/>
          </a:xfrm>
          <a:prstGeom prst="rect">
            <a:avLst/>
          </a:prstGeom>
          <a:noFill/>
          <a:ln>
            <a:noFill/>
          </a:ln>
        </p:spPr>
        <p:txBody>
          <a:bodyPr spcFirstLastPara="1" wrap="square" lIns="91425" tIns="91425" rIns="91425" bIns="91425" anchor="b" anchorCtr="0"/>
          <a:lstStyle>
            <a:lvl1pPr marR="0" lvl="0" algn="ctr" rtl="0">
              <a:spcBef>
                <a:spcPts val="0"/>
              </a:spcBef>
              <a:spcAft>
                <a:spcPts val="0"/>
              </a:spcAft>
              <a:buClr>
                <a:schemeClr val="lt1"/>
              </a:buClr>
              <a:buSzPts val="4500"/>
              <a:buFont typeface="Arial"/>
              <a:buNone/>
              <a:defRPr sz="45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59" name="Shape 459"/>
          <p:cNvSpPr txBox="1">
            <a:spLocks noGrp="1"/>
          </p:cNvSpPr>
          <p:nvPr>
            <p:ph type="subTitle" idx="1"/>
          </p:nvPr>
        </p:nvSpPr>
        <p:spPr>
          <a:xfrm>
            <a:off x="1143000" y="3602038"/>
            <a:ext cx="6858000" cy="1655762"/>
          </a:xfrm>
          <a:prstGeom prst="rect">
            <a:avLst/>
          </a:prstGeom>
          <a:noFill/>
          <a:ln>
            <a:noFill/>
          </a:ln>
        </p:spPr>
        <p:txBody>
          <a:bodyPr spcFirstLastPara="1" wrap="square" lIns="91425" tIns="91425" rIns="91425" bIns="91425" anchor="t" anchorCtr="0"/>
          <a:lstStyle>
            <a:lvl1pPr marR="0" lvl="0" algn="ctr" rtl="0">
              <a:spcBef>
                <a:spcPts val="360"/>
              </a:spcBef>
              <a:spcAft>
                <a:spcPts val="0"/>
              </a:spcAft>
              <a:buClr>
                <a:schemeClr val="accent1"/>
              </a:buClr>
              <a:buSzPts val="1980"/>
              <a:buFont typeface="Noto Sans Symbols"/>
              <a:buNone/>
              <a:defRPr sz="1800" b="0" i="0" u="none" strike="noStrike" cap="none">
                <a:solidFill>
                  <a:srgbClr val="5C6670"/>
                </a:solidFill>
                <a:latin typeface="Calibri"/>
                <a:ea typeface="Calibri"/>
                <a:cs typeface="Calibri"/>
                <a:sym typeface="Calibri"/>
              </a:defRPr>
            </a:lvl1pPr>
            <a:lvl2pPr marR="0" lvl="1" algn="ctr" rtl="0">
              <a:spcBef>
                <a:spcPts val="300"/>
              </a:spcBef>
              <a:spcAft>
                <a:spcPts val="0"/>
              </a:spcAft>
              <a:buClr>
                <a:schemeClr val="accent2"/>
              </a:buClr>
              <a:buSzPts val="1650"/>
              <a:buFont typeface="Noto Sans Symbols"/>
              <a:buNone/>
              <a:defRPr sz="1500" b="0" i="0" u="none" strike="noStrike" cap="none">
                <a:solidFill>
                  <a:srgbClr val="5C6670"/>
                </a:solidFill>
                <a:latin typeface="Calibri"/>
                <a:ea typeface="Calibri"/>
                <a:cs typeface="Calibri"/>
                <a:sym typeface="Calibri"/>
              </a:defRPr>
            </a:lvl2pPr>
            <a:lvl3pPr marR="0" lvl="2" algn="ctr" rtl="0">
              <a:spcBef>
                <a:spcPts val="270"/>
              </a:spcBef>
              <a:spcAft>
                <a:spcPts val="0"/>
              </a:spcAft>
              <a:buClr>
                <a:schemeClr val="accent3"/>
              </a:buClr>
              <a:buSzPts val="1485"/>
              <a:buFont typeface="Noto Sans Symbols"/>
              <a:buNone/>
              <a:defRPr sz="1350" b="0" i="0" u="none" strike="noStrike" cap="none">
                <a:solidFill>
                  <a:srgbClr val="5C6670"/>
                </a:solidFill>
                <a:latin typeface="Calibri"/>
                <a:ea typeface="Calibri"/>
                <a:cs typeface="Calibri"/>
                <a:sym typeface="Calibri"/>
              </a:defRPr>
            </a:lvl3pPr>
            <a:lvl4pPr marR="0" lvl="3" algn="ctr" rtl="0">
              <a:spcBef>
                <a:spcPts val="240"/>
              </a:spcBef>
              <a:spcAft>
                <a:spcPts val="0"/>
              </a:spcAft>
              <a:buClr>
                <a:schemeClr val="accent4"/>
              </a:buClr>
              <a:buSzPts val="1320"/>
              <a:buFont typeface="Noto Sans Symbols"/>
              <a:buNone/>
              <a:defRPr sz="1200" b="0" i="0" u="none" strike="noStrike" cap="none">
                <a:solidFill>
                  <a:srgbClr val="5C6670"/>
                </a:solidFill>
                <a:latin typeface="Calibri"/>
                <a:ea typeface="Calibri"/>
                <a:cs typeface="Calibri"/>
                <a:sym typeface="Calibri"/>
              </a:defRPr>
            </a:lvl4pPr>
            <a:lvl5pPr marR="0" lvl="4" algn="ctr" rtl="0">
              <a:spcBef>
                <a:spcPts val="240"/>
              </a:spcBef>
              <a:spcAft>
                <a:spcPts val="0"/>
              </a:spcAft>
              <a:buClr>
                <a:schemeClr val="accent6"/>
              </a:buClr>
              <a:buSzPts val="1320"/>
              <a:buFont typeface="Noto Sans Symbols"/>
              <a:buNone/>
              <a:defRPr sz="1200" b="0" i="0" u="none" strike="noStrike" cap="none">
                <a:solidFill>
                  <a:srgbClr val="5C6670"/>
                </a:solidFill>
                <a:latin typeface="Calibri"/>
                <a:ea typeface="Calibri"/>
                <a:cs typeface="Calibri"/>
                <a:sym typeface="Calibri"/>
              </a:defRPr>
            </a:lvl5pPr>
            <a:lvl6pPr marR="0" lvl="5" algn="ctr" rtl="0">
              <a:spcBef>
                <a:spcPts val="240"/>
              </a:spcBef>
              <a:spcAft>
                <a:spcPts val="0"/>
              </a:spcAft>
              <a:buClr>
                <a:schemeClr val="accent1"/>
              </a:buClr>
              <a:buSzPts val="1200"/>
              <a:buFont typeface="Noto Sans Symbols"/>
              <a:buNone/>
              <a:defRPr sz="1200" b="0" i="0" u="none" strike="noStrike" cap="none">
                <a:solidFill>
                  <a:schemeClr val="dk2"/>
                </a:solidFill>
                <a:latin typeface="Calibri"/>
                <a:ea typeface="Calibri"/>
                <a:cs typeface="Calibri"/>
                <a:sym typeface="Calibri"/>
              </a:defRPr>
            </a:lvl6pPr>
            <a:lvl7pPr marR="0" lvl="6" algn="ctr" rtl="0">
              <a:spcBef>
                <a:spcPts val="240"/>
              </a:spcBef>
              <a:spcAft>
                <a:spcPts val="0"/>
              </a:spcAft>
              <a:buClr>
                <a:schemeClr val="accent2"/>
              </a:buClr>
              <a:buSzPts val="1200"/>
              <a:buFont typeface="Noto Sans Symbols"/>
              <a:buNone/>
              <a:defRPr sz="1200" b="0" i="0" u="none" strike="noStrike" cap="none">
                <a:solidFill>
                  <a:schemeClr val="dk2"/>
                </a:solidFill>
                <a:latin typeface="Calibri"/>
                <a:ea typeface="Calibri"/>
                <a:cs typeface="Calibri"/>
                <a:sym typeface="Calibri"/>
              </a:defRPr>
            </a:lvl7pPr>
            <a:lvl8pPr marR="0" lvl="7" algn="ctr" rtl="0">
              <a:spcBef>
                <a:spcPts val="240"/>
              </a:spcBef>
              <a:spcAft>
                <a:spcPts val="0"/>
              </a:spcAft>
              <a:buClr>
                <a:schemeClr val="accent3"/>
              </a:buClr>
              <a:buSzPts val="1200"/>
              <a:buFont typeface="Noto Sans Symbols"/>
              <a:buNone/>
              <a:defRPr sz="1200" b="0" i="0" u="none" strike="noStrike" cap="none">
                <a:solidFill>
                  <a:schemeClr val="dk2"/>
                </a:solidFill>
                <a:latin typeface="Calibri"/>
                <a:ea typeface="Calibri"/>
                <a:cs typeface="Calibri"/>
                <a:sym typeface="Calibri"/>
              </a:defRPr>
            </a:lvl8pPr>
            <a:lvl9pPr marR="0" lvl="8" algn="ctr" rtl="0">
              <a:spcBef>
                <a:spcPts val="240"/>
              </a:spcBef>
              <a:spcAft>
                <a:spcPts val="0"/>
              </a:spcAft>
              <a:buClr>
                <a:schemeClr val="accent5"/>
              </a:buClr>
              <a:buSzPts val="1200"/>
              <a:buFont typeface="Noto Sans Symbols"/>
              <a:buNone/>
              <a:defRPr sz="1200" b="0" i="0" u="none" strike="noStrike" cap="none">
                <a:solidFill>
                  <a:schemeClr val="dk2"/>
                </a:solidFill>
                <a:latin typeface="Calibri"/>
                <a:ea typeface="Calibri"/>
                <a:cs typeface="Calibri"/>
                <a:sym typeface="Calibri"/>
              </a:defRPr>
            </a:lvl9pPr>
          </a:lstStyle>
          <a:p>
            <a:endParaRPr/>
          </a:p>
        </p:txBody>
      </p:sp>
      <p:sp>
        <p:nvSpPr>
          <p:cNvPr id="460" name="Shape 460"/>
          <p:cNvSpPr txBox="1">
            <a:spLocks noGrp="1"/>
          </p:cNvSpPr>
          <p:nvPr>
            <p:ph type="dt" idx="10"/>
          </p:nvPr>
        </p:nvSpPr>
        <p:spPr>
          <a:xfrm>
            <a:off x="0" y="0"/>
            <a:ext cx="3000000" cy="3000000"/>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solidFill>
                <a:srgbClr val="5C6670"/>
              </a:solidFill>
            </a:endParaRPr>
          </a:p>
        </p:txBody>
      </p:sp>
      <p:sp>
        <p:nvSpPr>
          <p:cNvPr id="461" name="Shape 461"/>
          <p:cNvSpPr txBox="1">
            <a:spLocks noGrp="1"/>
          </p:cNvSpPr>
          <p:nvPr>
            <p:ph type="ftr" idx="11"/>
          </p:nvPr>
        </p:nvSpPr>
        <p:spPr>
          <a:xfrm>
            <a:off x="0" y="0"/>
            <a:ext cx="3000000" cy="3000000"/>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solidFill>
                <a:srgbClr val="5C6670"/>
              </a:solidFill>
            </a:endParaRPr>
          </a:p>
        </p:txBody>
      </p:sp>
      <p:sp>
        <p:nvSpPr>
          <p:cNvPr id="462" name="Shape 46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9A9EA3"/>
                </a:solidFill>
                <a:latin typeface="Calibri"/>
                <a:ea typeface="Calibri"/>
                <a:cs typeface="Calibri"/>
                <a:sym typeface="Calibri"/>
              </a:defRPr>
            </a:lvl1pPr>
            <a:lvl2pPr marL="0" marR="0" lvl="1" indent="0" algn="r" rtl="0">
              <a:spcBef>
                <a:spcPts val="0"/>
              </a:spcBef>
              <a:buNone/>
              <a:defRPr sz="1200">
                <a:solidFill>
                  <a:srgbClr val="9A9EA3"/>
                </a:solidFill>
                <a:latin typeface="Calibri"/>
                <a:ea typeface="Calibri"/>
                <a:cs typeface="Calibri"/>
                <a:sym typeface="Calibri"/>
              </a:defRPr>
            </a:lvl2pPr>
            <a:lvl3pPr marL="0" marR="0" lvl="2" indent="0" algn="r" rtl="0">
              <a:spcBef>
                <a:spcPts val="0"/>
              </a:spcBef>
              <a:buNone/>
              <a:defRPr sz="1200">
                <a:solidFill>
                  <a:srgbClr val="9A9EA3"/>
                </a:solidFill>
                <a:latin typeface="Calibri"/>
                <a:ea typeface="Calibri"/>
                <a:cs typeface="Calibri"/>
                <a:sym typeface="Calibri"/>
              </a:defRPr>
            </a:lvl3pPr>
            <a:lvl4pPr marL="0" marR="0" lvl="3" indent="0" algn="r" rtl="0">
              <a:spcBef>
                <a:spcPts val="0"/>
              </a:spcBef>
              <a:buNone/>
              <a:defRPr sz="1200">
                <a:solidFill>
                  <a:srgbClr val="9A9EA3"/>
                </a:solidFill>
                <a:latin typeface="Calibri"/>
                <a:ea typeface="Calibri"/>
                <a:cs typeface="Calibri"/>
                <a:sym typeface="Calibri"/>
              </a:defRPr>
            </a:lvl4pPr>
            <a:lvl5pPr marL="0" marR="0" lvl="4" indent="0" algn="r" rtl="0">
              <a:spcBef>
                <a:spcPts val="0"/>
              </a:spcBef>
              <a:buNone/>
              <a:defRPr sz="1200">
                <a:solidFill>
                  <a:srgbClr val="9A9EA3"/>
                </a:solidFill>
                <a:latin typeface="Calibri"/>
                <a:ea typeface="Calibri"/>
                <a:cs typeface="Calibri"/>
                <a:sym typeface="Calibri"/>
              </a:defRPr>
            </a:lvl5pPr>
            <a:lvl6pPr marL="0" marR="0" lvl="5" indent="0" algn="r" rtl="0">
              <a:spcBef>
                <a:spcPts val="0"/>
              </a:spcBef>
              <a:buNone/>
              <a:defRPr sz="1200">
                <a:solidFill>
                  <a:srgbClr val="9A9EA3"/>
                </a:solidFill>
                <a:latin typeface="Calibri"/>
                <a:ea typeface="Calibri"/>
                <a:cs typeface="Calibri"/>
                <a:sym typeface="Calibri"/>
              </a:defRPr>
            </a:lvl6pPr>
            <a:lvl7pPr marL="0" marR="0" lvl="6" indent="0" algn="r" rtl="0">
              <a:spcBef>
                <a:spcPts val="0"/>
              </a:spcBef>
              <a:buNone/>
              <a:defRPr sz="1200">
                <a:solidFill>
                  <a:srgbClr val="9A9EA3"/>
                </a:solidFill>
                <a:latin typeface="Calibri"/>
                <a:ea typeface="Calibri"/>
                <a:cs typeface="Calibri"/>
                <a:sym typeface="Calibri"/>
              </a:defRPr>
            </a:lvl7pPr>
            <a:lvl8pPr marL="0" marR="0" lvl="7" indent="0" algn="r" rtl="0">
              <a:spcBef>
                <a:spcPts val="0"/>
              </a:spcBef>
              <a:buNone/>
              <a:defRPr sz="1200">
                <a:solidFill>
                  <a:srgbClr val="9A9EA3"/>
                </a:solidFill>
                <a:latin typeface="Calibri"/>
                <a:ea typeface="Calibri"/>
                <a:cs typeface="Calibri"/>
                <a:sym typeface="Calibri"/>
              </a:defRPr>
            </a:lvl8pPr>
            <a:lvl9pPr marL="0" marR="0" lvl="8" indent="0" algn="r" rtl="0">
              <a:spcBef>
                <a:spcPts val="0"/>
              </a:spcBef>
              <a:buNone/>
              <a:defRPr sz="1200">
                <a:solidFill>
                  <a:srgbClr val="9A9EA3"/>
                </a:solidFill>
                <a:latin typeface="Calibri"/>
                <a:ea typeface="Calibri"/>
                <a:cs typeface="Calibri"/>
                <a:sym typeface="Calibri"/>
              </a:defRPr>
            </a:lvl9pPr>
          </a:lstStyle>
          <a:p>
            <a:fld id="{00000000-1234-1234-1234-123412341234}" type="slidenum">
              <a:rPr lang="en-US"/>
              <a:pPr/>
              <a:t>‹#›</a:t>
            </a:fld>
            <a:endParaRPr/>
          </a:p>
        </p:txBody>
      </p:sp>
    </p:spTree>
    <p:extLst>
      <p:ext uri="{BB962C8B-B14F-4D97-AF65-F5344CB8AC3E}">
        <p14:creationId xmlns:p14="http://schemas.microsoft.com/office/powerpoint/2010/main" val="3800402950"/>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A3525DF-EACC-4BFF-AA15-582F80268696}"/>
              </a:ext>
            </a:extLst>
          </p:cNvPr>
          <p:cNvSpPr/>
          <p:nvPr userDrawn="1"/>
        </p:nvSpPr>
        <p:spPr>
          <a:xfrm>
            <a:off x="0" y="0"/>
            <a:ext cx="9144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Subtitle 2">
            <a:extLst>
              <a:ext uri="{FF2B5EF4-FFF2-40B4-BE49-F238E27FC236}">
                <a16:creationId xmlns:a16="http://schemas.microsoft.com/office/drawing/2014/main" id="{B443C0B3-8F84-4E0B-A458-201E8AAEEF76}"/>
              </a:ext>
            </a:extLst>
          </p:cNvPr>
          <p:cNvSpPr>
            <a:spLocks noGrp="1"/>
          </p:cNvSpPr>
          <p:nvPr>
            <p:ph type="subTitle" idx="1"/>
          </p:nvPr>
        </p:nvSpPr>
        <p:spPr>
          <a:xfrm>
            <a:off x="571500" y="4356261"/>
            <a:ext cx="6858000" cy="1655762"/>
          </a:xfrm>
        </p:spPr>
        <p:txBody>
          <a:bodyPr/>
          <a:lstStyle>
            <a:lvl1pPr marL="0" indent="0" algn="l">
              <a:buNone/>
              <a:defRPr sz="1800">
                <a:solidFill>
                  <a:schemeClr val="bg1"/>
                </a:solidFill>
                <a:latin typeface="+mn-lt"/>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Click to edit Master subtitle style</a:t>
            </a:r>
            <a:endParaRPr lang="en-US" dirty="0"/>
          </a:p>
        </p:txBody>
      </p:sp>
      <p:sp>
        <p:nvSpPr>
          <p:cNvPr id="9" name="Title 1">
            <a:extLst>
              <a:ext uri="{FF2B5EF4-FFF2-40B4-BE49-F238E27FC236}">
                <a16:creationId xmlns:a16="http://schemas.microsoft.com/office/drawing/2014/main" id="{E070FE2C-630D-46AB-833A-CEDED5D7EA5B}"/>
              </a:ext>
            </a:extLst>
          </p:cNvPr>
          <p:cNvSpPr>
            <a:spLocks noGrp="1"/>
          </p:cNvSpPr>
          <p:nvPr>
            <p:ph type="ctrTitle" hasCustomPrompt="1"/>
          </p:nvPr>
        </p:nvSpPr>
        <p:spPr>
          <a:xfrm>
            <a:off x="571500" y="1876586"/>
            <a:ext cx="6858000" cy="2387600"/>
          </a:xfrm>
        </p:spPr>
        <p:txBody>
          <a:bodyPr anchor="b">
            <a:normAutofit/>
          </a:bodyPr>
          <a:lstStyle>
            <a:lvl1pPr algn="l">
              <a:defRPr sz="3600" cap="all" baseline="0">
                <a:solidFill>
                  <a:schemeClr val="bg1"/>
                </a:solidFill>
                <a:latin typeface="+mn-lt"/>
              </a:defRPr>
            </a:lvl1pPr>
          </a:lstStyle>
          <a:p>
            <a:r>
              <a:rPr lang="en-US" dirty="0"/>
              <a:t>Intro Slide</a:t>
            </a:r>
          </a:p>
        </p:txBody>
      </p:sp>
      <p:pic>
        <p:nvPicPr>
          <p:cNvPr id="11" name="Picture 10">
            <a:extLst>
              <a:ext uri="{FF2B5EF4-FFF2-40B4-BE49-F238E27FC236}">
                <a16:creationId xmlns:a16="http://schemas.microsoft.com/office/drawing/2014/main" id="{020D7F6A-E872-4AD0-B1CC-8CA1BAFED18C}"/>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15289" y="612175"/>
            <a:ext cx="3055601" cy="881472"/>
          </a:xfrm>
          <a:prstGeom prst="rect">
            <a:avLst/>
          </a:prstGeom>
        </p:spPr>
      </p:pic>
    </p:spTree>
    <p:extLst>
      <p:ext uri="{BB962C8B-B14F-4D97-AF65-F5344CB8AC3E}">
        <p14:creationId xmlns:p14="http://schemas.microsoft.com/office/powerpoint/2010/main" val="1574458335"/>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Title Slide -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A3525DF-EACC-4BFF-AA15-582F80268696}"/>
              </a:ext>
            </a:extLst>
          </p:cNvPr>
          <p:cNvSpPr/>
          <p:nvPr userDrawn="1"/>
        </p:nvSpPr>
        <p:spPr>
          <a:xfrm>
            <a:off x="0" y="0"/>
            <a:ext cx="9144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0" name="Picture 9" descr="Logo&#10;&#10;Description automatically generated">
            <a:extLst>
              <a:ext uri="{FF2B5EF4-FFF2-40B4-BE49-F238E27FC236}">
                <a16:creationId xmlns:a16="http://schemas.microsoft.com/office/drawing/2014/main" id="{DB2A7DFF-0A66-4F79-9478-B16EDDE5B8D7}"/>
              </a:ext>
            </a:extLst>
          </p:cNvPr>
          <p:cNvPicPr>
            <a:picLocks noChangeAspect="1"/>
          </p:cNvPicPr>
          <p:nvPr userDrawn="1"/>
        </p:nvPicPr>
        <p:blipFill>
          <a:blip r:embed="rId2">
            <a:alphaModFix amt="5000"/>
          </a:blip>
          <a:stretch>
            <a:fillRect/>
          </a:stretch>
        </p:blipFill>
        <p:spPr>
          <a:xfrm>
            <a:off x="3503527" y="-654232"/>
            <a:ext cx="6127595" cy="8166464"/>
          </a:xfrm>
          <a:prstGeom prst="rect">
            <a:avLst/>
          </a:prstGeom>
        </p:spPr>
      </p:pic>
      <p:pic>
        <p:nvPicPr>
          <p:cNvPr id="11" name="Picture 10">
            <a:extLst>
              <a:ext uri="{FF2B5EF4-FFF2-40B4-BE49-F238E27FC236}">
                <a16:creationId xmlns:a16="http://schemas.microsoft.com/office/drawing/2014/main" id="{020D7F6A-E872-4AD0-B1CC-8CA1BAFED18C}"/>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515289" y="612175"/>
            <a:ext cx="3055601" cy="881472"/>
          </a:xfrm>
          <a:prstGeom prst="rect">
            <a:avLst/>
          </a:prstGeom>
        </p:spPr>
      </p:pic>
      <p:sp>
        <p:nvSpPr>
          <p:cNvPr id="8" name="Subtitle 2">
            <a:extLst>
              <a:ext uri="{FF2B5EF4-FFF2-40B4-BE49-F238E27FC236}">
                <a16:creationId xmlns:a16="http://schemas.microsoft.com/office/drawing/2014/main" id="{B443C0B3-8F84-4E0B-A458-201E8AAEEF76}"/>
              </a:ext>
            </a:extLst>
          </p:cNvPr>
          <p:cNvSpPr>
            <a:spLocks noGrp="1"/>
          </p:cNvSpPr>
          <p:nvPr>
            <p:ph type="subTitle" idx="1"/>
          </p:nvPr>
        </p:nvSpPr>
        <p:spPr>
          <a:xfrm>
            <a:off x="571500" y="4356261"/>
            <a:ext cx="6858000" cy="1655762"/>
          </a:xfrm>
        </p:spPr>
        <p:txBody>
          <a:bodyPr/>
          <a:lstStyle>
            <a:lvl1pPr marL="0" indent="0" algn="l">
              <a:buNone/>
              <a:defRPr sz="1800">
                <a:solidFill>
                  <a:schemeClr val="bg1"/>
                </a:solidFill>
                <a:latin typeface="+mn-lt"/>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Click to edit Master subtitle style</a:t>
            </a:r>
            <a:endParaRPr lang="en-US" dirty="0"/>
          </a:p>
        </p:txBody>
      </p:sp>
      <p:sp>
        <p:nvSpPr>
          <p:cNvPr id="9" name="Title 1">
            <a:extLst>
              <a:ext uri="{FF2B5EF4-FFF2-40B4-BE49-F238E27FC236}">
                <a16:creationId xmlns:a16="http://schemas.microsoft.com/office/drawing/2014/main" id="{E070FE2C-630D-46AB-833A-CEDED5D7EA5B}"/>
              </a:ext>
            </a:extLst>
          </p:cNvPr>
          <p:cNvSpPr>
            <a:spLocks noGrp="1"/>
          </p:cNvSpPr>
          <p:nvPr>
            <p:ph type="ctrTitle" hasCustomPrompt="1"/>
          </p:nvPr>
        </p:nvSpPr>
        <p:spPr>
          <a:xfrm>
            <a:off x="571500" y="1876586"/>
            <a:ext cx="6858000" cy="2387600"/>
          </a:xfrm>
        </p:spPr>
        <p:txBody>
          <a:bodyPr anchor="b">
            <a:normAutofit/>
          </a:bodyPr>
          <a:lstStyle>
            <a:lvl1pPr algn="l">
              <a:defRPr sz="3600" cap="all" baseline="0">
                <a:solidFill>
                  <a:schemeClr val="bg1"/>
                </a:solidFill>
                <a:latin typeface="+mn-lt"/>
              </a:defRPr>
            </a:lvl1pPr>
          </a:lstStyle>
          <a:p>
            <a:r>
              <a:rPr lang="en-US" dirty="0"/>
              <a:t>Intro Slide - Monogram</a:t>
            </a:r>
          </a:p>
        </p:txBody>
      </p:sp>
    </p:spTree>
    <p:extLst>
      <p:ext uri="{BB962C8B-B14F-4D97-AF65-F5344CB8AC3E}">
        <p14:creationId xmlns:p14="http://schemas.microsoft.com/office/powerpoint/2010/main" val="4224865858"/>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Title Slide -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A3525DF-EACC-4BFF-AA15-582F80268696}"/>
              </a:ext>
            </a:extLst>
          </p:cNvPr>
          <p:cNvSpPr/>
          <p:nvPr userDrawn="1"/>
        </p:nvSpPr>
        <p:spPr>
          <a:xfrm>
            <a:off x="0" y="0"/>
            <a:ext cx="9144000" cy="6858000"/>
          </a:xfrm>
          <a:prstGeom prst="rect">
            <a:avLst/>
          </a:prstGeom>
          <a:solidFill>
            <a:schemeClr val="accent4">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Subtitle 2">
            <a:extLst>
              <a:ext uri="{FF2B5EF4-FFF2-40B4-BE49-F238E27FC236}">
                <a16:creationId xmlns:a16="http://schemas.microsoft.com/office/drawing/2014/main" id="{B443C0B3-8F84-4E0B-A458-201E8AAEEF76}"/>
              </a:ext>
            </a:extLst>
          </p:cNvPr>
          <p:cNvSpPr>
            <a:spLocks noGrp="1"/>
          </p:cNvSpPr>
          <p:nvPr>
            <p:ph type="subTitle" idx="1"/>
          </p:nvPr>
        </p:nvSpPr>
        <p:spPr>
          <a:xfrm>
            <a:off x="571500" y="4356261"/>
            <a:ext cx="6858000" cy="1655762"/>
          </a:xfrm>
        </p:spPr>
        <p:txBody>
          <a:bodyPr/>
          <a:lstStyle>
            <a:lvl1pPr marL="0" indent="0" algn="l">
              <a:buNone/>
              <a:defRPr sz="1800">
                <a:solidFill>
                  <a:schemeClr val="bg1"/>
                </a:solidFill>
                <a:latin typeface="+mn-lt"/>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Click to edit Master subtitle style</a:t>
            </a:r>
            <a:endParaRPr lang="en-US" dirty="0"/>
          </a:p>
        </p:txBody>
      </p:sp>
      <p:sp>
        <p:nvSpPr>
          <p:cNvPr id="9" name="Title 1">
            <a:extLst>
              <a:ext uri="{FF2B5EF4-FFF2-40B4-BE49-F238E27FC236}">
                <a16:creationId xmlns:a16="http://schemas.microsoft.com/office/drawing/2014/main" id="{E070FE2C-630D-46AB-833A-CEDED5D7EA5B}"/>
              </a:ext>
            </a:extLst>
          </p:cNvPr>
          <p:cNvSpPr>
            <a:spLocks noGrp="1"/>
          </p:cNvSpPr>
          <p:nvPr>
            <p:ph type="ctrTitle" hasCustomPrompt="1"/>
          </p:nvPr>
        </p:nvSpPr>
        <p:spPr>
          <a:xfrm>
            <a:off x="571500" y="1876586"/>
            <a:ext cx="6858000" cy="2387600"/>
          </a:xfrm>
        </p:spPr>
        <p:txBody>
          <a:bodyPr anchor="b">
            <a:normAutofit/>
          </a:bodyPr>
          <a:lstStyle>
            <a:lvl1pPr algn="l">
              <a:defRPr sz="3600" cap="all" baseline="0">
                <a:solidFill>
                  <a:schemeClr val="bg1"/>
                </a:solidFill>
                <a:latin typeface="+mn-lt"/>
              </a:defRPr>
            </a:lvl1pPr>
          </a:lstStyle>
          <a:p>
            <a:r>
              <a:rPr lang="en-US" dirty="0"/>
              <a:t>Intro Slide - Picture</a:t>
            </a:r>
          </a:p>
        </p:txBody>
      </p:sp>
      <p:pic>
        <p:nvPicPr>
          <p:cNvPr id="11" name="Picture 10">
            <a:extLst>
              <a:ext uri="{FF2B5EF4-FFF2-40B4-BE49-F238E27FC236}">
                <a16:creationId xmlns:a16="http://schemas.microsoft.com/office/drawing/2014/main" id="{020D7F6A-E872-4AD0-B1CC-8CA1BAFED18C}"/>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515289" y="612175"/>
            <a:ext cx="3055601" cy="881472"/>
          </a:xfrm>
          <a:prstGeom prst="rect">
            <a:avLst/>
          </a:prstGeom>
        </p:spPr>
      </p:pic>
    </p:spTree>
    <p:extLst>
      <p:ext uri="{BB962C8B-B14F-4D97-AF65-F5344CB8AC3E}">
        <p14:creationId xmlns:p14="http://schemas.microsoft.com/office/powerpoint/2010/main" val="97467128"/>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128C0A5-34D6-4DF5-8104-FDDBFBFBCB02}"/>
              </a:ext>
            </a:extLst>
          </p:cNvPr>
          <p:cNvSpPr/>
          <p:nvPr userDrawn="1"/>
        </p:nvSpPr>
        <p:spPr>
          <a:xfrm>
            <a:off x="0" y="0"/>
            <a:ext cx="9144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Content Placeholder 2">
            <a:extLst>
              <a:ext uri="{FF2B5EF4-FFF2-40B4-BE49-F238E27FC236}">
                <a16:creationId xmlns:a16="http://schemas.microsoft.com/office/drawing/2014/main" id="{ABF5EFAA-1FA1-4FB3-85CE-1912012FC361}"/>
              </a:ext>
            </a:extLst>
          </p:cNvPr>
          <p:cNvSpPr>
            <a:spLocks noGrp="1"/>
          </p:cNvSpPr>
          <p:nvPr>
            <p:ph idx="1"/>
          </p:nvPr>
        </p:nvSpPr>
        <p:spPr>
          <a:xfrm>
            <a:off x="571913" y="1893768"/>
            <a:ext cx="6862350" cy="3930960"/>
          </a:xfrm>
        </p:spPr>
        <p:txBody>
          <a:bodyPr/>
          <a:lstStyle>
            <a:lvl1pPr marL="342884" indent="-342884">
              <a:lnSpc>
                <a:spcPct val="100000"/>
              </a:lnSpc>
              <a:buClr>
                <a:schemeClr val="accent3"/>
              </a:buClr>
              <a:buFont typeface="+mj-lt"/>
              <a:buAutoNum type="arabicPeriod"/>
              <a:defRPr b="1">
                <a:solidFill>
                  <a:schemeClr val="bg1"/>
                </a:solidFill>
                <a:latin typeface="+mn-lt"/>
              </a:defRPr>
            </a:lvl1pPr>
            <a:lvl2pPr marL="685766" indent="-342884">
              <a:lnSpc>
                <a:spcPct val="100000"/>
              </a:lnSpc>
              <a:buClr>
                <a:schemeClr val="accent3"/>
              </a:buClr>
              <a:buFont typeface="+mj-lt"/>
              <a:buAutoNum type="arabicPeriod"/>
              <a:defRPr b="1">
                <a:solidFill>
                  <a:schemeClr val="bg1"/>
                </a:solidFill>
                <a:latin typeface="+mn-lt"/>
              </a:defRPr>
            </a:lvl2pPr>
            <a:lvl3pPr marL="942929" indent="-257162">
              <a:lnSpc>
                <a:spcPct val="100000"/>
              </a:lnSpc>
              <a:buClr>
                <a:schemeClr val="accent3"/>
              </a:buClr>
              <a:buFont typeface="+mj-lt"/>
              <a:buAutoNum type="arabicPeriod"/>
              <a:defRPr b="1">
                <a:solidFill>
                  <a:schemeClr val="bg1"/>
                </a:solidFill>
                <a:latin typeface="+mn-lt"/>
              </a:defRPr>
            </a:lvl3pPr>
            <a:lvl4pPr marL="1285811" indent="-257162">
              <a:lnSpc>
                <a:spcPct val="100000"/>
              </a:lnSpc>
              <a:buClr>
                <a:schemeClr val="accent3"/>
              </a:buClr>
              <a:buFont typeface="+mj-lt"/>
              <a:buAutoNum type="arabicPeriod"/>
              <a:defRPr b="1">
                <a:solidFill>
                  <a:schemeClr val="bg1"/>
                </a:solidFill>
              </a:defRPr>
            </a:lvl4pPr>
            <a:lvl5pPr marL="1628694" indent="-257162">
              <a:lnSpc>
                <a:spcPct val="100000"/>
              </a:lnSpc>
              <a:buClr>
                <a:schemeClr val="accent3"/>
              </a:buClr>
              <a:buFont typeface="+mj-lt"/>
              <a:buAutoNum type="arabicPeriod"/>
              <a:defRPr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Placeholder 1">
            <a:extLst>
              <a:ext uri="{FF2B5EF4-FFF2-40B4-BE49-F238E27FC236}">
                <a16:creationId xmlns:a16="http://schemas.microsoft.com/office/drawing/2014/main" id="{AAA61761-D169-45AC-A3CA-868A5B67CC00}"/>
              </a:ext>
            </a:extLst>
          </p:cNvPr>
          <p:cNvSpPr>
            <a:spLocks noGrp="1"/>
          </p:cNvSpPr>
          <p:nvPr>
            <p:ph type="title" hasCustomPrompt="1"/>
          </p:nvPr>
        </p:nvSpPr>
        <p:spPr>
          <a:xfrm>
            <a:off x="571915" y="927107"/>
            <a:ext cx="6862349" cy="450031"/>
          </a:xfrm>
          <a:prstGeom prst="rect">
            <a:avLst/>
          </a:prstGeom>
        </p:spPr>
        <p:txBody>
          <a:bodyPr vert="horz" lIns="0" tIns="0" rIns="0" bIns="0" rtlCol="0" anchor="t" anchorCtr="0">
            <a:noAutofit/>
          </a:bodyPr>
          <a:lstStyle>
            <a:lvl1pPr>
              <a:defRPr sz="2700" cap="all" baseline="0">
                <a:solidFill>
                  <a:schemeClr val="bg1"/>
                </a:solidFill>
                <a:latin typeface="+mn-lt"/>
              </a:defRPr>
            </a:lvl1pPr>
          </a:lstStyle>
          <a:p>
            <a:r>
              <a:rPr lang="en-US" dirty="0"/>
              <a:t>Table of contents</a:t>
            </a:r>
          </a:p>
        </p:txBody>
      </p:sp>
      <p:cxnSp>
        <p:nvCxnSpPr>
          <p:cNvPr id="11" name="Straight Connector 10">
            <a:extLst>
              <a:ext uri="{FF2B5EF4-FFF2-40B4-BE49-F238E27FC236}">
                <a16:creationId xmlns:a16="http://schemas.microsoft.com/office/drawing/2014/main" id="{C0E6625F-8057-420D-9E60-8E59FC83EBF7}"/>
              </a:ext>
            </a:extLst>
          </p:cNvPr>
          <p:cNvCxnSpPr>
            <a:cxnSpLocks/>
          </p:cNvCxnSpPr>
          <p:nvPr userDrawn="1"/>
        </p:nvCxnSpPr>
        <p:spPr>
          <a:xfrm flipH="1">
            <a:off x="571914" y="1596096"/>
            <a:ext cx="753256"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8" name="Footer Placeholder 1">
            <a:extLst>
              <a:ext uri="{FF2B5EF4-FFF2-40B4-BE49-F238E27FC236}">
                <a16:creationId xmlns:a16="http://schemas.microsoft.com/office/drawing/2014/main" id="{BA719901-3941-46BF-9434-7B4C91FDEB36}"/>
              </a:ext>
            </a:extLst>
          </p:cNvPr>
          <p:cNvSpPr>
            <a:spLocks noGrp="1"/>
          </p:cNvSpPr>
          <p:nvPr>
            <p:ph type="ftr" sz="quarter" idx="10"/>
          </p:nvPr>
        </p:nvSpPr>
        <p:spPr>
          <a:xfrm>
            <a:off x="2134126" y="6366389"/>
            <a:ext cx="4875749" cy="173368"/>
          </a:xfrm>
        </p:spPr>
        <p:txBody>
          <a:bodyPr lIns="0" tIns="0" rIns="0" bIns="0" anchor="b"/>
          <a:lstStyle>
            <a:lvl1pPr algn="l">
              <a:defRPr sz="750">
                <a:solidFill>
                  <a:schemeClr val="bg1"/>
                </a:solidFill>
              </a:defRPr>
            </a:lvl1pPr>
          </a:lstStyle>
          <a:p>
            <a:r>
              <a:rPr lang="en-GB" dirty="0"/>
              <a:t>SCHOOL OF - to apply in all slides at the same time edit in Insert &gt; Header &amp; Footer</a:t>
            </a:r>
          </a:p>
        </p:txBody>
      </p:sp>
      <p:pic>
        <p:nvPicPr>
          <p:cNvPr id="19" name="Picture 18">
            <a:extLst>
              <a:ext uri="{FF2B5EF4-FFF2-40B4-BE49-F238E27FC236}">
                <a16:creationId xmlns:a16="http://schemas.microsoft.com/office/drawing/2014/main" id="{0985B403-9530-4FAC-A6D6-03CAA168D02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71914" y="6265899"/>
            <a:ext cx="1299749" cy="374948"/>
          </a:xfrm>
          <a:prstGeom prst="rect">
            <a:avLst/>
          </a:prstGeom>
        </p:spPr>
      </p:pic>
    </p:spTree>
    <p:extLst>
      <p:ext uri="{BB962C8B-B14F-4D97-AF65-F5344CB8AC3E}">
        <p14:creationId xmlns:p14="http://schemas.microsoft.com/office/powerpoint/2010/main" val="3138528714"/>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67C2006F-1BB4-4782-83DA-8FB010FA9514}"/>
              </a:ext>
            </a:extLst>
          </p:cNvPr>
          <p:cNvSpPr>
            <a:spLocks noGrp="1"/>
          </p:cNvSpPr>
          <p:nvPr>
            <p:ph idx="1"/>
          </p:nvPr>
        </p:nvSpPr>
        <p:spPr>
          <a:xfrm>
            <a:off x="759946" y="2206479"/>
            <a:ext cx="3466067" cy="3477539"/>
          </a:xfrm>
        </p:spPr>
        <p:txBody>
          <a:bodyPr>
            <a:normAutofit/>
          </a:bodyPr>
          <a:lstStyle>
            <a:lvl1pPr>
              <a:lnSpc>
                <a:spcPct val="100000"/>
              </a:lnSpc>
              <a:defRPr sz="1800">
                <a:solidFill>
                  <a:schemeClr val="accent6"/>
                </a:solidFill>
                <a:latin typeface="+mn-lt"/>
              </a:defRPr>
            </a:lvl1pPr>
            <a:lvl2pPr>
              <a:lnSpc>
                <a:spcPct val="100000"/>
              </a:lnSpc>
              <a:defRPr sz="1500">
                <a:solidFill>
                  <a:schemeClr val="accent6"/>
                </a:solidFill>
                <a:latin typeface="+mn-lt"/>
              </a:defRPr>
            </a:lvl2pPr>
            <a:lvl3pPr>
              <a:lnSpc>
                <a:spcPct val="100000"/>
              </a:lnSpc>
              <a:defRPr sz="1350">
                <a:solidFill>
                  <a:schemeClr val="accent6"/>
                </a:solidFill>
                <a:latin typeface="+mn-lt"/>
              </a:defRPr>
            </a:lvl3pPr>
            <a:lvl4pPr>
              <a:lnSpc>
                <a:spcPct val="100000"/>
              </a:lnSpc>
              <a:defRPr sz="1200">
                <a:solidFill>
                  <a:schemeClr val="accent6"/>
                </a:solidFill>
                <a:latin typeface="+mn-lt"/>
              </a:defRPr>
            </a:lvl4pPr>
            <a:lvl5pPr>
              <a:lnSpc>
                <a:spcPct val="100000"/>
              </a:lnSpc>
              <a:defRPr sz="1200">
                <a:solidFill>
                  <a:schemeClr val="accent6"/>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Placeholder 1">
            <a:extLst>
              <a:ext uri="{FF2B5EF4-FFF2-40B4-BE49-F238E27FC236}">
                <a16:creationId xmlns:a16="http://schemas.microsoft.com/office/drawing/2014/main" id="{78466DE1-85AA-4FB0-B1AD-288B43EB861A}"/>
              </a:ext>
            </a:extLst>
          </p:cNvPr>
          <p:cNvSpPr>
            <a:spLocks noGrp="1"/>
          </p:cNvSpPr>
          <p:nvPr>
            <p:ph type="title" hasCustomPrompt="1"/>
          </p:nvPr>
        </p:nvSpPr>
        <p:spPr>
          <a:xfrm>
            <a:off x="402270" y="476722"/>
            <a:ext cx="7978540" cy="768545"/>
          </a:xfrm>
          <a:prstGeom prst="rect">
            <a:avLst/>
          </a:prstGeom>
        </p:spPr>
        <p:txBody>
          <a:bodyPr vert="horz" lIns="0" tIns="0" rIns="0" bIns="0" rtlCol="0" anchor="ctr">
            <a:normAutofit/>
          </a:bodyPr>
          <a:lstStyle>
            <a:lvl1pPr>
              <a:defRPr sz="2700" cap="all" baseline="0">
                <a:solidFill>
                  <a:schemeClr val="accent4"/>
                </a:solidFill>
                <a:latin typeface="+mn-lt"/>
              </a:defRPr>
            </a:lvl1pPr>
          </a:lstStyle>
          <a:p>
            <a:r>
              <a:rPr lang="en-US" dirty="0"/>
              <a:t>Executive Summary</a:t>
            </a:r>
          </a:p>
        </p:txBody>
      </p:sp>
      <p:sp>
        <p:nvSpPr>
          <p:cNvPr id="10" name="Rectangle 9">
            <a:extLst>
              <a:ext uri="{FF2B5EF4-FFF2-40B4-BE49-F238E27FC236}">
                <a16:creationId xmlns:a16="http://schemas.microsoft.com/office/drawing/2014/main" id="{E97065FF-868E-4A73-864B-FEFC8CAFA3BF}"/>
              </a:ext>
            </a:extLst>
          </p:cNvPr>
          <p:cNvSpPr/>
          <p:nvPr userDrawn="1"/>
        </p:nvSpPr>
        <p:spPr>
          <a:xfrm>
            <a:off x="0" y="6089456"/>
            <a:ext cx="9144000" cy="76854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Slide Number Placeholder 5">
            <a:extLst>
              <a:ext uri="{FF2B5EF4-FFF2-40B4-BE49-F238E27FC236}">
                <a16:creationId xmlns:a16="http://schemas.microsoft.com/office/drawing/2014/main" id="{63EF1499-99CE-40E9-AAA2-61B8470220BD}"/>
              </a:ext>
            </a:extLst>
          </p:cNvPr>
          <p:cNvSpPr>
            <a:spLocks noGrp="1"/>
          </p:cNvSpPr>
          <p:nvPr>
            <p:ph type="sldNum" sz="quarter" idx="4"/>
          </p:nvPr>
        </p:nvSpPr>
        <p:spPr>
          <a:xfrm>
            <a:off x="8603086" y="570010"/>
            <a:ext cx="228098" cy="365125"/>
          </a:xfrm>
          <a:prstGeom prst="rect">
            <a:avLst/>
          </a:prstGeom>
        </p:spPr>
        <p:txBody>
          <a:bodyPr vert="horz" lIns="0" tIns="45720" rIns="0" bIns="45720" rtlCol="0" anchor="ctr"/>
          <a:lstStyle>
            <a:lvl1pPr algn="l">
              <a:defRPr sz="750" b="0" i="0">
                <a:solidFill>
                  <a:schemeClr val="accent6"/>
                </a:solidFill>
                <a:latin typeface="+mn-lt"/>
              </a:defRPr>
            </a:lvl1pPr>
          </a:lstStyle>
          <a:p>
            <a:fld id="{54797FC3-DC33-DA47-95F6-F7EB925D69E8}" type="slidenum">
              <a:rPr lang="en-US" smtClean="0"/>
              <a:pPr/>
              <a:t>‹#›</a:t>
            </a:fld>
            <a:endParaRPr lang="en-US" dirty="0"/>
          </a:p>
        </p:txBody>
      </p:sp>
      <p:cxnSp>
        <p:nvCxnSpPr>
          <p:cNvPr id="12" name="Straight Connector 11">
            <a:extLst>
              <a:ext uri="{FF2B5EF4-FFF2-40B4-BE49-F238E27FC236}">
                <a16:creationId xmlns:a16="http://schemas.microsoft.com/office/drawing/2014/main" id="{F96060DD-7783-4156-9B20-E634CF218E73}"/>
              </a:ext>
            </a:extLst>
          </p:cNvPr>
          <p:cNvCxnSpPr>
            <a:cxnSpLocks/>
          </p:cNvCxnSpPr>
          <p:nvPr userDrawn="1"/>
        </p:nvCxnSpPr>
        <p:spPr>
          <a:xfrm>
            <a:off x="8518760" y="625959"/>
            <a:ext cx="0" cy="23232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F7F1232E-32C3-48D7-A695-CB6A21EDC173}"/>
              </a:ext>
            </a:extLst>
          </p:cNvPr>
          <p:cNvSpPr>
            <a:spLocks noGrp="1"/>
          </p:cNvSpPr>
          <p:nvPr>
            <p:ph type="body" sz="quarter" idx="14" hasCustomPrompt="1"/>
          </p:nvPr>
        </p:nvSpPr>
        <p:spPr>
          <a:xfrm>
            <a:off x="759944" y="1650505"/>
            <a:ext cx="3466065" cy="435426"/>
          </a:xfrm>
        </p:spPr>
        <p:txBody>
          <a:bodyPr/>
          <a:lstStyle>
            <a:lvl1pPr marL="0" indent="0" algn="l">
              <a:buNone/>
              <a:defRPr b="1">
                <a:solidFill>
                  <a:schemeClr val="accent5"/>
                </a:solidFill>
                <a:latin typeface="+mn-lt"/>
                <a:ea typeface="Proxima Nova Rg" panose="02000506030000020004" pitchFamily="50" charset="0"/>
                <a:cs typeface="Proxima Nova Rg" panose="02000506030000020004" pitchFamily="50" charset="0"/>
              </a:defRPr>
            </a:lvl1pPr>
          </a:lstStyle>
          <a:p>
            <a:pPr lvl="0"/>
            <a:r>
              <a:rPr lang="en-US" dirty="0"/>
              <a:t>Introduction</a:t>
            </a:r>
          </a:p>
        </p:txBody>
      </p:sp>
      <p:cxnSp>
        <p:nvCxnSpPr>
          <p:cNvPr id="15" name="Straight Connector 14">
            <a:extLst>
              <a:ext uri="{FF2B5EF4-FFF2-40B4-BE49-F238E27FC236}">
                <a16:creationId xmlns:a16="http://schemas.microsoft.com/office/drawing/2014/main" id="{03F7CA8F-A90E-47A7-AB12-5136962DD1F2}"/>
              </a:ext>
            </a:extLst>
          </p:cNvPr>
          <p:cNvCxnSpPr>
            <a:cxnSpLocks/>
          </p:cNvCxnSpPr>
          <p:nvPr userDrawn="1"/>
        </p:nvCxnSpPr>
        <p:spPr>
          <a:xfrm>
            <a:off x="4572000" y="1650505"/>
            <a:ext cx="0" cy="403351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Content Placeholder 2">
            <a:extLst>
              <a:ext uri="{FF2B5EF4-FFF2-40B4-BE49-F238E27FC236}">
                <a16:creationId xmlns:a16="http://schemas.microsoft.com/office/drawing/2014/main" id="{55CF244F-12AB-4BEB-B8E6-1175508A288F}"/>
              </a:ext>
            </a:extLst>
          </p:cNvPr>
          <p:cNvSpPr>
            <a:spLocks noGrp="1"/>
          </p:cNvSpPr>
          <p:nvPr>
            <p:ph idx="15"/>
          </p:nvPr>
        </p:nvSpPr>
        <p:spPr>
          <a:xfrm>
            <a:off x="4917994" y="2206479"/>
            <a:ext cx="3466067" cy="3477539"/>
          </a:xfrm>
        </p:spPr>
        <p:txBody>
          <a:bodyPr>
            <a:normAutofit/>
          </a:bodyPr>
          <a:lstStyle>
            <a:lvl1pPr>
              <a:lnSpc>
                <a:spcPct val="100000"/>
              </a:lnSpc>
              <a:defRPr sz="1800">
                <a:solidFill>
                  <a:schemeClr val="accent6"/>
                </a:solidFill>
                <a:latin typeface="+mn-lt"/>
              </a:defRPr>
            </a:lvl1pPr>
            <a:lvl2pPr>
              <a:lnSpc>
                <a:spcPct val="100000"/>
              </a:lnSpc>
              <a:defRPr sz="1500">
                <a:solidFill>
                  <a:schemeClr val="accent6"/>
                </a:solidFill>
                <a:latin typeface="+mn-lt"/>
              </a:defRPr>
            </a:lvl2pPr>
            <a:lvl3pPr>
              <a:lnSpc>
                <a:spcPct val="100000"/>
              </a:lnSpc>
              <a:defRPr sz="1350">
                <a:solidFill>
                  <a:schemeClr val="accent6"/>
                </a:solidFill>
                <a:latin typeface="+mn-lt"/>
              </a:defRPr>
            </a:lvl3pPr>
            <a:lvl4pPr>
              <a:lnSpc>
                <a:spcPct val="100000"/>
              </a:lnSpc>
              <a:defRPr sz="1200">
                <a:solidFill>
                  <a:schemeClr val="accent6"/>
                </a:solidFill>
                <a:latin typeface="+mn-lt"/>
              </a:defRPr>
            </a:lvl4pPr>
            <a:lvl5pPr>
              <a:lnSpc>
                <a:spcPct val="100000"/>
              </a:lnSpc>
              <a:defRPr sz="1200">
                <a:solidFill>
                  <a:schemeClr val="accent6"/>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2">
            <a:extLst>
              <a:ext uri="{FF2B5EF4-FFF2-40B4-BE49-F238E27FC236}">
                <a16:creationId xmlns:a16="http://schemas.microsoft.com/office/drawing/2014/main" id="{5AF97758-3B29-4E42-83C8-F04806216A38}"/>
              </a:ext>
            </a:extLst>
          </p:cNvPr>
          <p:cNvSpPr>
            <a:spLocks noGrp="1"/>
          </p:cNvSpPr>
          <p:nvPr>
            <p:ph type="body" sz="quarter" idx="16" hasCustomPrompt="1"/>
          </p:nvPr>
        </p:nvSpPr>
        <p:spPr>
          <a:xfrm>
            <a:off x="4917991" y="1650505"/>
            <a:ext cx="3466065" cy="435426"/>
          </a:xfrm>
        </p:spPr>
        <p:txBody>
          <a:bodyPr/>
          <a:lstStyle>
            <a:lvl1pPr marL="0" indent="0" algn="l">
              <a:buNone/>
              <a:defRPr b="1">
                <a:solidFill>
                  <a:schemeClr val="accent5"/>
                </a:solidFill>
                <a:latin typeface="+mn-lt"/>
                <a:ea typeface="Proxima Nova Rg" panose="02000506030000020004" pitchFamily="50" charset="0"/>
                <a:cs typeface="Proxima Nova Rg" panose="02000506030000020004" pitchFamily="50" charset="0"/>
              </a:defRPr>
            </a:lvl1pPr>
          </a:lstStyle>
          <a:p>
            <a:pPr lvl="0"/>
            <a:r>
              <a:rPr lang="en-US" dirty="0"/>
              <a:t>Objectives</a:t>
            </a:r>
          </a:p>
        </p:txBody>
      </p:sp>
      <p:sp>
        <p:nvSpPr>
          <p:cNvPr id="20" name="Footer Placeholder 1">
            <a:extLst>
              <a:ext uri="{FF2B5EF4-FFF2-40B4-BE49-F238E27FC236}">
                <a16:creationId xmlns:a16="http://schemas.microsoft.com/office/drawing/2014/main" id="{9653AF62-266E-46C5-B954-91034D6DC5EC}"/>
              </a:ext>
            </a:extLst>
          </p:cNvPr>
          <p:cNvSpPr>
            <a:spLocks noGrp="1"/>
          </p:cNvSpPr>
          <p:nvPr>
            <p:ph type="ftr" sz="quarter" idx="10"/>
          </p:nvPr>
        </p:nvSpPr>
        <p:spPr>
          <a:xfrm>
            <a:off x="2134126" y="6366389"/>
            <a:ext cx="4875749" cy="173368"/>
          </a:xfrm>
        </p:spPr>
        <p:txBody>
          <a:bodyPr lIns="0" tIns="0" rIns="0" bIns="0" anchor="b"/>
          <a:lstStyle>
            <a:lvl1pPr algn="l">
              <a:defRPr sz="750">
                <a:solidFill>
                  <a:schemeClr val="bg1"/>
                </a:solidFill>
              </a:defRPr>
            </a:lvl1pPr>
          </a:lstStyle>
          <a:p>
            <a:r>
              <a:rPr lang="en-GB" dirty="0"/>
              <a:t>SCHOOL OF - to apply in all slides at the same time edit in Insert &gt; Header &amp; Footer</a:t>
            </a:r>
          </a:p>
        </p:txBody>
      </p:sp>
      <p:pic>
        <p:nvPicPr>
          <p:cNvPr id="21" name="Picture 20">
            <a:extLst>
              <a:ext uri="{FF2B5EF4-FFF2-40B4-BE49-F238E27FC236}">
                <a16:creationId xmlns:a16="http://schemas.microsoft.com/office/drawing/2014/main" id="{54452591-545F-4E5A-B73F-FAC2BD179E4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71914" y="6265899"/>
            <a:ext cx="1299749" cy="374948"/>
          </a:xfrm>
          <a:prstGeom prst="rect">
            <a:avLst/>
          </a:prstGeom>
        </p:spPr>
      </p:pic>
    </p:spTree>
    <p:extLst>
      <p:ext uri="{BB962C8B-B14F-4D97-AF65-F5344CB8AC3E}">
        <p14:creationId xmlns:p14="http://schemas.microsoft.com/office/powerpoint/2010/main" val="34141530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8/24/2022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buClrTx/>
              <a:buFontTx/>
              <a:buNone/>
            </a:pPr>
            <a:fld id="{C479D5F6-EDCB-402A-AC08-4943A1820E8F}" type="slidenum">
              <a:rPr lang="en-US" sz="1350" kern="1200" smtClean="0">
                <a:solidFill>
                  <a:prstClr val="black"/>
                </a:solidFill>
                <a:latin typeface="Calibri" panose="020F0502020204030204"/>
                <a:ea typeface="+mn-ea"/>
                <a:cs typeface="+mn-cs"/>
              </a:rPr>
              <a:pPr>
                <a:buClrTx/>
                <a:buFontTx/>
                <a:buNone/>
              </a:pPr>
              <a:t>‹#›</a:t>
            </a:fld>
            <a:endParaRPr lang="en-US" sz="1350" kern="1200" dirty="0">
              <a:solidFill>
                <a:prstClr val="black"/>
              </a:solidFill>
              <a:latin typeface="Calibri" panose="020F0502020204030204"/>
              <a:ea typeface="+mn-ea"/>
              <a:cs typeface="+mn-cs"/>
            </a:endParaRPr>
          </a:p>
        </p:txBody>
      </p:sp>
      <p:pic>
        <p:nvPicPr>
          <p:cNvPr id="10" name="Picture 9">
            <a:extLst>
              <a:ext uri="{FF2B5EF4-FFF2-40B4-BE49-F238E27FC236}">
                <a16:creationId xmlns:a16="http://schemas.microsoft.com/office/drawing/2014/main" id="{689A47E8-8A9C-43BF-A6A8-F68F4C0B5E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86600" y="6324605"/>
            <a:ext cx="857250" cy="485919"/>
          </a:xfrm>
          <a:prstGeom prst="rect">
            <a:avLst/>
          </a:prstGeom>
        </p:spPr>
      </p:pic>
    </p:spTree>
    <p:extLst>
      <p:ext uri="{BB962C8B-B14F-4D97-AF65-F5344CB8AC3E}">
        <p14:creationId xmlns:p14="http://schemas.microsoft.com/office/powerpoint/2010/main" val="495862544"/>
      </p:ext>
    </p:extLst>
  </p:cSld>
  <p:clrMapOvr>
    <a:masterClrMapping/>
  </p:clrMapOvr>
  <p:hf hdr="0" ftr="0" dt="0"/>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Basic Slide">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909CDDAE-FAC0-411A-993C-C1C8C03532D0}"/>
              </a:ext>
            </a:extLst>
          </p:cNvPr>
          <p:cNvSpPr>
            <a:spLocks noGrp="1"/>
          </p:cNvSpPr>
          <p:nvPr>
            <p:ph idx="1"/>
          </p:nvPr>
        </p:nvSpPr>
        <p:spPr>
          <a:xfrm>
            <a:off x="402271" y="1569470"/>
            <a:ext cx="8339462" cy="4351338"/>
          </a:xfrm>
        </p:spPr>
        <p:txBody>
          <a:bodyPr>
            <a:normAutofit/>
          </a:bodyPr>
          <a:lstStyle>
            <a:lvl1pPr>
              <a:lnSpc>
                <a:spcPct val="100000"/>
              </a:lnSpc>
              <a:defRPr sz="1800">
                <a:solidFill>
                  <a:schemeClr val="accent6"/>
                </a:solidFill>
                <a:latin typeface="+mn-lt"/>
              </a:defRPr>
            </a:lvl1pPr>
            <a:lvl2pPr>
              <a:lnSpc>
                <a:spcPct val="100000"/>
              </a:lnSpc>
              <a:defRPr sz="1500">
                <a:solidFill>
                  <a:schemeClr val="accent6"/>
                </a:solidFill>
                <a:latin typeface="+mn-lt"/>
              </a:defRPr>
            </a:lvl2pPr>
            <a:lvl3pPr>
              <a:lnSpc>
                <a:spcPct val="100000"/>
              </a:lnSpc>
              <a:defRPr sz="1350">
                <a:solidFill>
                  <a:schemeClr val="accent6"/>
                </a:solidFill>
                <a:latin typeface="+mn-lt"/>
              </a:defRPr>
            </a:lvl3pPr>
            <a:lvl4pPr>
              <a:lnSpc>
                <a:spcPct val="100000"/>
              </a:lnSpc>
              <a:defRPr sz="1200">
                <a:solidFill>
                  <a:schemeClr val="accent6"/>
                </a:solidFill>
                <a:latin typeface="+mn-lt"/>
              </a:defRPr>
            </a:lvl4pPr>
            <a:lvl5pPr>
              <a:lnSpc>
                <a:spcPct val="100000"/>
              </a:lnSpc>
              <a:defRPr sz="1200">
                <a:solidFill>
                  <a:schemeClr val="accent6"/>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Placeholder 1">
            <a:extLst>
              <a:ext uri="{FF2B5EF4-FFF2-40B4-BE49-F238E27FC236}">
                <a16:creationId xmlns:a16="http://schemas.microsoft.com/office/drawing/2014/main" id="{B2F9C3D7-F0D1-4C90-84DC-E6C34760BDCD}"/>
              </a:ext>
            </a:extLst>
          </p:cNvPr>
          <p:cNvSpPr>
            <a:spLocks noGrp="1"/>
          </p:cNvSpPr>
          <p:nvPr>
            <p:ph type="title" hasCustomPrompt="1"/>
          </p:nvPr>
        </p:nvSpPr>
        <p:spPr>
          <a:xfrm>
            <a:off x="402273" y="476722"/>
            <a:ext cx="7977349" cy="768545"/>
          </a:xfrm>
          <a:prstGeom prst="rect">
            <a:avLst/>
          </a:prstGeom>
        </p:spPr>
        <p:txBody>
          <a:bodyPr vert="horz" lIns="0" tIns="0" rIns="0" bIns="0" rtlCol="0" anchor="ctr">
            <a:normAutofit/>
          </a:bodyPr>
          <a:lstStyle>
            <a:lvl1pPr>
              <a:defRPr sz="2700" cap="all" baseline="0">
                <a:solidFill>
                  <a:schemeClr val="accent4"/>
                </a:solidFill>
                <a:latin typeface="+mn-lt"/>
              </a:defRPr>
            </a:lvl1pPr>
          </a:lstStyle>
          <a:p>
            <a:r>
              <a:rPr lang="en-US" dirty="0"/>
              <a:t>Title and Text</a:t>
            </a:r>
          </a:p>
        </p:txBody>
      </p:sp>
      <p:sp>
        <p:nvSpPr>
          <p:cNvPr id="12" name="Slide Number Placeholder 5">
            <a:extLst>
              <a:ext uri="{FF2B5EF4-FFF2-40B4-BE49-F238E27FC236}">
                <a16:creationId xmlns:a16="http://schemas.microsoft.com/office/drawing/2014/main" id="{8E3F0612-4482-43A3-841C-F898876E5524}"/>
              </a:ext>
            </a:extLst>
          </p:cNvPr>
          <p:cNvSpPr>
            <a:spLocks noGrp="1"/>
          </p:cNvSpPr>
          <p:nvPr>
            <p:ph type="sldNum" sz="quarter" idx="4"/>
          </p:nvPr>
        </p:nvSpPr>
        <p:spPr>
          <a:xfrm>
            <a:off x="8603086" y="570010"/>
            <a:ext cx="228098" cy="365125"/>
          </a:xfrm>
          <a:prstGeom prst="rect">
            <a:avLst/>
          </a:prstGeom>
        </p:spPr>
        <p:txBody>
          <a:bodyPr vert="horz" lIns="0" tIns="45720" rIns="0" bIns="45720" rtlCol="0" anchor="ctr"/>
          <a:lstStyle>
            <a:lvl1pPr algn="l">
              <a:defRPr sz="750" b="0" i="0">
                <a:solidFill>
                  <a:schemeClr val="accent6"/>
                </a:solidFill>
                <a:latin typeface="+mn-lt"/>
              </a:defRPr>
            </a:lvl1pPr>
          </a:lstStyle>
          <a:p>
            <a:fld id="{54797FC3-DC33-DA47-95F6-F7EB925D69E8}" type="slidenum">
              <a:rPr lang="en-US" smtClean="0"/>
              <a:pPr/>
              <a:t>‹#›</a:t>
            </a:fld>
            <a:endParaRPr lang="en-US"/>
          </a:p>
        </p:txBody>
      </p:sp>
      <p:cxnSp>
        <p:nvCxnSpPr>
          <p:cNvPr id="13" name="Straight Connector 12">
            <a:extLst>
              <a:ext uri="{FF2B5EF4-FFF2-40B4-BE49-F238E27FC236}">
                <a16:creationId xmlns:a16="http://schemas.microsoft.com/office/drawing/2014/main" id="{AE3D4190-BB46-4B83-A4C2-D72D844C7EFC}"/>
              </a:ext>
            </a:extLst>
          </p:cNvPr>
          <p:cNvCxnSpPr>
            <a:cxnSpLocks/>
          </p:cNvCxnSpPr>
          <p:nvPr userDrawn="1"/>
        </p:nvCxnSpPr>
        <p:spPr>
          <a:xfrm>
            <a:off x="8518760" y="625959"/>
            <a:ext cx="0" cy="23232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F247481D-A558-4FA1-A689-6CBC122151C8}"/>
              </a:ext>
            </a:extLst>
          </p:cNvPr>
          <p:cNvSpPr/>
          <p:nvPr userDrawn="1"/>
        </p:nvSpPr>
        <p:spPr>
          <a:xfrm>
            <a:off x="0" y="6089456"/>
            <a:ext cx="9144000" cy="76854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Footer Placeholder 1">
            <a:extLst>
              <a:ext uri="{FF2B5EF4-FFF2-40B4-BE49-F238E27FC236}">
                <a16:creationId xmlns:a16="http://schemas.microsoft.com/office/drawing/2014/main" id="{B6B4181A-F098-42EA-BB8A-BAA3A9BBD7AE}"/>
              </a:ext>
            </a:extLst>
          </p:cNvPr>
          <p:cNvSpPr>
            <a:spLocks noGrp="1"/>
          </p:cNvSpPr>
          <p:nvPr>
            <p:ph type="ftr" sz="quarter" idx="10"/>
          </p:nvPr>
        </p:nvSpPr>
        <p:spPr>
          <a:xfrm>
            <a:off x="2134126" y="6366389"/>
            <a:ext cx="4875749" cy="173368"/>
          </a:xfrm>
        </p:spPr>
        <p:txBody>
          <a:bodyPr lIns="0" tIns="0" rIns="0" bIns="0" anchor="b"/>
          <a:lstStyle>
            <a:lvl1pPr algn="l">
              <a:defRPr sz="750">
                <a:solidFill>
                  <a:schemeClr val="bg1"/>
                </a:solidFill>
              </a:defRPr>
            </a:lvl1pPr>
          </a:lstStyle>
          <a:p>
            <a:r>
              <a:rPr lang="en-GB" dirty="0"/>
              <a:t>SCHOOL OF - to apply in all slides at the same time edit in Insert &gt; Header &amp; Footer</a:t>
            </a:r>
          </a:p>
        </p:txBody>
      </p:sp>
      <p:pic>
        <p:nvPicPr>
          <p:cNvPr id="16" name="Picture 15">
            <a:extLst>
              <a:ext uri="{FF2B5EF4-FFF2-40B4-BE49-F238E27FC236}">
                <a16:creationId xmlns:a16="http://schemas.microsoft.com/office/drawing/2014/main" id="{00DC64FD-EB49-4B2A-96CC-528D48B07FB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71914" y="6265899"/>
            <a:ext cx="1299749" cy="374948"/>
          </a:xfrm>
          <a:prstGeom prst="rect">
            <a:avLst/>
          </a:prstGeom>
        </p:spPr>
      </p:pic>
    </p:spTree>
    <p:extLst>
      <p:ext uri="{BB962C8B-B14F-4D97-AF65-F5344CB8AC3E}">
        <p14:creationId xmlns:p14="http://schemas.microsoft.com/office/powerpoint/2010/main" val="945939099"/>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247481D-A558-4FA1-A689-6CBC122151C8}"/>
              </a:ext>
            </a:extLst>
          </p:cNvPr>
          <p:cNvSpPr/>
          <p:nvPr userDrawn="1"/>
        </p:nvSpPr>
        <p:spPr>
          <a:xfrm>
            <a:off x="0" y="6089456"/>
            <a:ext cx="9144000" cy="76854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Footer Placeholder 1">
            <a:extLst>
              <a:ext uri="{FF2B5EF4-FFF2-40B4-BE49-F238E27FC236}">
                <a16:creationId xmlns:a16="http://schemas.microsoft.com/office/drawing/2014/main" id="{B6B4181A-F098-42EA-BB8A-BAA3A9BBD7AE}"/>
              </a:ext>
            </a:extLst>
          </p:cNvPr>
          <p:cNvSpPr>
            <a:spLocks noGrp="1"/>
          </p:cNvSpPr>
          <p:nvPr>
            <p:ph type="ftr" sz="quarter" idx="10"/>
          </p:nvPr>
        </p:nvSpPr>
        <p:spPr>
          <a:xfrm>
            <a:off x="2134126" y="6366389"/>
            <a:ext cx="4875749" cy="173368"/>
          </a:xfrm>
        </p:spPr>
        <p:txBody>
          <a:bodyPr lIns="0" tIns="0" rIns="0" bIns="0" anchor="b"/>
          <a:lstStyle>
            <a:lvl1pPr algn="l">
              <a:defRPr sz="750">
                <a:solidFill>
                  <a:schemeClr val="bg1"/>
                </a:solidFill>
              </a:defRPr>
            </a:lvl1pPr>
          </a:lstStyle>
          <a:p>
            <a:r>
              <a:rPr lang="en-GB" dirty="0"/>
              <a:t>SCHOOL OF - to apply in all slides at the same time edit in Insert &gt; Header &amp; Footer</a:t>
            </a:r>
          </a:p>
        </p:txBody>
      </p:sp>
      <p:sp>
        <p:nvSpPr>
          <p:cNvPr id="9" name="Content Placeholder 2">
            <a:extLst>
              <a:ext uri="{FF2B5EF4-FFF2-40B4-BE49-F238E27FC236}">
                <a16:creationId xmlns:a16="http://schemas.microsoft.com/office/drawing/2014/main" id="{29C2B580-CBD9-4537-B8C7-F5D097FA9B6C}"/>
              </a:ext>
            </a:extLst>
          </p:cNvPr>
          <p:cNvSpPr>
            <a:spLocks noGrp="1"/>
          </p:cNvSpPr>
          <p:nvPr>
            <p:ph idx="1"/>
          </p:nvPr>
        </p:nvSpPr>
        <p:spPr>
          <a:xfrm>
            <a:off x="402270" y="1569470"/>
            <a:ext cx="3979992" cy="4351338"/>
          </a:xfrm>
        </p:spPr>
        <p:txBody>
          <a:bodyPr>
            <a:normAutofit/>
          </a:bodyPr>
          <a:lstStyle>
            <a:lvl1pPr>
              <a:lnSpc>
                <a:spcPct val="100000"/>
              </a:lnSpc>
              <a:defRPr sz="1800">
                <a:solidFill>
                  <a:schemeClr val="accent6"/>
                </a:solidFill>
                <a:latin typeface="+mn-lt"/>
              </a:defRPr>
            </a:lvl1pPr>
            <a:lvl2pPr>
              <a:lnSpc>
                <a:spcPct val="100000"/>
              </a:lnSpc>
              <a:defRPr sz="1500">
                <a:solidFill>
                  <a:schemeClr val="accent6"/>
                </a:solidFill>
                <a:latin typeface="+mn-lt"/>
              </a:defRPr>
            </a:lvl2pPr>
            <a:lvl3pPr>
              <a:lnSpc>
                <a:spcPct val="100000"/>
              </a:lnSpc>
              <a:defRPr sz="1350">
                <a:solidFill>
                  <a:schemeClr val="accent6"/>
                </a:solidFill>
                <a:latin typeface="+mn-lt"/>
              </a:defRPr>
            </a:lvl3pPr>
            <a:lvl4pPr>
              <a:lnSpc>
                <a:spcPct val="100000"/>
              </a:lnSpc>
              <a:defRPr sz="1200">
                <a:solidFill>
                  <a:schemeClr val="accent6"/>
                </a:solidFill>
                <a:latin typeface="+mn-lt"/>
              </a:defRPr>
            </a:lvl4pPr>
            <a:lvl5pPr>
              <a:lnSpc>
                <a:spcPct val="100000"/>
              </a:lnSpc>
              <a:defRPr sz="1200">
                <a:solidFill>
                  <a:schemeClr val="accent6"/>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Placeholder 1">
            <a:extLst>
              <a:ext uri="{FF2B5EF4-FFF2-40B4-BE49-F238E27FC236}">
                <a16:creationId xmlns:a16="http://schemas.microsoft.com/office/drawing/2014/main" id="{0D6C3B78-73A2-4154-9319-17F6C0C4AEEA}"/>
              </a:ext>
            </a:extLst>
          </p:cNvPr>
          <p:cNvSpPr>
            <a:spLocks noGrp="1"/>
          </p:cNvSpPr>
          <p:nvPr>
            <p:ph type="title" hasCustomPrompt="1"/>
          </p:nvPr>
        </p:nvSpPr>
        <p:spPr>
          <a:xfrm>
            <a:off x="402271" y="476722"/>
            <a:ext cx="7977348" cy="768545"/>
          </a:xfrm>
          <a:prstGeom prst="rect">
            <a:avLst/>
          </a:prstGeom>
        </p:spPr>
        <p:txBody>
          <a:bodyPr vert="horz" lIns="0" tIns="0" rIns="0" bIns="0" rtlCol="0" anchor="ctr">
            <a:normAutofit/>
          </a:bodyPr>
          <a:lstStyle>
            <a:lvl1pPr>
              <a:defRPr sz="2700" cap="all" baseline="0">
                <a:solidFill>
                  <a:schemeClr val="accent4"/>
                </a:solidFill>
                <a:latin typeface="+mn-lt"/>
              </a:defRPr>
            </a:lvl1pPr>
          </a:lstStyle>
          <a:p>
            <a:r>
              <a:rPr lang="en-US" dirty="0"/>
              <a:t>Title and Text – Two Columns</a:t>
            </a:r>
          </a:p>
        </p:txBody>
      </p:sp>
      <p:sp>
        <p:nvSpPr>
          <p:cNvPr id="18" name="Content Placeholder 2">
            <a:extLst>
              <a:ext uri="{FF2B5EF4-FFF2-40B4-BE49-F238E27FC236}">
                <a16:creationId xmlns:a16="http://schemas.microsoft.com/office/drawing/2014/main" id="{7D689E6E-16AC-41A4-A615-F16EE2083A68}"/>
              </a:ext>
            </a:extLst>
          </p:cNvPr>
          <p:cNvSpPr>
            <a:spLocks noGrp="1"/>
          </p:cNvSpPr>
          <p:nvPr>
            <p:ph idx="13"/>
          </p:nvPr>
        </p:nvSpPr>
        <p:spPr>
          <a:xfrm>
            <a:off x="4764573" y="1569470"/>
            <a:ext cx="3979992" cy="4351338"/>
          </a:xfrm>
        </p:spPr>
        <p:txBody>
          <a:bodyPr>
            <a:normAutofit/>
          </a:bodyPr>
          <a:lstStyle>
            <a:lvl1pPr>
              <a:lnSpc>
                <a:spcPct val="100000"/>
              </a:lnSpc>
              <a:defRPr sz="1800">
                <a:solidFill>
                  <a:schemeClr val="accent6"/>
                </a:solidFill>
                <a:latin typeface="+mn-lt"/>
              </a:defRPr>
            </a:lvl1pPr>
            <a:lvl2pPr>
              <a:lnSpc>
                <a:spcPct val="100000"/>
              </a:lnSpc>
              <a:defRPr sz="1500">
                <a:solidFill>
                  <a:schemeClr val="accent6"/>
                </a:solidFill>
                <a:latin typeface="+mn-lt"/>
              </a:defRPr>
            </a:lvl2pPr>
            <a:lvl3pPr>
              <a:lnSpc>
                <a:spcPct val="100000"/>
              </a:lnSpc>
              <a:defRPr sz="1350">
                <a:solidFill>
                  <a:schemeClr val="accent6"/>
                </a:solidFill>
                <a:latin typeface="+mn-lt"/>
              </a:defRPr>
            </a:lvl3pPr>
            <a:lvl4pPr>
              <a:lnSpc>
                <a:spcPct val="100000"/>
              </a:lnSpc>
              <a:defRPr sz="1200">
                <a:solidFill>
                  <a:schemeClr val="accent6"/>
                </a:solidFill>
                <a:latin typeface="+mn-lt"/>
              </a:defRPr>
            </a:lvl4pPr>
            <a:lvl5pPr>
              <a:lnSpc>
                <a:spcPct val="100000"/>
              </a:lnSpc>
              <a:defRPr sz="1200">
                <a:solidFill>
                  <a:schemeClr val="accent6"/>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Slide Number Placeholder 5">
            <a:extLst>
              <a:ext uri="{FF2B5EF4-FFF2-40B4-BE49-F238E27FC236}">
                <a16:creationId xmlns:a16="http://schemas.microsoft.com/office/drawing/2014/main" id="{4FB67CF2-B64F-4A94-920B-241CDC1D7497}"/>
              </a:ext>
            </a:extLst>
          </p:cNvPr>
          <p:cNvSpPr>
            <a:spLocks noGrp="1"/>
          </p:cNvSpPr>
          <p:nvPr>
            <p:ph type="sldNum" sz="quarter" idx="4"/>
          </p:nvPr>
        </p:nvSpPr>
        <p:spPr>
          <a:xfrm>
            <a:off x="8603086" y="570010"/>
            <a:ext cx="228098" cy="365125"/>
          </a:xfrm>
          <a:prstGeom prst="rect">
            <a:avLst/>
          </a:prstGeom>
        </p:spPr>
        <p:txBody>
          <a:bodyPr vert="horz" lIns="0" tIns="45720" rIns="0" bIns="45720" rtlCol="0" anchor="ctr"/>
          <a:lstStyle>
            <a:lvl1pPr algn="l">
              <a:defRPr sz="750" b="0" i="0">
                <a:solidFill>
                  <a:schemeClr val="accent6"/>
                </a:solidFill>
                <a:latin typeface="+mn-lt"/>
              </a:defRPr>
            </a:lvl1pPr>
          </a:lstStyle>
          <a:p>
            <a:fld id="{54797FC3-DC33-DA47-95F6-F7EB925D69E8}" type="slidenum">
              <a:rPr lang="en-US" smtClean="0"/>
              <a:pPr/>
              <a:t>‹#›</a:t>
            </a:fld>
            <a:endParaRPr lang="en-US"/>
          </a:p>
        </p:txBody>
      </p:sp>
      <p:cxnSp>
        <p:nvCxnSpPr>
          <p:cNvPr id="20" name="Straight Connector 19">
            <a:extLst>
              <a:ext uri="{FF2B5EF4-FFF2-40B4-BE49-F238E27FC236}">
                <a16:creationId xmlns:a16="http://schemas.microsoft.com/office/drawing/2014/main" id="{468FD2DE-1A88-4A6E-A867-108BC410CDEF}"/>
              </a:ext>
            </a:extLst>
          </p:cNvPr>
          <p:cNvCxnSpPr>
            <a:cxnSpLocks/>
          </p:cNvCxnSpPr>
          <p:nvPr userDrawn="1"/>
        </p:nvCxnSpPr>
        <p:spPr>
          <a:xfrm>
            <a:off x="8518760" y="625959"/>
            <a:ext cx="0" cy="23232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714167BC-B815-4B78-99FB-95C6C1ACD6D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71914" y="6265899"/>
            <a:ext cx="1299749" cy="374948"/>
          </a:xfrm>
          <a:prstGeom prst="rect">
            <a:avLst/>
          </a:prstGeom>
        </p:spPr>
      </p:pic>
    </p:spTree>
    <p:extLst>
      <p:ext uri="{BB962C8B-B14F-4D97-AF65-F5344CB8AC3E}">
        <p14:creationId xmlns:p14="http://schemas.microsoft.com/office/powerpoint/2010/main" val="547556090"/>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Comparison - 2">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247481D-A558-4FA1-A689-6CBC122151C8}"/>
              </a:ext>
            </a:extLst>
          </p:cNvPr>
          <p:cNvSpPr/>
          <p:nvPr userDrawn="1"/>
        </p:nvSpPr>
        <p:spPr>
          <a:xfrm>
            <a:off x="0" y="6089456"/>
            <a:ext cx="9144000" cy="76854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Footer Placeholder 1">
            <a:extLst>
              <a:ext uri="{FF2B5EF4-FFF2-40B4-BE49-F238E27FC236}">
                <a16:creationId xmlns:a16="http://schemas.microsoft.com/office/drawing/2014/main" id="{B6B4181A-F098-42EA-BB8A-BAA3A9BBD7AE}"/>
              </a:ext>
            </a:extLst>
          </p:cNvPr>
          <p:cNvSpPr>
            <a:spLocks noGrp="1"/>
          </p:cNvSpPr>
          <p:nvPr>
            <p:ph type="ftr" sz="quarter" idx="10"/>
          </p:nvPr>
        </p:nvSpPr>
        <p:spPr>
          <a:xfrm>
            <a:off x="2134126" y="6366389"/>
            <a:ext cx="4875749" cy="173368"/>
          </a:xfrm>
        </p:spPr>
        <p:txBody>
          <a:bodyPr lIns="0" tIns="0" rIns="0" bIns="0" anchor="b"/>
          <a:lstStyle>
            <a:lvl1pPr algn="l">
              <a:defRPr sz="750">
                <a:solidFill>
                  <a:schemeClr val="bg1"/>
                </a:solidFill>
              </a:defRPr>
            </a:lvl1pPr>
          </a:lstStyle>
          <a:p>
            <a:r>
              <a:rPr lang="en-GB" dirty="0"/>
              <a:t>SCHOOL OF - to apply in all slides at the same time edit in Insert &gt; Header &amp; Footer</a:t>
            </a:r>
          </a:p>
        </p:txBody>
      </p:sp>
      <p:sp>
        <p:nvSpPr>
          <p:cNvPr id="17" name="Title Placeholder 1">
            <a:extLst>
              <a:ext uri="{FF2B5EF4-FFF2-40B4-BE49-F238E27FC236}">
                <a16:creationId xmlns:a16="http://schemas.microsoft.com/office/drawing/2014/main" id="{0D6C3B78-73A2-4154-9319-17F6C0C4AEEA}"/>
              </a:ext>
            </a:extLst>
          </p:cNvPr>
          <p:cNvSpPr>
            <a:spLocks noGrp="1"/>
          </p:cNvSpPr>
          <p:nvPr>
            <p:ph type="title" hasCustomPrompt="1"/>
          </p:nvPr>
        </p:nvSpPr>
        <p:spPr>
          <a:xfrm>
            <a:off x="402271" y="476722"/>
            <a:ext cx="7977348" cy="768545"/>
          </a:xfrm>
          <a:prstGeom prst="rect">
            <a:avLst/>
          </a:prstGeom>
        </p:spPr>
        <p:txBody>
          <a:bodyPr vert="horz" lIns="0" tIns="0" rIns="0" bIns="0" rtlCol="0" anchor="ctr">
            <a:normAutofit/>
          </a:bodyPr>
          <a:lstStyle>
            <a:lvl1pPr>
              <a:defRPr sz="2700" cap="all" baseline="0">
                <a:solidFill>
                  <a:schemeClr val="accent4"/>
                </a:solidFill>
                <a:latin typeface="+mn-lt"/>
              </a:defRPr>
            </a:lvl1pPr>
          </a:lstStyle>
          <a:p>
            <a:r>
              <a:rPr lang="en-US" dirty="0"/>
              <a:t>Title and Text – Three Columns</a:t>
            </a:r>
          </a:p>
        </p:txBody>
      </p:sp>
      <p:sp>
        <p:nvSpPr>
          <p:cNvPr id="19" name="Slide Number Placeholder 5">
            <a:extLst>
              <a:ext uri="{FF2B5EF4-FFF2-40B4-BE49-F238E27FC236}">
                <a16:creationId xmlns:a16="http://schemas.microsoft.com/office/drawing/2014/main" id="{4FB67CF2-B64F-4A94-920B-241CDC1D7497}"/>
              </a:ext>
            </a:extLst>
          </p:cNvPr>
          <p:cNvSpPr>
            <a:spLocks noGrp="1"/>
          </p:cNvSpPr>
          <p:nvPr>
            <p:ph type="sldNum" sz="quarter" idx="4"/>
          </p:nvPr>
        </p:nvSpPr>
        <p:spPr>
          <a:xfrm>
            <a:off x="8603086" y="570010"/>
            <a:ext cx="228098" cy="365125"/>
          </a:xfrm>
          <a:prstGeom prst="rect">
            <a:avLst/>
          </a:prstGeom>
        </p:spPr>
        <p:txBody>
          <a:bodyPr vert="horz" lIns="0" tIns="45720" rIns="0" bIns="45720" rtlCol="0" anchor="ctr"/>
          <a:lstStyle>
            <a:lvl1pPr algn="l">
              <a:defRPr sz="750" b="0" i="0">
                <a:solidFill>
                  <a:schemeClr val="accent6"/>
                </a:solidFill>
                <a:latin typeface="+mn-lt"/>
              </a:defRPr>
            </a:lvl1pPr>
          </a:lstStyle>
          <a:p>
            <a:fld id="{54797FC3-DC33-DA47-95F6-F7EB925D69E8}" type="slidenum">
              <a:rPr lang="en-US" smtClean="0"/>
              <a:pPr/>
              <a:t>‹#›</a:t>
            </a:fld>
            <a:endParaRPr lang="en-US"/>
          </a:p>
        </p:txBody>
      </p:sp>
      <p:cxnSp>
        <p:nvCxnSpPr>
          <p:cNvPr id="20" name="Straight Connector 19">
            <a:extLst>
              <a:ext uri="{FF2B5EF4-FFF2-40B4-BE49-F238E27FC236}">
                <a16:creationId xmlns:a16="http://schemas.microsoft.com/office/drawing/2014/main" id="{468FD2DE-1A88-4A6E-A867-108BC410CDEF}"/>
              </a:ext>
            </a:extLst>
          </p:cNvPr>
          <p:cNvCxnSpPr>
            <a:cxnSpLocks/>
          </p:cNvCxnSpPr>
          <p:nvPr userDrawn="1"/>
        </p:nvCxnSpPr>
        <p:spPr>
          <a:xfrm>
            <a:off x="8518760" y="625959"/>
            <a:ext cx="0" cy="23232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2461D31A-6CFF-4374-A5D1-E71C4FD10ED7}"/>
              </a:ext>
            </a:extLst>
          </p:cNvPr>
          <p:cNvSpPr>
            <a:spLocks noGrp="1"/>
          </p:cNvSpPr>
          <p:nvPr>
            <p:ph idx="1"/>
          </p:nvPr>
        </p:nvSpPr>
        <p:spPr>
          <a:xfrm>
            <a:off x="402274" y="1569470"/>
            <a:ext cx="2464337" cy="4532881"/>
          </a:xfrm>
        </p:spPr>
        <p:txBody>
          <a:bodyPr>
            <a:normAutofit/>
          </a:bodyPr>
          <a:lstStyle>
            <a:lvl1pPr>
              <a:lnSpc>
                <a:spcPct val="100000"/>
              </a:lnSpc>
              <a:defRPr sz="1800">
                <a:latin typeface="+mn-lt"/>
              </a:defRPr>
            </a:lvl1pPr>
            <a:lvl2pPr>
              <a:lnSpc>
                <a:spcPct val="100000"/>
              </a:lnSpc>
              <a:defRPr sz="1500">
                <a:latin typeface="+mn-lt"/>
              </a:defRPr>
            </a:lvl2pPr>
            <a:lvl3pPr>
              <a:lnSpc>
                <a:spcPct val="100000"/>
              </a:lnSpc>
              <a:defRPr sz="1350">
                <a:latin typeface="+mn-lt"/>
              </a:defRPr>
            </a:lvl3pPr>
            <a:lvl4pPr>
              <a:lnSpc>
                <a:spcPct val="100000"/>
              </a:lnSpc>
              <a:defRPr sz="1200">
                <a:latin typeface="+mn-lt"/>
              </a:defRPr>
            </a:lvl4pPr>
            <a:lvl5pPr>
              <a:lnSpc>
                <a:spcPct val="100000"/>
              </a:lnSpc>
              <a:defRPr sz="12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a:extLst>
              <a:ext uri="{FF2B5EF4-FFF2-40B4-BE49-F238E27FC236}">
                <a16:creationId xmlns:a16="http://schemas.microsoft.com/office/drawing/2014/main" id="{CE4C3381-A31C-4370-92B2-B50A6BC0C2FC}"/>
              </a:ext>
            </a:extLst>
          </p:cNvPr>
          <p:cNvSpPr>
            <a:spLocks noGrp="1"/>
          </p:cNvSpPr>
          <p:nvPr>
            <p:ph idx="11"/>
          </p:nvPr>
        </p:nvSpPr>
        <p:spPr>
          <a:xfrm>
            <a:off x="3339835" y="1569470"/>
            <a:ext cx="2464337" cy="4532881"/>
          </a:xfrm>
        </p:spPr>
        <p:txBody>
          <a:bodyPr>
            <a:normAutofit/>
          </a:bodyPr>
          <a:lstStyle>
            <a:lvl1pPr>
              <a:lnSpc>
                <a:spcPct val="100000"/>
              </a:lnSpc>
              <a:defRPr sz="1800">
                <a:latin typeface="+mn-lt"/>
              </a:defRPr>
            </a:lvl1pPr>
            <a:lvl2pPr>
              <a:lnSpc>
                <a:spcPct val="100000"/>
              </a:lnSpc>
              <a:defRPr sz="1500">
                <a:latin typeface="+mn-lt"/>
              </a:defRPr>
            </a:lvl2pPr>
            <a:lvl3pPr>
              <a:lnSpc>
                <a:spcPct val="100000"/>
              </a:lnSpc>
              <a:defRPr sz="1350">
                <a:latin typeface="+mn-lt"/>
              </a:defRPr>
            </a:lvl3pPr>
            <a:lvl4pPr>
              <a:lnSpc>
                <a:spcPct val="100000"/>
              </a:lnSpc>
              <a:defRPr sz="1200">
                <a:latin typeface="+mn-lt"/>
              </a:defRPr>
            </a:lvl4pPr>
            <a:lvl5pPr>
              <a:lnSpc>
                <a:spcPct val="100000"/>
              </a:lnSpc>
              <a:defRPr sz="12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E4E779E2-CD88-40B2-8220-7C5EEE9E55B6}"/>
              </a:ext>
            </a:extLst>
          </p:cNvPr>
          <p:cNvSpPr>
            <a:spLocks noGrp="1"/>
          </p:cNvSpPr>
          <p:nvPr>
            <p:ph idx="12"/>
          </p:nvPr>
        </p:nvSpPr>
        <p:spPr>
          <a:xfrm>
            <a:off x="6277396" y="1569470"/>
            <a:ext cx="2464337" cy="4532881"/>
          </a:xfrm>
        </p:spPr>
        <p:txBody>
          <a:bodyPr>
            <a:normAutofit/>
          </a:bodyPr>
          <a:lstStyle>
            <a:lvl1pPr>
              <a:lnSpc>
                <a:spcPct val="100000"/>
              </a:lnSpc>
              <a:defRPr sz="1800">
                <a:latin typeface="+mn-lt"/>
              </a:defRPr>
            </a:lvl1pPr>
            <a:lvl2pPr>
              <a:lnSpc>
                <a:spcPct val="100000"/>
              </a:lnSpc>
              <a:defRPr sz="1500">
                <a:latin typeface="+mn-lt"/>
              </a:defRPr>
            </a:lvl2pPr>
            <a:lvl3pPr>
              <a:lnSpc>
                <a:spcPct val="100000"/>
              </a:lnSpc>
              <a:defRPr sz="1350">
                <a:latin typeface="+mn-lt"/>
              </a:defRPr>
            </a:lvl3pPr>
            <a:lvl4pPr>
              <a:lnSpc>
                <a:spcPct val="100000"/>
              </a:lnSpc>
              <a:defRPr sz="1200">
                <a:latin typeface="+mn-lt"/>
              </a:defRPr>
            </a:lvl4pPr>
            <a:lvl5pPr>
              <a:lnSpc>
                <a:spcPct val="100000"/>
              </a:lnSpc>
              <a:defRPr sz="12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a:extLst>
              <a:ext uri="{FF2B5EF4-FFF2-40B4-BE49-F238E27FC236}">
                <a16:creationId xmlns:a16="http://schemas.microsoft.com/office/drawing/2014/main" id="{F5855772-EE35-4157-A9C3-3CED4DA485B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71914" y="6265899"/>
            <a:ext cx="1299749" cy="374948"/>
          </a:xfrm>
          <a:prstGeom prst="rect">
            <a:avLst/>
          </a:prstGeom>
        </p:spPr>
      </p:pic>
    </p:spTree>
    <p:extLst>
      <p:ext uri="{BB962C8B-B14F-4D97-AF65-F5344CB8AC3E}">
        <p14:creationId xmlns:p14="http://schemas.microsoft.com/office/powerpoint/2010/main" val="3843717237"/>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Comparison - 3">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247481D-A558-4FA1-A689-6CBC122151C8}"/>
              </a:ext>
            </a:extLst>
          </p:cNvPr>
          <p:cNvSpPr/>
          <p:nvPr userDrawn="1"/>
        </p:nvSpPr>
        <p:spPr>
          <a:xfrm>
            <a:off x="0" y="6089456"/>
            <a:ext cx="9144000" cy="76854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Footer Placeholder 1">
            <a:extLst>
              <a:ext uri="{FF2B5EF4-FFF2-40B4-BE49-F238E27FC236}">
                <a16:creationId xmlns:a16="http://schemas.microsoft.com/office/drawing/2014/main" id="{B6B4181A-F098-42EA-BB8A-BAA3A9BBD7AE}"/>
              </a:ext>
            </a:extLst>
          </p:cNvPr>
          <p:cNvSpPr>
            <a:spLocks noGrp="1"/>
          </p:cNvSpPr>
          <p:nvPr>
            <p:ph type="ftr" sz="quarter" idx="10"/>
          </p:nvPr>
        </p:nvSpPr>
        <p:spPr>
          <a:xfrm>
            <a:off x="2134126" y="6366389"/>
            <a:ext cx="4875749" cy="173368"/>
          </a:xfrm>
        </p:spPr>
        <p:txBody>
          <a:bodyPr lIns="0" tIns="0" rIns="0" bIns="0" anchor="b"/>
          <a:lstStyle>
            <a:lvl1pPr algn="l">
              <a:defRPr sz="750">
                <a:solidFill>
                  <a:schemeClr val="bg1"/>
                </a:solidFill>
              </a:defRPr>
            </a:lvl1pPr>
          </a:lstStyle>
          <a:p>
            <a:r>
              <a:rPr lang="en-GB" dirty="0"/>
              <a:t>SCHOOL OF - to apply in all slides at the same time edit in Insert &gt; Header &amp; Footer</a:t>
            </a:r>
          </a:p>
        </p:txBody>
      </p:sp>
      <p:sp>
        <p:nvSpPr>
          <p:cNvPr id="17" name="Title Placeholder 1">
            <a:extLst>
              <a:ext uri="{FF2B5EF4-FFF2-40B4-BE49-F238E27FC236}">
                <a16:creationId xmlns:a16="http://schemas.microsoft.com/office/drawing/2014/main" id="{0D6C3B78-73A2-4154-9319-17F6C0C4AEEA}"/>
              </a:ext>
            </a:extLst>
          </p:cNvPr>
          <p:cNvSpPr>
            <a:spLocks noGrp="1"/>
          </p:cNvSpPr>
          <p:nvPr>
            <p:ph type="title" hasCustomPrompt="1"/>
          </p:nvPr>
        </p:nvSpPr>
        <p:spPr>
          <a:xfrm>
            <a:off x="402271" y="476722"/>
            <a:ext cx="7977348" cy="768545"/>
          </a:xfrm>
          <a:prstGeom prst="rect">
            <a:avLst/>
          </a:prstGeom>
        </p:spPr>
        <p:txBody>
          <a:bodyPr vert="horz" lIns="0" tIns="0" rIns="0" bIns="0" rtlCol="0" anchor="ctr">
            <a:normAutofit/>
          </a:bodyPr>
          <a:lstStyle>
            <a:lvl1pPr>
              <a:defRPr sz="2700" cap="all" baseline="0">
                <a:solidFill>
                  <a:schemeClr val="accent4"/>
                </a:solidFill>
                <a:latin typeface="+mn-lt"/>
              </a:defRPr>
            </a:lvl1pPr>
          </a:lstStyle>
          <a:p>
            <a:r>
              <a:rPr lang="en-US" dirty="0"/>
              <a:t>Title and Text – Four Columns</a:t>
            </a:r>
          </a:p>
        </p:txBody>
      </p:sp>
      <p:sp>
        <p:nvSpPr>
          <p:cNvPr id="19" name="Slide Number Placeholder 5">
            <a:extLst>
              <a:ext uri="{FF2B5EF4-FFF2-40B4-BE49-F238E27FC236}">
                <a16:creationId xmlns:a16="http://schemas.microsoft.com/office/drawing/2014/main" id="{4FB67CF2-B64F-4A94-920B-241CDC1D7497}"/>
              </a:ext>
            </a:extLst>
          </p:cNvPr>
          <p:cNvSpPr>
            <a:spLocks noGrp="1"/>
          </p:cNvSpPr>
          <p:nvPr>
            <p:ph type="sldNum" sz="quarter" idx="4"/>
          </p:nvPr>
        </p:nvSpPr>
        <p:spPr>
          <a:xfrm>
            <a:off x="8603086" y="570010"/>
            <a:ext cx="228098" cy="365125"/>
          </a:xfrm>
          <a:prstGeom prst="rect">
            <a:avLst/>
          </a:prstGeom>
        </p:spPr>
        <p:txBody>
          <a:bodyPr vert="horz" lIns="0" tIns="45720" rIns="0" bIns="45720" rtlCol="0" anchor="ctr"/>
          <a:lstStyle>
            <a:lvl1pPr algn="l">
              <a:defRPr sz="750" b="0" i="0">
                <a:solidFill>
                  <a:schemeClr val="accent6"/>
                </a:solidFill>
                <a:latin typeface="+mn-lt"/>
              </a:defRPr>
            </a:lvl1pPr>
          </a:lstStyle>
          <a:p>
            <a:fld id="{54797FC3-DC33-DA47-95F6-F7EB925D69E8}" type="slidenum">
              <a:rPr lang="en-US" smtClean="0"/>
              <a:pPr/>
              <a:t>‹#›</a:t>
            </a:fld>
            <a:endParaRPr lang="en-US"/>
          </a:p>
        </p:txBody>
      </p:sp>
      <p:cxnSp>
        <p:nvCxnSpPr>
          <p:cNvPr id="20" name="Straight Connector 19">
            <a:extLst>
              <a:ext uri="{FF2B5EF4-FFF2-40B4-BE49-F238E27FC236}">
                <a16:creationId xmlns:a16="http://schemas.microsoft.com/office/drawing/2014/main" id="{468FD2DE-1A88-4A6E-A867-108BC410CDEF}"/>
              </a:ext>
            </a:extLst>
          </p:cNvPr>
          <p:cNvCxnSpPr>
            <a:cxnSpLocks/>
          </p:cNvCxnSpPr>
          <p:nvPr userDrawn="1"/>
        </p:nvCxnSpPr>
        <p:spPr>
          <a:xfrm>
            <a:off x="8518760" y="625959"/>
            <a:ext cx="0" cy="23232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69B77985-AE5F-4F69-94FE-381A1853C375}"/>
              </a:ext>
            </a:extLst>
          </p:cNvPr>
          <p:cNvSpPr>
            <a:spLocks noGrp="1"/>
          </p:cNvSpPr>
          <p:nvPr>
            <p:ph idx="1"/>
          </p:nvPr>
        </p:nvSpPr>
        <p:spPr>
          <a:xfrm>
            <a:off x="402273" y="1569470"/>
            <a:ext cx="1862999" cy="4532880"/>
          </a:xfrm>
        </p:spPr>
        <p:txBody>
          <a:bodyPr/>
          <a:lstStyle>
            <a:lvl1pPr marL="0" indent="0">
              <a:lnSpc>
                <a:spcPct val="100000"/>
              </a:lnSpc>
              <a:buNone/>
              <a:defRPr sz="1800">
                <a:latin typeface="+mn-lt"/>
              </a:defRPr>
            </a:lvl1pPr>
            <a:lvl2pPr marL="342884" indent="0">
              <a:lnSpc>
                <a:spcPct val="100000"/>
              </a:lnSpc>
              <a:buNone/>
              <a:defRPr sz="1500">
                <a:latin typeface="+mn-lt"/>
              </a:defRPr>
            </a:lvl2pPr>
            <a:lvl3pPr marL="685766" indent="0">
              <a:lnSpc>
                <a:spcPct val="100000"/>
              </a:lnSpc>
              <a:buNone/>
              <a:defRPr sz="1350">
                <a:latin typeface="+mn-lt"/>
              </a:defRPr>
            </a:lvl3pPr>
            <a:lvl4pPr marL="1028649" indent="0">
              <a:lnSpc>
                <a:spcPct val="100000"/>
              </a:lnSpc>
              <a:buNone/>
              <a:defRPr sz="1200">
                <a:latin typeface="+mn-lt"/>
              </a:defRPr>
            </a:lvl4pPr>
            <a:lvl5pPr marL="1371532" indent="0">
              <a:lnSpc>
                <a:spcPct val="100000"/>
              </a:lnSpc>
              <a:buNone/>
              <a:defRPr lang="en-US" sz="1200"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a:extLst>
              <a:ext uri="{FF2B5EF4-FFF2-40B4-BE49-F238E27FC236}">
                <a16:creationId xmlns:a16="http://schemas.microsoft.com/office/drawing/2014/main" id="{60602DCF-60E0-4067-A5D9-E2002EA7A7F0}"/>
              </a:ext>
            </a:extLst>
          </p:cNvPr>
          <p:cNvSpPr>
            <a:spLocks noGrp="1"/>
          </p:cNvSpPr>
          <p:nvPr>
            <p:ph idx="11"/>
          </p:nvPr>
        </p:nvSpPr>
        <p:spPr>
          <a:xfrm>
            <a:off x="2561094" y="1569470"/>
            <a:ext cx="1862999" cy="4532880"/>
          </a:xfrm>
        </p:spPr>
        <p:txBody>
          <a:bodyPr/>
          <a:lstStyle>
            <a:lvl1pPr marL="0" indent="0">
              <a:lnSpc>
                <a:spcPct val="100000"/>
              </a:lnSpc>
              <a:buNone/>
              <a:defRPr sz="1800">
                <a:latin typeface="+mn-lt"/>
              </a:defRPr>
            </a:lvl1pPr>
            <a:lvl2pPr marL="342884" indent="0">
              <a:lnSpc>
                <a:spcPct val="100000"/>
              </a:lnSpc>
              <a:buNone/>
              <a:defRPr sz="1500">
                <a:latin typeface="+mn-lt"/>
              </a:defRPr>
            </a:lvl2pPr>
            <a:lvl3pPr marL="685766" indent="0">
              <a:lnSpc>
                <a:spcPct val="100000"/>
              </a:lnSpc>
              <a:buNone/>
              <a:defRPr sz="1350">
                <a:latin typeface="+mn-lt"/>
              </a:defRPr>
            </a:lvl3pPr>
            <a:lvl4pPr marL="1028649" indent="0">
              <a:lnSpc>
                <a:spcPct val="100000"/>
              </a:lnSpc>
              <a:buNone/>
              <a:defRPr sz="1200">
                <a:latin typeface="+mn-lt"/>
              </a:defRPr>
            </a:lvl4pPr>
            <a:lvl5pPr marL="1371532" indent="0">
              <a:lnSpc>
                <a:spcPct val="100000"/>
              </a:lnSpc>
              <a:buNone/>
              <a:defRPr sz="12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2">
            <a:extLst>
              <a:ext uri="{FF2B5EF4-FFF2-40B4-BE49-F238E27FC236}">
                <a16:creationId xmlns:a16="http://schemas.microsoft.com/office/drawing/2014/main" id="{7266ACB0-37C4-4CDC-A46D-5C3D105418F8}"/>
              </a:ext>
            </a:extLst>
          </p:cNvPr>
          <p:cNvSpPr>
            <a:spLocks noGrp="1"/>
          </p:cNvSpPr>
          <p:nvPr>
            <p:ph idx="12"/>
          </p:nvPr>
        </p:nvSpPr>
        <p:spPr>
          <a:xfrm>
            <a:off x="4719914" y="1569470"/>
            <a:ext cx="1862999" cy="4532880"/>
          </a:xfrm>
        </p:spPr>
        <p:txBody>
          <a:bodyPr>
            <a:normAutofit/>
          </a:bodyPr>
          <a:lstStyle>
            <a:lvl1pPr marL="0" indent="0">
              <a:lnSpc>
                <a:spcPct val="100000"/>
              </a:lnSpc>
              <a:buNone/>
              <a:defRPr sz="1800">
                <a:latin typeface="+mn-lt"/>
              </a:defRPr>
            </a:lvl1pPr>
            <a:lvl2pPr marL="342884" indent="0">
              <a:lnSpc>
                <a:spcPct val="100000"/>
              </a:lnSpc>
              <a:buNone/>
              <a:defRPr sz="1500">
                <a:latin typeface="+mn-lt"/>
              </a:defRPr>
            </a:lvl2pPr>
            <a:lvl3pPr marL="685766" indent="0">
              <a:lnSpc>
                <a:spcPct val="100000"/>
              </a:lnSpc>
              <a:buNone/>
              <a:defRPr sz="1350">
                <a:latin typeface="+mn-lt"/>
              </a:defRPr>
            </a:lvl3pPr>
            <a:lvl4pPr marL="1028649" indent="0">
              <a:lnSpc>
                <a:spcPct val="100000"/>
              </a:lnSpc>
              <a:buNone/>
              <a:defRPr sz="1200">
                <a:latin typeface="+mn-lt"/>
              </a:defRPr>
            </a:lvl4pPr>
            <a:lvl5pPr marL="1371532" indent="0">
              <a:lnSpc>
                <a:spcPct val="100000"/>
              </a:lnSpc>
              <a:buNone/>
              <a:defRPr sz="12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Content Placeholder 2">
            <a:extLst>
              <a:ext uri="{FF2B5EF4-FFF2-40B4-BE49-F238E27FC236}">
                <a16:creationId xmlns:a16="http://schemas.microsoft.com/office/drawing/2014/main" id="{AF4518C5-1790-4784-BF8E-B8DF5EE7B400}"/>
              </a:ext>
            </a:extLst>
          </p:cNvPr>
          <p:cNvSpPr>
            <a:spLocks noGrp="1"/>
          </p:cNvSpPr>
          <p:nvPr>
            <p:ph idx="13"/>
          </p:nvPr>
        </p:nvSpPr>
        <p:spPr>
          <a:xfrm>
            <a:off x="6878734" y="1569470"/>
            <a:ext cx="1862999" cy="4532880"/>
          </a:xfrm>
        </p:spPr>
        <p:txBody>
          <a:bodyPr>
            <a:normAutofit/>
          </a:bodyPr>
          <a:lstStyle>
            <a:lvl1pPr marL="0" indent="0">
              <a:lnSpc>
                <a:spcPct val="100000"/>
              </a:lnSpc>
              <a:buNone/>
              <a:defRPr sz="1800">
                <a:latin typeface="+mn-lt"/>
              </a:defRPr>
            </a:lvl1pPr>
            <a:lvl2pPr marL="342884" indent="0">
              <a:lnSpc>
                <a:spcPct val="100000"/>
              </a:lnSpc>
              <a:buNone/>
              <a:defRPr sz="1500">
                <a:latin typeface="+mn-lt"/>
              </a:defRPr>
            </a:lvl2pPr>
            <a:lvl3pPr marL="685766" indent="0">
              <a:lnSpc>
                <a:spcPct val="100000"/>
              </a:lnSpc>
              <a:buNone/>
              <a:defRPr sz="1350">
                <a:latin typeface="+mn-lt"/>
              </a:defRPr>
            </a:lvl3pPr>
            <a:lvl4pPr marL="1028649" indent="0">
              <a:lnSpc>
                <a:spcPct val="100000"/>
              </a:lnSpc>
              <a:buNone/>
              <a:defRPr sz="1200">
                <a:latin typeface="+mn-lt"/>
              </a:defRPr>
            </a:lvl4pPr>
            <a:lvl5pPr marL="1371532" indent="0">
              <a:lnSpc>
                <a:spcPct val="100000"/>
              </a:lnSpc>
              <a:buNone/>
              <a:defRPr sz="12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2" name="Picture 11">
            <a:extLst>
              <a:ext uri="{FF2B5EF4-FFF2-40B4-BE49-F238E27FC236}">
                <a16:creationId xmlns:a16="http://schemas.microsoft.com/office/drawing/2014/main" id="{031BFA5D-B084-424D-B586-80867FB956D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71914" y="6265899"/>
            <a:ext cx="1299749" cy="374948"/>
          </a:xfrm>
          <a:prstGeom prst="rect">
            <a:avLst/>
          </a:prstGeom>
        </p:spPr>
      </p:pic>
    </p:spTree>
    <p:extLst>
      <p:ext uri="{BB962C8B-B14F-4D97-AF65-F5344CB8AC3E}">
        <p14:creationId xmlns:p14="http://schemas.microsoft.com/office/powerpoint/2010/main" val="1183491197"/>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Text with Picture Right">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0652D99C-059D-4EC9-A9C6-297B559A989A}"/>
              </a:ext>
            </a:extLst>
          </p:cNvPr>
          <p:cNvSpPr>
            <a:spLocks noGrp="1"/>
          </p:cNvSpPr>
          <p:nvPr>
            <p:ph idx="1"/>
          </p:nvPr>
        </p:nvSpPr>
        <p:spPr>
          <a:xfrm>
            <a:off x="402271" y="1569470"/>
            <a:ext cx="3734832" cy="4532881"/>
          </a:xfrm>
        </p:spPr>
        <p:txBody>
          <a:bodyPr/>
          <a:lstStyle>
            <a:lvl1pPr marL="257175" indent="-257175">
              <a:lnSpc>
                <a:spcPct val="100000"/>
              </a:lnSpc>
              <a:buFont typeface="Arial" panose="020B0604020202020204" pitchFamily="34" charset="0"/>
              <a:buChar char="•"/>
              <a:defRPr>
                <a:latin typeface="+mn-lt"/>
              </a:defRPr>
            </a:lvl1pPr>
            <a:lvl2pPr marL="600059" indent="-257175">
              <a:lnSpc>
                <a:spcPct val="100000"/>
              </a:lnSpc>
              <a:buFont typeface="Arial" panose="020B0604020202020204" pitchFamily="34" charset="0"/>
              <a:buChar char="•"/>
              <a:defRPr>
                <a:latin typeface="+mn-lt"/>
              </a:defRPr>
            </a:lvl2pPr>
            <a:lvl3pPr marL="900078" indent="-214313">
              <a:lnSpc>
                <a:spcPct val="100000"/>
              </a:lnSpc>
              <a:buFont typeface="Arial" panose="020B0604020202020204" pitchFamily="34" charset="0"/>
              <a:buChar char="•"/>
              <a:defRPr>
                <a:latin typeface="+mn-lt"/>
              </a:defRPr>
            </a:lvl3pPr>
            <a:lvl4pPr marL="1242962" indent="-214313">
              <a:lnSpc>
                <a:spcPct val="100000"/>
              </a:lnSpc>
              <a:buFont typeface="Arial" panose="020B0604020202020204" pitchFamily="34" charset="0"/>
              <a:buChar char="•"/>
              <a:defRPr>
                <a:latin typeface="+mn-lt"/>
              </a:defRPr>
            </a:lvl4pPr>
            <a:lvl5pPr marL="1585844" indent="-214313">
              <a:lnSpc>
                <a:spcPct val="100000"/>
              </a:lnSpc>
              <a:buFont typeface="Arial" panose="020B0604020202020204" pitchFamily="34" charset="0"/>
              <a:buChar cha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Placeholder 1">
            <a:extLst>
              <a:ext uri="{FF2B5EF4-FFF2-40B4-BE49-F238E27FC236}">
                <a16:creationId xmlns:a16="http://schemas.microsoft.com/office/drawing/2014/main" id="{10E5E39C-0E65-4764-84C2-484BF7A20EB2}"/>
              </a:ext>
            </a:extLst>
          </p:cNvPr>
          <p:cNvSpPr>
            <a:spLocks noGrp="1"/>
          </p:cNvSpPr>
          <p:nvPr>
            <p:ph type="title" hasCustomPrompt="1"/>
          </p:nvPr>
        </p:nvSpPr>
        <p:spPr>
          <a:xfrm>
            <a:off x="402271" y="476722"/>
            <a:ext cx="4026854" cy="768545"/>
          </a:xfrm>
          <a:prstGeom prst="rect">
            <a:avLst/>
          </a:prstGeom>
        </p:spPr>
        <p:txBody>
          <a:bodyPr vert="horz" lIns="0" tIns="0" rIns="0" bIns="0" rtlCol="0" anchor="ctr">
            <a:normAutofit/>
          </a:bodyPr>
          <a:lstStyle>
            <a:lvl1pPr>
              <a:defRPr sz="2400">
                <a:latin typeface="+mn-lt"/>
              </a:defRPr>
            </a:lvl1pPr>
          </a:lstStyle>
          <a:p>
            <a:r>
              <a:rPr lang="en-US" dirty="0"/>
              <a:t>Text with Picture right</a:t>
            </a:r>
          </a:p>
        </p:txBody>
      </p:sp>
      <p:sp>
        <p:nvSpPr>
          <p:cNvPr id="8" name="Slide Number Placeholder 5">
            <a:extLst>
              <a:ext uri="{FF2B5EF4-FFF2-40B4-BE49-F238E27FC236}">
                <a16:creationId xmlns:a16="http://schemas.microsoft.com/office/drawing/2014/main" id="{70F48848-C39A-420B-BFF7-A23F5179A111}"/>
              </a:ext>
            </a:extLst>
          </p:cNvPr>
          <p:cNvSpPr>
            <a:spLocks noGrp="1"/>
          </p:cNvSpPr>
          <p:nvPr>
            <p:ph type="sldNum" sz="quarter" idx="4"/>
          </p:nvPr>
        </p:nvSpPr>
        <p:spPr>
          <a:xfrm>
            <a:off x="8603086" y="570010"/>
            <a:ext cx="228098" cy="365125"/>
          </a:xfrm>
          <a:prstGeom prst="rect">
            <a:avLst/>
          </a:prstGeom>
        </p:spPr>
        <p:txBody>
          <a:bodyPr vert="horz" lIns="0" tIns="45720" rIns="0" bIns="45720" rtlCol="0" anchor="ctr"/>
          <a:lstStyle>
            <a:lvl1pPr algn="l">
              <a:defRPr sz="750" b="0" i="0">
                <a:solidFill>
                  <a:schemeClr val="accent6"/>
                </a:solidFill>
                <a:latin typeface="+mn-lt"/>
              </a:defRPr>
            </a:lvl1pPr>
          </a:lstStyle>
          <a:p>
            <a:fld id="{54797FC3-DC33-DA47-95F6-F7EB925D69E8}" type="slidenum">
              <a:rPr lang="en-US" smtClean="0"/>
              <a:pPr/>
              <a:t>‹#›</a:t>
            </a:fld>
            <a:endParaRPr lang="en-US"/>
          </a:p>
        </p:txBody>
      </p:sp>
      <p:cxnSp>
        <p:nvCxnSpPr>
          <p:cNvPr id="9" name="Straight Connector 8">
            <a:extLst>
              <a:ext uri="{FF2B5EF4-FFF2-40B4-BE49-F238E27FC236}">
                <a16:creationId xmlns:a16="http://schemas.microsoft.com/office/drawing/2014/main" id="{8D555B57-8B8C-4A25-BCE1-F4815296DFEB}"/>
              </a:ext>
            </a:extLst>
          </p:cNvPr>
          <p:cNvCxnSpPr>
            <a:cxnSpLocks/>
          </p:cNvCxnSpPr>
          <p:nvPr userDrawn="1"/>
        </p:nvCxnSpPr>
        <p:spPr>
          <a:xfrm>
            <a:off x="8518760" y="625959"/>
            <a:ext cx="0" cy="23232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0" name="Picture Placeholder 3">
            <a:extLst>
              <a:ext uri="{FF2B5EF4-FFF2-40B4-BE49-F238E27FC236}">
                <a16:creationId xmlns:a16="http://schemas.microsoft.com/office/drawing/2014/main" id="{1C521983-81E3-469C-8560-5A42A6C11775}"/>
              </a:ext>
            </a:extLst>
          </p:cNvPr>
          <p:cNvSpPr>
            <a:spLocks noGrp="1"/>
          </p:cNvSpPr>
          <p:nvPr>
            <p:ph type="pic" sz="quarter" idx="14"/>
          </p:nvPr>
        </p:nvSpPr>
        <p:spPr>
          <a:xfrm>
            <a:off x="4572000" y="7"/>
            <a:ext cx="4572000" cy="6392979"/>
          </a:xfrm>
        </p:spPr>
        <p:txBody>
          <a:bodyPr/>
          <a:lstStyle>
            <a:lvl1pPr marL="0" indent="0" algn="ctr">
              <a:buNone/>
              <a:defRPr>
                <a:latin typeface="+mn-lt"/>
              </a:defRPr>
            </a:lvl1pPr>
          </a:lstStyle>
          <a:p>
            <a:r>
              <a:rPr lang="en-US"/>
              <a:t>Click icon to add picture</a:t>
            </a:r>
            <a:endParaRPr lang="en-US" dirty="0"/>
          </a:p>
        </p:txBody>
      </p:sp>
      <p:sp>
        <p:nvSpPr>
          <p:cNvPr id="11" name="Rectangle 10">
            <a:extLst>
              <a:ext uri="{FF2B5EF4-FFF2-40B4-BE49-F238E27FC236}">
                <a16:creationId xmlns:a16="http://schemas.microsoft.com/office/drawing/2014/main" id="{871E345D-6C6C-4CF5-90CA-B548FE3C2697}"/>
              </a:ext>
            </a:extLst>
          </p:cNvPr>
          <p:cNvSpPr/>
          <p:nvPr userDrawn="1"/>
        </p:nvSpPr>
        <p:spPr>
          <a:xfrm>
            <a:off x="0" y="6089456"/>
            <a:ext cx="9144000" cy="76854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Footer Placeholder 1">
            <a:extLst>
              <a:ext uri="{FF2B5EF4-FFF2-40B4-BE49-F238E27FC236}">
                <a16:creationId xmlns:a16="http://schemas.microsoft.com/office/drawing/2014/main" id="{1F808F5D-D2A0-424F-85DA-C60A2ED20227}"/>
              </a:ext>
            </a:extLst>
          </p:cNvPr>
          <p:cNvSpPr>
            <a:spLocks noGrp="1"/>
          </p:cNvSpPr>
          <p:nvPr>
            <p:ph type="ftr" sz="quarter" idx="10"/>
          </p:nvPr>
        </p:nvSpPr>
        <p:spPr>
          <a:xfrm>
            <a:off x="2134126" y="6366389"/>
            <a:ext cx="4875749" cy="173368"/>
          </a:xfrm>
        </p:spPr>
        <p:txBody>
          <a:bodyPr lIns="0" tIns="0" rIns="0" bIns="0" anchor="b"/>
          <a:lstStyle>
            <a:lvl1pPr algn="l">
              <a:defRPr sz="750">
                <a:solidFill>
                  <a:schemeClr val="bg1"/>
                </a:solidFill>
              </a:defRPr>
            </a:lvl1pPr>
          </a:lstStyle>
          <a:p>
            <a:r>
              <a:rPr lang="en-GB" dirty="0"/>
              <a:t>SCHOOL OF - to apply in all slides at the same time edit in Insert &gt; Header &amp; Footer</a:t>
            </a:r>
          </a:p>
        </p:txBody>
      </p:sp>
      <p:pic>
        <p:nvPicPr>
          <p:cNvPr id="14" name="Picture 13">
            <a:extLst>
              <a:ext uri="{FF2B5EF4-FFF2-40B4-BE49-F238E27FC236}">
                <a16:creationId xmlns:a16="http://schemas.microsoft.com/office/drawing/2014/main" id="{E0B69EEA-9F95-450F-BA46-1B5C1F55AB2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71914" y="6265899"/>
            <a:ext cx="1299749" cy="374948"/>
          </a:xfrm>
          <a:prstGeom prst="rect">
            <a:avLst/>
          </a:prstGeom>
        </p:spPr>
      </p:pic>
    </p:spTree>
    <p:extLst>
      <p:ext uri="{BB962C8B-B14F-4D97-AF65-F5344CB8AC3E}">
        <p14:creationId xmlns:p14="http://schemas.microsoft.com/office/powerpoint/2010/main" val="3765421483"/>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Text with Picture Left">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148B3C51-7745-4C1B-A7F3-0DCD44DF3877}"/>
              </a:ext>
            </a:extLst>
          </p:cNvPr>
          <p:cNvSpPr>
            <a:spLocks noGrp="1"/>
          </p:cNvSpPr>
          <p:nvPr>
            <p:ph type="pic" sz="quarter" idx="14"/>
          </p:nvPr>
        </p:nvSpPr>
        <p:spPr>
          <a:xfrm>
            <a:off x="0" y="7"/>
            <a:ext cx="4572000" cy="6392979"/>
          </a:xfrm>
        </p:spPr>
        <p:txBody>
          <a:bodyPr/>
          <a:lstStyle>
            <a:lvl1pPr marL="0" indent="0" algn="ctr">
              <a:buNone/>
              <a:defRPr>
                <a:latin typeface="+mn-lt"/>
              </a:defRPr>
            </a:lvl1pPr>
          </a:lstStyle>
          <a:p>
            <a:r>
              <a:rPr lang="en-US"/>
              <a:t>Click icon to add picture</a:t>
            </a:r>
            <a:endParaRPr lang="en-US" dirty="0"/>
          </a:p>
        </p:txBody>
      </p:sp>
      <p:sp>
        <p:nvSpPr>
          <p:cNvPr id="5" name="Rectangle 4">
            <a:extLst>
              <a:ext uri="{FF2B5EF4-FFF2-40B4-BE49-F238E27FC236}">
                <a16:creationId xmlns:a16="http://schemas.microsoft.com/office/drawing/2014/main" id="{0EC492FF-48A4-480A-AE24-36EED908F697}"/>
              </a:ext>
            </a:extLst>
          </p:cNvPr>
          <p:cNvSpPr/>
          <p:nvPr userDrawn="1"/>
        </p:nvSpPr>
        <p:spPr>
          <a:xfrm>
            <a:off x="0" y="6089456"/>
            <a:ext cx="9144000" cy="76854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Footer Placeholder 1">
            <a:extLst>
              <a:ext uri="{FF2B5EF4-FFF2-40B4-BE49-F238E27FC236}">
                <a16:creationId xmlns:a16="http://schemas.microsoft.com/office/drawing/2014/main" id="{9107721F-831C-4805-A0B9-C77D8A8ED468}"/>
              </a:ext>
            </a:extLst>
          </p:cNvPr>
          <p:cNvSpPr>
            <a:spLocks noGrp="1"/>
          </p:cNvSpPr>
          <p:nvPr>
            <p:ph type="ftr" sz="quarter" idx="10"/>
          </p:nvPr>
        </p:nvSpPr>
        <p:spPr>
          <a:xfrm>
            <a:off x="2134126" y="6366389"/>
            <a:ext cx="4875749" cy="173368"/>
          </a:xfrm>
        </p:spPr>
        <p:txBody>
          <a:bodyPr lIns="0" tIns="0" rIns="0" bIns="0" anchor="b"/>
          <a:lstStyle>
            <a:lvl1pPr algn="l">
              <a:defRPr sz="750">
                <a:solidFill>
                  <a:schemeClr val="bg1"/>
                </a:solidFill>
              </a:defRPr>
            </a:lvl1pPr>
          </a:lstStyle>
          <a:p>
            <a:r>
              <a:rPr lang="en-GB" dirty="0"/>
              <a:t>SCHOOL OF - to apply in all slides at the same time edit in Insert &gt; Header &amp; Footer</a:t>
            </a:r>
          </a:p>
        </p:txBody>
      </p:sp>
      <p:sp>
        <p:nvSpPr>
          <p:cNvPr id="9" name="Content Placeholder 2">
            <a:extLst>
              <a:ext uri="{FF2B5EF4-FFF2-40B4-BE49-F238E27FC236}">
                <a16:creationId xmlns:a16="http://schemas.microsoft.com/office/drawing/2014/main" id="{E464278F-DC08-4FDA-B014-FEC4B83F841F}"/>
              </a:ext>
            </a:extLst>
          </p:cNvPr>
          <p:cNvSpPr>
            <a:spLocks noGrp="1"/>
          </p:cNvSpPr>
          <p:nvPr>
            <p:ph idx="1"/>
          </p:nvPr>
        </p:nvSpPr>
        <p:spPr>
          <a:xfrm>
            <a:off x="4872042" y="1569470"/>
            <a:ext cx="3788821" cy="4532881"/>
          </a:xfrm>
        </p:spPr>
        <p:txBody>
          <a:bodyPr/>
          <a:lstStyle>
            <a:lvl1pPr marL="257175" indent="-257175">
              <a:lnSpc>
                <a:spcPct val="100000"/>
              </a:lnSpc>
              <a:buFont typeface="Arial" panose="020B0604020202020204" pitchFamily="34" charset="0"/>
              <a:buChar char="•"/>
              <a:defRPr>
                <a:latin typeface="+mn-lt"/>
              </a:defRPr>
            </a:lvl1pPr>
            <a:lvl2pPr marL="600059" indent="-257175">
              <a:lnSpc>
                <a:spcPct val="100000"/>
              </a:lnSpc>
              <a:buFont typeface="Arial" panose="020B0604020202020204" pitchFamily="34" charset="0"/>
              <a:buChar char="•"/>
              <a:defRPr>
                <a:latin typeface="+mn-lt"/>
              </a:defRPr>
            </a:lvl2pPr>
            <a:lvl3pPr marL="900078" indent="-214313">
              <a:lnSpc>
                <a:spcPct val="100000"/>
              </a:lnSpc>
              <a:buFont typeface="Arial" panose="020B0604020202020204" pitchFamily="34" charset="0"/>
              <a:buChar char="•"/>
              <a:defRPr>
                <a:latin typeface="+mn-lt"/>
              </a:defRPr>
            </a:lvl3pPr>
            <a:lvl4pPr marL="1242962" indent="-214313">
              <a:lnSpc>
                <a:spcPct val="100000"/>
              </a:lnSpc>
              <a:buFont typeface="Arial" panose="020B0604020202020204" pitchFamily="34" charset="0"/>
              <a:buChar char="•"/>
              <a:defRPr>
                <a:latin typeface="+mn-lt"/>
              </a:defRPr>
            </a:lvl4pPr>
            <a:lvl5pPr marL="1585844" indent="-214313">
              <a:lnSpc>
                <a:spcPct val="100000"/>
              </a:lnSpc>
              <a:buFont typeface="Arial" panose="020B0604020202020204" pitchFamily="34" charset="0"/>
              <a:buChar cha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Placeholder 1">
            <a:extLst>
              <a:ext uri="{FF2B5EF4-FFF2-40B4-BE49-F238E27FC236}">
                <a16:creationId xmlns:a16="http://schemas.microsoft.com/office/drawing/2014/main" id="{D365D15D-F1E1-4585-891B-FE503C6E518E}"/>
              </a:ext>
            </a:extLst>
          </p:cNvPr>
          <p:cNvSpPr>
            <a:spLocks noGrp="1"/>
          </p:cNvSpPr>
          <p:nvPr>
            <p:ph type="title" hasCustomPrompt="1"/>
          </p:nvPr>
        </p:nvSpPr>
        <p:spPr>
          <a:xfrm>
            <a:off x="4872042" y="476722"/>
            <a:ext cx="3512017" cy="768545"/>
          </a:xfrm>
          <a:prstGeom prst="rect">
            <a:avLst/>
          </a:prstGeom>
        </p:spPr>
        <p:txBody>
          <a:bodyPr vert="horz" lIns="0" tIns="0" rIns="0" bIns="0" rtlCol="0" anchor="ctr">
            <a:noAutofit/>
          </a:bodyPr>
          <a:lstStyle>
            <a:lvl1pPr>
              <a:defRPr sz="2400">
                <a:latin typeface="+mn-lt"/>
              </a:defRPr>
            </a:lvl1pPr>
          </a:lstStyle>
          <a:p>
            <a:r>
              <a:rPr lang="en-US" dirty="0"/>
              <a:t>Text with Picture Left</a:t>
            </a:r>
          </a:p>
        </p:txBody>
      </p:sp>
      <p:sp>
        <p:nvSpPr>
          <p:cNvPr id="11" name="Slide Number Placeholder 5">
            <a:extLst>
              <a:ext uri="{FF2B5EF4-FFF2-40B4-BE49-F238E27FC236}">
                <a16:creationId xmlns:a16="http://schemas.microsoft.com/office/drawing/2014/main" id="{E5E009F9-3700-4CBD-8A3C-3BB613F92C97}"/>
              </a:ext>
            </a:extLst>
          </p:cNvPr>
          <p:cNvSpPr>
            <a:spLocks noGrp="1"/>
          </p:cNvSpPr>
          <p:nvPr>
            <p:ph type="sldNum" sz="quarter" idx="4"/>
          </p:nvPr>
        </p:nvSpPr>
        <p:spPr>
          <a:xfrm>
            <a:off x="8603086" y="570010"/>
            <a:ext cx="228098" cy="365125"/>
          </a:xfrm>
          <a:prstGeom prst="rect">
            <a:avLst/>
          </a:prstGeom>
        </p:spPr>
        <p:txBody>
          <a:bodyPr vert="horz" lIns="0" tIns="45720" rIns="0" bIns="45720" rtlCol="0" anchor="ctr"/>
          <a:lstStyle>
            <a:lvl1pPr algn="l">
              <a:defRPr sz="750" b="0" i="0">
                <a:solidFill>
                  <a:schemeClr val="accent6"/>
                </a:solidFill>
                <a:latin typeface="+mn-lt"/>
              </a:defRPr>
            </a:lvl1pPr>
          </a:lstStyle>
          <a:p>
            <a:fld id="{54797FC3-DC33-DA47-95F6-F7EB925D69E8}" type="slidenum">
              <a:rPr lang="en-US" smtClean="0"/>
              <a:pPr/>
              <a:t>‹#›</a:t>
            </a:fld>
            <a:endParaRPr lang="en-US"/>
          </a:p>
        </p:txBody>
      </p:sp>
      <p:cxnSp>
        <p:nvCxnSpPr>
          <p:cNvPr id="12" name="Straight Connector 11">
            <a:extLst>
              <a:ext uri="{FF2B5EF4-FFF2-40B4-BE49-F238E27FC236}">
                <a16:creationId xmlns:a16="http://schemas.microsoft.com/office/drawing/2014/main" id="{719FD509-9C50-481B-9EB4-232B812FCCED}"/>
              </a:ext>
            </a:extLst>
          </p:cNvPr>
          <p:cNvCxnSpPr>
            <a:cxnSpLocks/>
          </p:cNvCxnSpPr>
          <p:nvPr userDrawn="1"/>
        </p:nvCxnSpPr>
        <p:spPr>
          <a:xfrm>
            <a:off x="8518760" y="625959"/>
            <a:ext cx="0" cy="23232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C0114821-CA99-4C26-A58E-9987C04F618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71914" y="6265899"/>
            <a:ext cx="1299749" cy="374948"/>
          </a:xfrm>
          <a:prstGeom prst="rect">
            <a:avLst/>
          </a:prstGeom>
        </p:spPr>
      </p:pic>
    </p:spTree>
    <p:extLst>
      <p:ext uri="{BB962C8B-B14F-4D97-AF65-F5344CB8AC3E}">
        <p14:creationId xmlns:p14="http://schemas.microsoft.com/office/powerpoint/2010/main" val="1788665827"/>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Text with Picture Horizontal">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CC6C8774-9BE1-415D-B733-8F0643C6C307}"/>
              </a:ext>
            </a:extLst>
          </p:cNvPr>
          <p:cNvSpPr>
            <a:spLocks noGrp="1"/>
          </p:cNvSpPr>
          <p:nvPr>
            <p:ph idx="1"/>
          </p:nvPr>
        </p:nvSpPr>
        <p:spPr>
          <a:xfrm>
            <a:off x="402271" y="1569476"/>
            <a:ext cx="8339450" cy="1580751"/>
          </a:xfrm>
        </p:spPr>
        <p:txBody>
          <a:bodyPr/>
          <a:lstStyle>
            <a:lvl1pPr marL="0" indent="0">
              <a:lnSpc>
                <a:spcPct val="100000"/>
              </a:lnSpc>
              <a:buNone/>
              <a:defRPr>
                <a:latin typeface="+mn-lt"/>
              </a:defRPr>
            </a:lvl1pPr>
            <a:lvl2pPr marL="342884" indent="0">
              <a:lnSpc>
                <a:spcPct val="100000"/>
              </a:lnSpc>
              <a:buNone/>
              <a:defRPr/>
            </a:lvl2pPr>
            <a:lvl3pPr marL="685766" indent="0">
              <a:lnSpc>
                <a:spcPct val="100000"/>
              </a:lnSpc>
              <a:buNone/>
              <a:defRPr/>
            </a:lvl3pPr>
            <a:lvl4pPr marL="1028649" indent="0">
              <a:lnSpc>
                <a:spcPct val="100000"/>
              </a:lnSpc>
              <a:buNone/>
              <a:defRPr/>
            </a:lvl4pPr>
            <a:lvl5pPr marL="1371532" indent="0">
              <a:lnSpc>
                <a:spcPct val="100000"/>
              </a:lnSpc>
              <a:buNone/>
              <a:defRPr/>
            </a:lvl5pPr>
          </a:lstStyle>
          <a:p>
            <a:pPr lvl="0"/>
            <a:r>
              <a:rPr lang="en-US"/>
              <a:t>Click to edit Master text styles</a:t>
            </a:r>
          </a:p>
        </p:txBody>
      </p:sp>
      <p:sp>
        <p:nvSpPr>
          <p:cNvPr id="9" name="Title Placeholder 1">
            <a:extLst>
              <a:ext uri="{FF2B5EF4-FFF2-40B4-BE49-F238E27FC236}">
                <a16:creationId xmlns:a16="http://schemas.microsoft.com/office/drawing/2014/main" id="{3DA7F8A0-0D97-4745-932D-EAB7FCB757AC}"/>
              </a:ext>
            </a:extLst>
          </p:cNvPr>
          <p:cNvSpPr>
            <a:spLocks noGrp="1"/>
          </p:cNvSpPr>
          <p:nvPr>
            <p:ph type="title" hasCustomPrompt="1"/>
          </p:nvPr>
        </p:nvSpPr>
        <p:spPr>
          <a:xfrm>
            <a:off x="402273" y="476722"/>
            <a:ext cx="7977349" cy="768545"/>
          </a:xfrm>
          <a:prstGeom prst="rect">
            <a:avLst/>
          </a:prstGeom>
        </p:spPr>
        <p:txBody>
          <a:bodyPr vert="horz" lIns="0" tIns="0" rIns="0" bIns="0" rtlCol="0" anchor="ctr">
            <a:normAutofit/>
          </a:bodyPr>
          <a:lstStyle>
            <a:lvl1pPr>
              <a:defRPr>
                <a:latin typeface="+mn-lt"/>
              </a:defRPr>
            </a:lvl1pPr>
          </a:lstStyle>
          <a:p>
            <a:r>
              <a:rPr lang="en-US" dirty="0"/>
              <a:t>Text with Picture Horizontal</a:t>
            </a:r>
          </a:p>
        </p:txBody>
      </p:sp>
      <p:sp>
        <p:nvSpPr>
          <p:cNvPr id="10" name="Slide Number Placeholder 5">
            <a:extLst>
              <a:ext uri="{FF2B5EF4-FFF2-40B4-BE49-F238E27FC236}">
                <a16:creationId xmlns:a16="http://schemas.microsoft.com/office/drawing/2014/main" id="{F5402C61-6454-49F9-9071-4EF07061AB17}"/>
              </a:ext>
            </a:extLst>
          </p:cNvPr>
          <p:cNvSpPr>
            <a:spLocks noGrp="1"/>
          </p:cNvSpPr>
          <p:nvPr>
            <p:ph type="sldNum" sz="quarter" idx="4"/>
          </p:nvPr>
        </p:nvSpPr>
        <p:spPr>
          <a:xfrm>
            <a:off x="8603086" y="570010"/>
            <a:ext cx="228098" cy="365125"/>
          </a:xfrm>
          <a:prstGeom prst="rect">
            <a:avLst/>
          </a:prstGeom>
        </p:spPr>
        <p:txBody>
          <a:bodyPr vert="horz" lIns="0" tIns="45720" rIns="0" bIns="45720" rtlCol="0" anchor="ctr"/>
          <a:lstStyle>
            <a:lvl1pPr algn="l">
              <a:defRPr sz="750" b="0" i="0">
                <a:solidFill>
                  <a:schemeClr val="accent6"/>
                </a:solidFill>
                <a:latin typeface="+mn-lt"/>
              </a:defRPr>
            </a:lvl1pPr>
          </a:lstStyle>
          <a:p>
            <a:fld id="{54797FC3-DC33-DA47-95F6-F7EB925D69E8}" type="slidenum">
              <a:rPr lang="en-US" smtClean="0"/>
              <a:pPr/>
              <a:t>‹#›</a:t>
            </a:fld>
            <a:endParaRPr lang="en-US"/>
          </a:p>
        </p:txBody>
      </p:sp>
      <p:cxnSp>
        <p:nvCxnSpPr>
          <p:cNvPr id="11" name="Straight Connector 10">
            <a:extLst>
              <a:ext uri="{FF2B5EF4-FFF2-40B4-BE49-F238E27FC236}">
                <a16:creationId xmlns:a16="http://schemas.microsoft.com/office/drawing/2014/main" id="{964D8CA7-5370-403E-8750-9E52C618F6B6}"/>
              </a:ext>
            </a:extLst>
          </p:cNvPr>
          <p:cNvCxnSpPr>
            <a:cxnSpLocks/>
          </p:cNvCxnSpPr>
          <p:nvPr userDrawn="1"/>
        </p:nvCxnSpPr>
        <p:spPr>
          <a:xfrm>
            <a:off x="8518760" y="625959"/>
            <a:ext cx="0" cy="23232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2" name="Picture Placeholder 3">
            <a:extLst>
              <a:ext uri="{FF2B5EF4-FFF2-40B4-BE49-F238E27FC236}">
                <a16:creationId xmlns:a16="http://schemas.microsoft.com/office/drawing/2014/main" id="{A4426E56-B974-489F-BF50-75619D8F9211}"/>
              </a:ext>
            </a:extLst>
          </p:cNvPr>
          <p:cNvSpPr>
            <a:spLocks noGrp="1"/>
          </p:cNvSpPr>
          <p:nvPr>
            <p:ph type="pic" sz="quarter" idx="14"/>
          </p:nvPr>
        </p:nvSpPr>
        <p:spPr>
          <a:xfrm>
            <a:off x="0" y="3429007"/>
            <a:ext cx="9144000" cy="2963978"/>
          </a:xfrm>
        </p:spPr>
        <p:txBody>
          <a:bodyPr/>
          <a:lstStyle>
            <a:lvl1pPr marL="0" indent="0" algn="ctr">
              <a:buNone/>
              <a:defRPr>
                <a:latin typeface="+mn-lt"/>
              </a:defRPr>
            </a:lvl1pPr>
          </a:lstStyle>
          <a:p>
            <a:r>
              <a:rPr lang="en-US"/>
              <a:t>Click icon to add picture</a:t>
            </a:r>
            <a:endParaRPr lang="en-US" dirty="0"/>
          </a:p>
        </p:txBody>
      </p:sp>
      <p:sp>
        <p:nvSpPr>
          <p:cNvPr id="13" name="Rectangle 12">
            <a:extLst>
              <a:ext uri="{FF2B5EF4-FFF2-40B4-BE49-F238E27FC236}">
                <a16:creationId xmlns:a16="http://schemas.microsoft.com/office/drawing/2014/main" id="{3E7A5FD4-B4ED-497B-BF4C-F587F95F2789}"/>
              </a:ext>
            </a:extLst>
          </p:cNvPr>
          <p:cNvSpPr/>
          <p:nvPr userDrawn="1"/>
        </p:nvSpPr>
        <p:spPr>
          <a:xfrm>
            <a:off x="0" y="6089456"/>
            <a:ext cx="9144000" cy="76854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Footer Placeholder 1">
            <a:extLst>
              <a:ext uri="{FF2B5EF4-FFF2-40B4-BE49-F238E27FC236}">
                <a16:creationId xmlns:a16="http://schemas.microsoft.com/office/drawing/2014/main" id="{7BDDE7BB-27D5-4627-83B5-F250C136C893}"/>
              </a:ext>
            </a:extLst>
          </p:cNvPr>
          <p:cNvSpPr>
            <a:spLocks noGrp="1"/>
          </p:cNvSpPr>
          <p:nvPr>
            <p:ph type="ftr" sz="quarter" idx="10"/>
          </p:nvPr>
        </p:nvSpPr>
        <p:spPr>
          <a:xfrm>
            <a:off x="2134126" y="6366389"/>
            <a:ext cx="4875749" cy="173368"/>
          </a:xfrm>
        </p:spPr>
        <p:txBody>
          <a:bodyPr lIns="0" tIns="0" rIns="0" bIns="0" anchor="b"/>
          <a:lstStyle>
            <a:lvl1pPr algn="l">
              <a:defRPr sz="750">
                <a:solidFill>
                  <a:schemeClr val="bg1"/>
                </a:solidFill>
              </a:defRPr>
            </a:lvl1pPr>
          </a:lstStyle>
          <a:p>
            <a:r>
              <a:rPr lang="en-GB" dirty="0"/>
              <a:t>SCHOOL OF - to apply in all slides at the same time edit in Insert &gt; Header &amp; Footer</a:t>
            </a:r>
          </a:p>
        </p:txBody>
      </p:sp>
      <p:pic>
        <p:nvPicPr>
          <p:cNvPr id="16" name="Picture 15">
            <a:extLst>
              <a:ext uri="{FF2B5EF4-FFF2-40B4-BE49-F238E27FC236}">
                <a16:creationId xmlns:a16="http://schemas.microsoft.com/office/drawing/2014/main" id="{1E8A3DD6-9E95-41CB-9F97-5DF4E3CE9BB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71914" y="6265899"/>
            <a:ext cx="1299749" cy="374948"/>
          </a:xfrm>
          <a:prstGeom prst="rect">
            <a:avLst/>
          </a:prstGeom>
        </p:spPr>
      </p:pic>
    </p:spTree>
    <p:extLst>
      <p:ext uri="{BB962C8B-B14F-4D97-AF65-F5344CB8AC3E}">
        <p14:creationId xmlns:p14="http://schemas.microsoft.com/office/powerpoint/2010/main" val="2561011219"/>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45A504E-E616-431E-AFA2-E68B9C5502FD}"/>
              </a:ext>
            </a:extLst>
          </p:cNvPr>
          <p:cNvSpPr/>
          <p:nvPr userDrawn="1"/>
        </p:nvSpPr>
        <p:spPr>
          <a:xfrm>
            <a:off x="0" y="0"/>
            <a:ext cx="9144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Subtitle 2">
            <a:extLst>
              <a:ext uri="{FF2B5EF4-FFF2-40B4-BE49-F238E27FC236}">
                <a16:creationId xmlns:a16="http://schemas.microsoft.com/office/drawing/2014/main" id="{78CA5F17-C94F-4C93-9CAB-6F7CDBA627C4}"/>
              </a:ext>
            </a:extLst>
          </p:cNvPr>
          <p:cNvSpPr>
            <a:spLocks noGrp="1"/>
          </p:cNvSpPr>
          <p:nvPr>
            <p:ph type="subTitle" idx="1"/>
          </p:nvPr>
        </p:nvSpPr>
        <p:spPr>
          <a:xfrm>
            <a:off x="571500" y="4356261"/>
            <a:ext cx="6858000" cy="1655762"/>
          </a:xfrm>
        </p:spPr>
        <p:txBody>
          <a:bodyPr/>
          <a:lstStyle>
            <a:lvl1pPr marL="0" indent="0" algn="l">
              <a:buNone/>
              <a:defRPr sz="1800">
                <a:solidFill>
                  <a:schemeClr val="accent4"/>
                </a:solidFill>
                <a:latin typeface="+mn-lt"/>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dirty="0"/>
              <a:t>Click to edit Master subtitle style</a:t>
            </a:r>
          </a:p>
        </p:txBody>
      </p:sp>
      <p:sp>
        <p:nvSpPr>
          <p:cNvPr id="14" name="Title 1">
            <a:extLst>
              <a:ext uri="{FF2B5EF4-FFF2-40B4-BE49-F238E27FC236}">
                <a16:creationId xmlns:a16="http://schemas.microsoft.com/office/drawing/2014/main" id="{5D34C485-197C-4FF8-8930-FA27E76C3186}"/>
              </a:ext>
            </a:extLst>
          </p:cNvPr>
          <p:cNvSpPr>
            <a:spLocks noGrp="1"/>
          </p:cNvSpPr>
          <p:nvPr>
            <p:ph type="ctrTitle" hasCustomPrompt="1"/>
          </p:nvPr>
        </p:nvSpPr>
        <p:spPr>
          <a:xfrm>
            <a:off x="571500" y="1876586"/>
            <a:ext cx="6858000" cy="2387600"/>
          </a:xfrm>
        </p:spPr>
        <p:txBody>
          <a:bodyPr anchor="b">
            <a:normAutofit/>
          </a:bodyPr>
          <a:lstStyle>
            <a:lvl1pPr algn="l">
              <a:defRPr sz="3600" cap="all" baseline="0">
                <a:solidFill>
                  <a:schemeClr val="accent4"/>
                </a:solidFill>
                <a:latin typeface="+mn-lt"/>
              </a:defRPr>
            </a:lvl1pPr>
          </a:lstStyle>
          <a:p>
            <a:r>
              <a:rPr lang="en-US" dirty="0"/>
              <a:t>Section divider</a:t>
            </a:r>
          </a:p>
        </p:txBody>
      </p:sp>
      <p:pic>
        <p:nvPicPr>
          <p:cNvPr id="15" name="Picture 14">
            <a:extLst>
              <a:ext uri="{FF2B5EF4-FFF2-40B4-BE49-F238E27FC236}">
                <a16:creationId xmlns:a16="http://schemas.microsoft.com/office/drawing/2014/main" id="{1C035015-0074-44A3-A3DF-1FC67F59FFE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15288" y="612174"/>
            <a:ext cx="3055595" cy="881470"/>
          </a:xfrm>
          <a:prstGeom prst="rect">
            <a:avLst/>
          </a:prstGeom>
        </p:spPr>
      </p:pic>
    </p:spTree>
    <p:extLst>
      <p:ext uri="{BB962C8B-B14F-4D97-AF65-F5344CB8AC3E}">
        <p14:creationId xmlns:p14="http://schemas.microsoft.com/office/powerpoint/2010/main" val="95327900"/>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Section Divider -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45A504E-E616-431E-AFA2-E68B9C5502FD}"/>
              </a:ext>
            </a:extLst>
          </p:cNvPr>
          <p:cNvSpPr/>
          <p:nvPr userDrawn="1"/>
        </p:nvSpPr>
        <p:spPr>
          <a:xfrm>
            <a:off x="0" y="0"/>
            <a:ext cx="9144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 name="Picture 2" descr="A picture containing text, sign, outdoor&#10;&#10;Description automatically generated">
            <a:extLst>
              <a:ext uri="{FF2B5EF4-FFF2-40B4-BE49-F238E27FC236}">
                <a16:creationId xmlns:a16="http://schemas.microsoft.com/office/drawing/2014/main" id="{EDD5921C-9428-4032-9538-5CE3B7D222B7}"/>
              </a:ext>
            </a:extLst>
          </p:cNvPr>
          <p:cNvPicPr>
            <a:picLocks noChangeAspect="1"/>
          </p:cNvPicPr>
          <p:nvPr userDrawn="1"/>
        </p:nvPicPr>
        <p:blipFill>
          <a:blip r:embed="rId2" cstate="print">
            <a:alphaModFix amt="4000"/>
            <a:extLst>
              <a:ext uri="{28A0092B-C50C-407E-A947-70E740481C1C}">
                <a14:useLocalDpi xmlns:a14="http://schemas.microsoft.com/office/drawing/2010/main" val="0"/>
              </a:ext>
            </a:extLst>
          </a:blip>
          <a:stretch>
            <a:fillRect/>
          </a:stretch>
        </p:blipFill>
        <p:spPr>
          <a:xfrm>
            <a:off x="3502474" y="-654231"/>
            <a:ext cx="6127595" cy="8166463"/>
          </a:xfrm>
          <a:prstGeom prst="rect">
            <a:avLst/>
          </a:prstGeom>
        </p:spPr>
      </p:pic>
      <p:sp>
        <p:nvSpPr>
          <p:cNvPr id="9" name="Subtitle 2">
            <a:extLst>
              <a:ext uri="{FF2B5EF4-FFF2-40B4-BE49-F238E27FC236}">
                <a16:creationId xmlns:a16="http://schemas.microsoft.com/office/drawing/2014/main" id="{95D7B31B-AE5A-46DB-A121-33D7037684B0}"/>
              </a:ext>
            </a:extLst>
          </p:cNvPr>
          <p:cNvSpPr>
            <a:spLocks noGrp="1"/>
          </p:cNvSpPr>
          <p:nvPr>
            <p:ph type="subTitle" idx="1"/>
          </p:nvPr>
        </p:nvSpPr>
        <p:spPr>
          <a:xfrm>
            <a:off x="571500" y="4356261"/>
            <a:ext cx="6858000" cy="1655762"/>
          </a:xfrm>
        </p:spPr>
        <p:txBody>
          <a:bodyPr/>
          <a:lstStyle>
            <a:lvl1pPr marL="0" indent="0" algn="l">
              <a:buNone/>
              <a:defRPr sz="1800">
                <a:solidFill>
                  <a:schemeClr val="accent4"/>
                </a:solidFill>
                <a:latin typeface="+mn-lt"/>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dirty="0"/>
              <a:t>Click to edit Master subtitle style</a:t>
            </a:r>
          </a:p>
        </p:txBody>
      </p:sp>
      <p:sp>
        <p:nvSpPr>
          <p:cNvPr id="13" name="Title 1">
            <a:extLst>
              <a:ext uri="{FF2B5EF4-FFF2-40B4-BE49-F238E27FC236}">
                <a16:creationId xmlns:a16="http://schemas.microsoft.com/office/drawing/2014/main" id="{7F903799-89C6-4F74-A310-43F5A634F588}"/>
              </a:ext>
            </a:extLst>
          </p:cNvPr>
          <p:cNvSpPr>
            <a:spLocks noGrp="1"/>
          </p:cNvSpPr>
          <p:nvPr>
            <p:ph type="ctrTitle" hasCustomPrompt="1"/>
          </p:nvPr>
        </p:nvSpPr>
        <p:spPr>
          <a:xfrm>
            <a:off x="571500" y="1876586"/>
            <a:ext cx="6858000" cy="2387600"/>
          </a:xfrm>
        </p:spPr>
        <p:txBody>
          <a:bodyPr anchor="b">
            <a:normAutofit/>
          </a:bodyPr>
          <a:lstStyle>
            <a:lvl1pPr algn="l">
              <a:defRPr sz="3600" cap="all" baseline="0">
                <a:solidFill>
                  <a:schemeClr val="accent4"/>
                </a:solidFill>
                <a:latin typeface="+mn-lt"/>
              </a:defRPr>
            </a:lvl1pPr>
          </a:lstStyle>
          <a:p>
            <a:r>
              <a:rPr lang="en-US" dirty="0"/>
              <a:t>Section divider - monogram</a:t>
            </a:r>
          </a:p>
        </p:txBody>
      </p:sp>
      <p:pic>
        <p:nvPicPr>
          <p:cNvPr id="7" name="Picture 6">
            <a:extLst>
              <a:ext uri="{FF2B5EF4-FFF2-40B4-BE49-F238E27FC236}">
                <a16:creationId xmlns:a16="http://schemas.microsoft.com/office/drawing/2014/main" id="{DF33CA42-B6D7-4B39-9ECF-B197297189BC}"/>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515288" y="612174"/>
            <a:ext cx="3055595" cy="881470"/>
          </a:xfrm>
          <a:prstGeom prst="rect">
            <a:avLst/>
          </a:prstGeom>
        </p:spPr>
      </p:pic>
    </p:spTree>
    <p:extLst>
      <p:ext uri="{BB962C8B-B14F-4D97-AF65-F5344CB8AC3E}">
        <p14:creationId xmlns:p14="http://schemas.microsoft.com/office/powerpoint/2010/main" val="3821656826"/>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Section Divider -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45A504E-E616-431E-AFA2-E68B9C5502FD}"/>
              </a:ext>
            </a:extLst>
          </p:cNvPr>
          <p:cNvSpPr/>
          <p:nvPr userDrawn="1"/>
        </p:nvSpPr>
        <p:spPr>
          <a:xfrm>
            <a:off x="0" y="0"/>
            <a:ext cx="9144000" cy="6858000"/>
          </a:xfrm>
          <a:prstGeom prst="rect">
            <a:avLst/>
          </a:prstGeom>
          <a:solidFill>
            <a:schemeClr val="accent3">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Subtitle 2">
            <a:extLst>
              <a:ext uri="{FF2B5EF4-FFF2-40B4-BE49-F238E27FC236}">
                <a16:creationId xmlns:a16="http://schemas.microsoft.com/office/drawing/2014/main" id="{5EE41082-7AF6-4351-83F5-74F182F18E87}"/>
              </a:ext>
            </a:extLst>
          </p:cNvPr>
          <p:cNvSpPr>
            <a:spLocks noGrp="1"/>
          </p:cNvSpPr>
          <p:nvPr>
            <p:ph type="subTitle" idx="1"/>
          </p:nvPr>
        </p:nvSpPr>
        <p:spPr>
          <a:xfrm>
            <a:off x="571500" y="4356261"/>
            <a:ext cx="6858000" cy="1655762"/>
          </a:xfrm>
        </p:spPr>
        <p:txBody>
          <a:bodyPr/>
          <a:lstStyle>
            <a:lvl1pPr marL="0" indent="0" algn="l">
              <a:buNone/>
              <a:defRPr sz="1800">
                <a:solidFill>
                  <a:schemeClr val="accent4"/>
                </a:solidFill>
                <a:latin typeface="+mn-lt"/>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dirty="0"/>
              <a:t>Click to edit Master subtitle style</a:t>
            </a:r>
          </a:p>
        </p:txBody>
      </p:sp>
      <p:sp>
        <p:nvSpPr>
          <p:cNvPr id="11" name="Title 1">
            <a:extLst>
              <a:ext uri="{FF2B5EF4-FFF2-40B4-BE49-F238E27FC236}">
                <a16:creationId xmlns:a16="http://schemas.microsoft.com/office/drawing/2014/main" id="{6B4534E4-E8E5-4E86-8075-4AED0205710E}"/>
              </a:ext>
            </a:extLst>
          </p:cNvPr>
          <p:cNvSpPr>
            <a:spLocks noGrp="1"/>
          </p:cNvSpPr>
          <p:nvPr>
            <p:ph type="ctrTitle" hasCustomPrompt="1"/>
          </p:nvPr>
        </p:nvSpPr>
        <p:spPr>
          <a:xfrm>
            <a:off x="571500" y="1876586"/>
            <a:ext cx="6858000" cy="2387600"/>
          </a:xfrm>
        </p:spPr>
        <p:txBody>
          <a:bodyPr anchor="b">
            <a:normAutofit/>
          </a:bodyPr>
          <a:lstStyle>
            <a:lvl1pPr algn="l">
              <a:defRPr sz="3600" cap="all" baseline="0">
                <a:solidFill>
                  <a:schemeClr val="accent4"/>
                </a:solidFill>
                <a:latin typeface="+mn-lt"/>
              </a:defRPr>
            </a:lvl1pPr>
          </a:lstStyle>
          <a:p>
            <a:r>
              <a:rPr lang="en-US" dirty="0"/>
              <a:t>Section divider - picture</a:t>
            </a:r>
          </a:p>
        </p:txBody>
      </p:sp>
      <p:pic>
        <p:nvPicPr>
          <p:cNvPr id="8" name="Picture 7">
            <a:extLst>
              <a:ext uri="{FF2B5EF4-FFF2-40B4-BE49-F238E27FC236}">
                <a16:creationId xmlns:a16="http://schemas.microsoft.com/office/drawing/2014/main" id="{5D2EF424-9583-4327-85B5-2A923DDD0F12}"/>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515288" y="612174"/>
            <a:ext cx="3055595" cy="881470"/>
          </a:xfrm>
          <a:prstGeom prst="rect">
            <a:avLst/>
          </a:prstGeom>
        </p:spPr>
      </p:pic>
    </p:spTree>
    <p:extLst>
      <p:ext uri="{BB962C8B-B14F-4D97-AF65-F5344CB8AC3E}">
        <p14:creationId xmlns:p14="http://schemas.microsoft.com/office/powerpoint/2010/main" val="23647183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8/24/2022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479D5F6-EDCB-402A-AC08-4943A1820E8F}" type="slidenum">
              <a:rPr lang="en-US" smtClean="0">
                <a:solidFill>
                  <a:prstClr val="white">
                    <a:lumMod val="50000"/>
                  </a:prstClr>
                </a:solidFill>
              </a:rPr>
              <a:pPr/>
              <a:t>‹#›</a:t>
            </a:fld>
            <a:endParaRPr lang="en-US" dirty="0">
              <a:solidFill>
                <a:prstClr val="white">
                  <a:lumMod val="50000"/>
                </a:prstClr>
              </a:solidFill>
            </a:endParaRPr>
          </a:p>
        </p:txBody>
      </p:sp>
      <p:pic>
        <p:nvPicPr>
          <p:cNvPr id="8" name="Picture 7">
            <a:extLst>
              <a:ext uri="{FF2B5EF4-FFF2-40B4-BE49-F238E27FC236}">
                <a16:creationId xmlns:a16="http://schemas.microsoft.com/office/drawing/2014/main" id="{B26EB349-59E4-42C9-A8F9-F20582E0B5E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9143997" cy="1219200"/>
          </a:xfrm>
          <a:prstGeom prst="rect">
            <a:avLst/>
          </a:prstGeom>
        </p:spPr>
      </p:pic>
      <p:pic>
        <p:nvPicPr>
          <p:cNvPr id="11" name="Picture 10">
            <a:extLst>
              <a:ext uri="{FF2B5EF4-FFF2-40B4-BE49-F238E27FC236}">
                <a16:creationId xmlns:a16="http://schemas.microsoft.com/office/drawing/2014/main" id="{FD38B94C-48B4-40BC-89C0-A6952DCCB1A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50919" y="6248257"/>
            <a:ext cx="857250" cy="485919"/>
          </a:xfrm>
          <a:prstGeom prst="rect">
            <a:avLst/>
          </a:prstGeom>
        </p:spPr>
      </p:pic>
    </p:spTree>
    <p:extLst>
      <p:ext uri="{BB962C8B-B14F-4D97-AF65-F5344CB8AC3E}">
        <p14:creationId xmlns:p14="http://schemas.microsoft.com/office/powerpoint/2010/main" val="2084885882"/>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Profiles - 1">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8F508E6C-F059-4292-A72B-CB916C6EF1C9}"/>
              </a:ext>
            </a:extLst>
          </p:cNvPr>
          <p:cNvSpPr>
            <a:spLocks noGrp="1"/>
          </p:cNvSpPr>
          <p:nvPr>
            <p:ph type="title" hasCustomPrompt="1"/>
          </p:nvPr>
        </p:nvSpPr>
        <p:spPr>
          <a:xfrm>
            <a:off x="402270" y="476722"/>
            <a:ext cx="7031992" cy="768545"/>
          </a:xfrm>
          <a:prstGeom prst="rect">
            <a:avLst/>
          </a:prstGeom>
        </p:spPr>
        <p:txBody>
          <a:bodyPr vert="horz" lIns="0" tIns="0" rIns="0" bIns="0" rtlCol="0" anchor="ctr">
            <a:normAutofit/>
          </a:bodyPr>
          <a:lstStyle>
            <a:lvl1pPr>
              <a:defRPr>
                <a:latin typeface="+mn-lt"/>
              </a:defRPr>
            </a:lvl1pPr>
          </a:lstStyle>
          <a:p>
            <a:r>
              <a:rPr lang="en-US" dirty="0"/>
              <a:t>Meet the Boss</a:t>
            </a:r>
          </a:p>
        </p:txBody>
      </p:sp>
      <p:sp>
        <p:nvSpPr>
          <p:cNvPr id="9" name="Picture Placeholder 3">
            <a:extLst>
              <a:ext uri="{FF2B5EF4-FFF2-40B4-BE49-F238E27FC236}">
                <a16:creationId xmlns:a16="http://schemas.microsoft.com/office/drawing/2014/main" id="{E910D5F1-D608-4CE4-8E44-C429671C483A}"/>
              </a:ext>
            </a:extLst>
          </p:cNvPr>
          <p:cNvSpPr>
            <a:spLocks noGrp="1"/>
          </p:cNvSpPr>
          <p:nvPr>
            <p:ph type="pic" sz="quarter" idx="13"/>
          </p:nvPr>
        </p:nvSpPr>
        <p:spPr>
          <a:xfrm>
            <a:off x="402274" y="1748317"/>
            <a:ext cx="2701733" cy="3635695"/>
          </a:xfrm>
        </p:spPr>
        <p:txBody>
          <a:bodyPr/>
          <a:lstStyle>
            <a:lvl1pPr marL="0" indent="0" algn="ctr">
              <a:buNone/>
              <a:defRPr>
                <a:latin typeface="+mn-lt"/>
              </a:defRPr>
            </a:lvl1pPr>
          </a:lstStyle>
          <a:p>
            <a:r>
              <a:rPr lang="en-US"/>
              <a:t>Click icon to add picture</a:t>
            </a:r>
            <a:endParaRPr lang="en-US" dirty="0"/>
          </a:p>
        </p:txBody>
      </p:sp>
      <p:sp>
        <p:nvSpPr>
          <p:cNvPr id="10" name="Text Placeholder 7">
            <a:extLst>
              <a:ext uri="{FF2B5EF4-FFF2-40B4-BE49-F238E27FC236}">
                <a16:creationId xmlns:a16="http://schemas.microsoft.com/office/drawing/2014/main" id="{225117D7-C0C6-4E46-84D2-621966E72B43}"/>
              </a:ext>
            </a:extLst>
          </p:cNvPr>
          <p:cNvSpPr>
            <a:spLocks noGrp="1"/>
          </p:cNvSpPr>
          <p:nvPr>
            <p:ph type="body" sz="quarter" idx="14" hasCustomPrompt="1"/>
          </p:nvPr>
        </p:nvSpPr>
        <p:spPr>
          <a:xfrm>
            <a:off x="3274948" y="2278079"/>
            <a:ext cx="4159316" cy="339026"/>
          </a:xfrm>
        </p:spPr>
        <p:txBody>
          <a:bodyPr anchor="ctr"/>
          <a:lstStyle>
            <a:lvl1pPr marL="0" indent="0" algn="l">
              <a:buNone/>
              <a:defRPr b="1">
                <a:solidFill>
                  <a:schemeClr val="accent4"/>
                </a:solidFill>
                <a:latin typeface="+mn-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Name</a:t>
            </a:r>
          </a:p>
        </p:txBody>
      </p:sp>
      <p:sp>
        <p:nvSpPr>
          <p:cNvPr id="11" name="Text Placeholder 7">
            <a:extLst>
              <a:ext uri="{FF2B5EF4-FFF2-40B4-BE49-F238E27FC236}">
                <a16:creationId xmlns:a16="http://schemas.microsoft.com/office/drawing/2014/main" id="{8B9028A7-B932-4C3E-8B5C-EFA4AF160CAB}"/>
              </a:ext>
            </a:extLst>
          </p:cNvPr>
          <p:cNvSpPr>
            <a:spLocks noGrp="1"/>
          </p:cNvSpPr>
          <p:nvPr>
            <p:ph type="body" sz="quarter" idx="15" hasCustomPrompt="1"/>
          </p:nvPr>
        </p:nvSpPr>
        <p:spPr>
          <a:xfrm>
            <a:off x="3274948" y="2676192"/>
            <a:ext cx="4159316" cy="285436"/>
          </a:xfrm>
        </p:spPr>
        <p:txBody>
          <a:bodyPr anchor="ctr">
            <a:normAutofit/>
          </a:bodyPr>
          <a:lstStyle>
            <a:lvl1pPr marL="0" indent="0" algn="l">
              <a:buNone/>
              <a:defRPr sz="1350" b="1">
                <a:solidFill>
                  <a:schemeClr val="accent6"/>
                </a:solidFill>
                <a:latin typeface="+mn-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Title</a:t>
            </a:r>
          </a:p>
        </p:txBody>
      </p:sp>
      <p:sp>
        <p:nvSpPr>
          <p:cNvPr id="12" name="Text Placeholder 7">
            <a:extLst>
              <a:ext uri="{FF2B5EF4-FFF2-40B4-BE49-F238E27FC236}">
                <a16:creationId xmlns:a16="http://schemas.microsoft.com/office/drawing/2014/main" id="{108D56CF-2257-4413-B64F-219DC824D931}"/>
              </a:ext>
            </a:extLst>
          </p:cNvPr>
          <p:cNvSpPr>
            <a:spLocks noGrp="1"/>
          </p:cNvSpPr>
          <p:nvPr>
            <p:ph type="body" sz="quarter" idx="16" hasCustomPrompt="1"/>
          </p:nvPr>
        </p:nvSpPr>
        <p:spPr>
          <a:xfrm>
            <a:off x="3274948" y="3122077"/>
            <a:ext cx="4159316" cy="2261928"/>
          </a:xfrm>
        </p:spPr>
        <p:txBody>
          <a:bodyPr anchor="t">
            <a:normAutofit/>
          </a:bodyPr>
          <a:lstStyle>
            <a:lvl1pPr marL="0" indent="0" algn="l">
              <a:buNone/>
              <a:defRPr sz="1350" b="0">
                <a:solidFill>
                  <a:schemeClr val="tx1"/>
                </a:solidFill>
                <a:latin typeface="+mn-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Description</a:t>
            </a:r>
          </a:p>
        </p:txBody>
      </p:sp>
      <p:cxnSp>
        <p:nvCxnSpPr>
          <p:cNvPr id="13" name="Straight Connector 12">
            <a:extLst>
              <a:ext uri="{FF2B5EF4-FFF2-40B4-BE49-F238E27FC236}">
                <a16:creationId xmlns:a16="http://schemas.microsoft.com/office/drawing/2014/main" id="{BEAD9CD4-3C97-4503-8195-775CC23E7FF0}"/>
              </a:ext>
            </a:extLst>
          </p:cNvPr>
          <p:cNvCxnSpPr>
            <a:cxnSpLocks/>
          </p:cNvCxnSpPr>
          <p:nvPr userDrawn="1"/>
        </p:nvCxnSpPr>
        <p:spPr>
          <a:xfrm flipH="1">
            <a:off x="3274947" y="2156480"/>
            <a:ext cx="753256"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Slide Number Placeholder 5">
            <a:extLst>
              <a:ext uri="{FF2B5EF4-FFF2-40B4-BE49-F238E27FC236}">
                <a16:creationId xmlns:a16="http://schemas.microsoft.com/office/drawing/2014/main" id="{9A57F958-798E-4859-88CB-C85A821BB7C1}"/>
              </a:ext>
            </a:extLst>
          </p:cNvPr>
          <p:cNvSpPr>
            <a:spLocks noGrp="1"/>
          </p:cNvSpPr>
          <p:nvPr>
            <p:ph type="sldNum" sz="quarter" idx="4"/>
          </p:nvPr>
        </p:nvSpPr>
        <p:spPr>
          <a:xfrm>
            <a:off x="8603086" y="570010"/>
            <a:ext cx="228098" cy="365125"/>
          </a:xfrm>
          <a:prstGeom prst="rect">
            <a:avLst/>
          </a:prstGeom>
        </p:spPr>
        <p:txBody>
          <a:bodyPr vert="horz" lIns="0" tIns="45720" rIns="0" bIns="45720" rtlCol="0" anchor="ctr"/>
          <a:lstStyle>
            <a:lvl1pPr algn="l">
              <a:defRPr sz="750" b="0" i="0">
                <a:solidFill>
                  <a:schemeClr val="accent6"/>
                </a:solidFill>
                <a:latin typeface="+mn-lt"/>
              </a:defRPr>
            </a:lvl1pPr>
          </a:lstStyle>
          <a:p>
            <a:fld id="{54797FC3-DC33-DA47-95F6-F7EB925D69E8}" type="slidenum">
              <a:rPr lang="en-US" smtClean="0"/>
              <a:pPr/>
              <a:t>‹#›</a:t>
            </a:fld>
            <a:endParaRPr lang="en-US"/>
          </a:p>
        </p:txBody>
      </p:sp>
      <p:cxnSp>
        <p:nvCxnSpPr>
          <p:cNvPr id="15" name="Straight Connector 14">
            <a:extLst>
              <a:ext uri="{FF2B5EF4-FFF2-40B4-BE49-F238E27FC236}">
                <a16:creationId xmlns:a16="http://schemas.microsoft.com/office/drawing/2014/main" id="{FFDBEC03-B1B4-44E8-BEC3-5D518B25D564}"/>
              </a:ext>
            </a:extLst>
          </p:cNvPr>
          <p:cNvCxnSpPr>
            <a:cxnSpLocks/>
          </p:cNvCxnSpPr>
          <p:nvPr userDrawn="1"/>
        </p:nvCxnSpPr>
        <p:spPr>
          <a:xfrm>
            <a:off x="8518760" y="625959"/>
            <a:ext cx="0" cy="23232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42ACDF46-BEA0-4B73-9FB3-17C2B5A775AE}"/>
              </a:ext>
            </a:extLst>
          </p:cNvPr>
          <p:cNvSpPr/>
          <p:nvPr userDrawn="1"/>
        </p:nvSpPr>
        <p:spPr>
          <a:xfrm>
            <a:off x="0" y="6089456"/>
            <a:ext cx="9144000" cy="76854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Footer Placeholder 1">
            <a:extLst>
              <a:ext uri="{FF2B5EF4-FFF2-40B4-BE49-F238E27FC236}">
                <a16:creationId xmlns:a16="http://schemas.microsoft.com/office/drawing/2014/main" id="{C1332E7F-3B77-4048-8162-E32ED13242D9}"/>
              </a:ext>
            </a:extLst>
          </p:cNvPr>
          <p:cNvSpPr>
            <a:spLocks noGrp="1"/>
          </p:cNvSpPr>
          <p:nvPr>
            <p:ph type="ftr" sz="quarter" idx="10"/>
          </p:nvPr>
        </p:nvSpPr>
        <p:spPr>
          <a:xfrm>
            <a:off x="2134126" y="6366389"/>
            <a:ext cx="4875749" cy="173368"/>
          </a:xfrm>
        </p:spPr>
        <p:txBody>
          <a:bodyPr lIns="0" tIns="0" rIns="0" bIns="0" anchor="b"/>
          <a:lstStyle>
            <a:lvl1pPr algn="l">
              <a:defRPr sz="750">
                <a:solidFill>
                  <a:schemeClr val="bg1"/>
                </a:solidFill>
              </a:defRPr>
            </a:lvl1pPr>
          </a:lstStyle>
          <a:p>
            <a:r>
              <a:rPr lang="en-GB" dirty="0"/>
              <a:t>SCHOOL OF - to apply in all slides at the same time edit in Insert &gt; Header &amp; Footer</a:t>
            </a:r>
          </a:p>
        </p:txBody>
      </p:sp>
      <p:pic>
        <p:nvPicPr>
          <p:cNvPr id="19" name="Picture 18">
            <a:extLst>
              <a:ext uri="{FF2B5EF4-FFF2-40B4-BE49-F238E27FC236}">
                <a16:creationId xmlns:a16="http://schemas.microsoft.com/office/drawing/2014/main" id="{20E19A96-D08B-46E3-BCE9-150BB717FF3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71914" y="6265899"/>
            <a:ext cx="1299749" cy="374948"/>
          </a:xfrm>
          <a:prstGeom prst="rect">
            <a:avLst/>
          </a:prstGeom>
        </p:spPr>
      </p:pic>
    </p:spTree>
    <p:extLst>
      <p:ext uri="{BB962C8B-B14F-4D97-AF65-F5344CB8AC3E}">
        <p14:creationId xmlns:p14="http://schemas.microsoft.com/office/powerpoint/2010/main" val="2346967263"/>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Profiles - 2">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CDF46-BEA0-4B73-9FB3-17C2B5A775AE}"/>
              </a:ext>
            </a:extLst>
          </p:cNvPr>
          <p:cNvSpPr/>
          <p:nvPr userDrawn="1"/>
        </p:nvSpPr>
        <p:spPr>
          <a:xfrm>
            <a:off x="0" y="6089456"/>
            <a:ext cx="9144000" cy="76854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Footer Placeholder 1">
            <a:extLst>
              <a:ext uri="{FF2B5EF4-FFF2-40B4-BE49-F238E27FC236}">
                <a16:creationId xmlns:a16="http://schemas.microsoft.com/office/drawing/2014/main" id="{C1332E7F-3B77-4048-8162-E32ED13242D9}"/>
              </a:ext>
            </a:extLst>
          </p:cNvPr>
          <p:cNvSpPr>
            <a:spLocks noGrp="1"/>
          </p:cNvSpPr>
          <p:nvPr>
            <p:ph type="ftr" sz="quarter" idx="10"/>
          </p:nvPr>
        </p:nvSpPr>
        <p:spPr>
          <a:xfrm>
            <a:off x="2134126" y="6366389"/>
            <a:ext cx="4875749" cy="173368"/>
          </a:xfrm>
        </p:spPr>
        <p:txBody>
          <a:bodyPr lIns="0" tIns="0" rIns="0" bIns="0" anchor="b"/>
          <a:lstStyle>
            <a:lvl1pPr algn="l">
              <a:defRPr sz="750">
                <a:solidFill>
                  <a:schemeClr val="bg1"/>
                </a:solidFill>
              </a:defRPr>
            </a:lvl1pPr>
          </a:lstStyle>
          <a:p>
            <a:r>
              <a:rPr lang="en-GB" dirty="0"/>
              <a:t>SCHOOL OF - to apply in all slides at the same time edit in Insert &gt; Header &amp; Footer</a:t>
            </a:r>
          </a:p>
        </p:txBody>
      </p:sp>
      <p:sp>
        <p:nvSpPr>
          <p:cNvPr id="19" name="Title Placeholder 1">
            <a:extLst>
              <a:ext uri="{FF2B5EF4-FFF2-40B4-BE49-F238E27FC236}">
                <a16:creationId xmlns:a16="http://schemas.microsoft.com/office/drawing/2014/main" id="{C7F8AA82-0F25-439B-AA75-635260595FF1}"/>
              </a:ext>
            </a:extLst>
          </p:cNvPr>
          <p:cNvSpPr>
            <a:spLocks noGrp="1"/>
          </p:cNvSpPr>
          <p:nvPr>
            <p:ph type="title" hasCustomPrompt="1"/>
          </p:nvPr>
        </p:nvSpPr>
        <p:spPr>
          <a:xfrm>
            <a:off x="402271" y="476722"/>
            <a:ext cx="7723808" cy="768545"/>
          </a:xfrm>
          <a:prstGeom prst="rect">
            <a:avLst/>
          </a:prstGeom>
        </p:spPr>
        <p:txBody>
          <a:bodyPr vert="horz" lIns="0" tIns="0" rIns="0" bIns="0" rtlCol="0" anchor="ctr">
            <a:normAutofit/>
          </a:bodyPr>
          <a:lstStyle>
            <a:lvl1pPr>
              <a:defRPr>
                <a:latin typeface="+mn-lt"/>
              </a:defRPr>
            </a:lvl1pPr>
          </a:lstStyle>
          <a:p>
            <a:r>
              <a:rPr lang="en-US" dirty="0"/>
              <a:t>Meet the Team - 2 Profiles</a:t>
            </a:r>
          </a:p>
        </p:txBody>
      </p:sp>
      <p:sp>
        <p:nvSpPr>
          <p:cNvPr id="20" name="Picture Placeholder 3">
            <a:extLst>
              <a:ext uri="{FF2B5EF4-FFF2-40B4-BE49-F238E27FC236}">
                <a16:creationId xmlns:a16="http://schemas.microsoft.com/office/drawing/2014/main" id="{002D22AF-BE4E-4BAE-99B7-C5D269BD5828}"/>
              </a:ext>
            </a:extLst>
          </p:cNvPr>
          <p:cNvSpPr>
            <a:spLocks noGrp="1"/>
          </p:cNvSpPr>
          <p:nvPr>
            <p:ph type="pic" sz="quarter" idx="13"/>
          </p:nvPr>
        </p:nvSpPr>
        <p:spPr>
          <a:xfrm>
            <a:off x="1952271" y="1632665"/>
            <a:ext cx="1413272" cy="1901825"/>
          </a:xfrm>
        </p:spPr>
        <p:txBody>
          <a:bodyPr/>
          <a:lstStyle>
            <a:lvl1pPr marL="0" indent="0" algn="ctr">
              <a:buNone/>
              <a:defRPr>
                <a:latin typeface="+mn-lt"/>
              </a:defRPr>
            </a:lvl1pPr>
          </a:lstStyle>
          <a:p>
            <a:r>
              <a:rPr lang="en-US"/>
              <a:t>Click icon to add picture</a:t>
            </a:r>
            <a:endParaRPr lang="en-US" dirty="0"/>
          </a:p>
        </p:txBody>
      </p:sp>
      <p:sp>
        <p:nvSpPr>
          <p:cNvPr id="21" name="Text Placeholder 7">
            <a:extLst>
              <a:ext uri="{FF2B5EF4-FFF2-40B4-BE49-F238E27FC236}">
                <a16:creationId xmlns:a16="http://schemas.microsoft.com/office/drawing/2014/main" id="{BC14C90A-4630-4295-BE58-7F2DA4034675}"/>
              </a:ext>
            </a:extLst>
          </p:cNvPr>
          <p:cNvSpPr>
            <a:spLocks noGrp="1"/>
          </p:cNvSpPr>
          <p:nvPr>
            <p:ph type="body" sz="quarter" idx="14" hasCustomPrompt="1"/>
          </p:nvPr>
        </p:nvSpPr>
        <p:spPr>
          <a:xfrm>
            <a:off x="1017921" y="3871395"/>
            <a:ext cx="3281972" cy="339026"/>
          </a:xfrm>
        </p:spPr>
        <p:txBody>
          <a:bodyPr anchor="ctr"/>
          <a:lstStyle>
            <a:lvl1pPr marL="0" indent="0" algn="ctr">
              <a:buNone/>
              <a:defRPr b="1">
                <a:solidFill>
                  <a:schemeClr val="tx2"/>
                </a:solidFill>
                <a:latin typeface="+mn-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Name</a:t>
            </a:r>
          </a:p>
        </p:txBody>
      </p:sp>
      <p:sp>
        <p:nvSpPr>
          <p:cNvPr id="22" name="Text Placeholder 7">
            <a:extLst>
              <a:ext uri="{FF2B5EF4-FFF2-40B4-BE49-F238E27FC236}">
                <a16:creationId xmlns:a16="http://schemas.microsoft.com/office/drawing/2014/main" id="{4873AA5F-4C9D-495A-BD9D-F8CBE5E38F2C}"/>
              </a:ext>
            </a:extLst>
          </p:cNvPr>
          <p:cNvSpPr>
            <a:spLocks noGrp="1"/>
          </p:cNvSpPr>
          <p:nvPr>
            <p:ph type="body" sz="quarter" idx="15" hasCustomPrompt="1"/>
          </p:nvPr>
        </p:nvSpPr>
        <p:spPr>
          <a:xfrm>
            <a:off x="1017921" y="4269508"/>
            <a:ext cx="3281972" cy="285436"/>
          </a:xfrm>
        </p:spPr>
        <p:txBody>
          <a:bodyPr anchor="ctr">
            <a:normAutofit/>
          </a:bodyPr>
          <a:lstStyle>
            <a:lvl1pPr marL="0" indent="0" algn="ctr">
              <a:buNone/>
              <a:defRPr sz="1350" b="1">
                <a:solidFill>
                  <a:schemeClr val="accent6"/>
                </a:solidFill>
                <a:latin typeface="+mn-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Title</a:t>
            </a:r>
          </a:p>
        </p:txBody>
      </p:sp>
      <p:sp>
        <p:nvSpPr>
          <p:cNvPr id="23" name="Text Placeholder 7">
            <a:extLst>
              <a:ext uri="{FF2B5EF4-FFF2-40B4-BE49-F238E27FC236}">
                <a16:creationId xmlns:a16="http://schemas.microsoft.com/office/drawing/2014/main" id="{E28F2CAD-1189-422B-9D56-93532A51F8CF}"/>
              </a:ext>
            </a:extLst>
          </p:cNvPr>
          <p:cNvSpPr>
            <a:spLocks noGrp="1"/>
          </p:cNvSpPr>
          <p:nvPr>
            <p:ph type="body" sz="quarter" idx="16" hasCustomPrompt="1"/>
          </p:nvPr>
        </p:nvSpPr>
        <p:spPr>
          <a:xfrm>
            <a:off x="1017921" y="4715400"/>
            <a:ext cx="3281972" cy="1102201"/>
          </a:xfrm>
        </p:spPr>
        <p:txBody>
          <a:bodyPr anchor="t">
            <a:normAutofit/>
          </a:bodyPr>
          <a:lstStyle>
            <a:lvl1pPr marL="0" indent="0" algn="ctr">
              <a:buNone/>
              <a:defRPr sz="1350" b="0">
                <a:solidFill>
                  <a:schemeClr val="tx1"/>
                </a:solidFill>
                <a:latin typeface="+mn-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Description</a:t>
            </a:r>
          </a:p>
        </p:txBody>
      </p:sp>
      <p:cxnSp>
        <p:nvCxnSpPr>
          <p:cNvPr id="24" name="Straight Connector 23">
            <a:extLst>
              <a:ext uri="{FF2B5EF4-FFF2-40B4-BE49-F238E27FC236}">
                <a16:creationId xmlns:a16="http://schemas.microsoft.com/office/drawing/2014/main" id="{E4ADCD6F-B77D-4B44-91D6-44C0282617F0}"/>
              </a:ext>
            </a:extLst>
          </p:cNvPr>
          <p:cNvCxnSpPr>
            <a:cxnSpLocks/>
          </p:cNvCxnSpPr>
          <p:nvPr userDrawn="1"/>
        </p:nvCxnSpPr>
        <p:spPr>
          <a:xfrm flipH="1">
            <a:off x="2282280" y="3749796"/>
            <a:ext cx="753256"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5" name="Slide Number Placeholder 5">
            <a:extLst>
              <a:ext uri="{FF2B5EF4-FFF2-40B4-BE49-F238E27FC236}">
                <a16:creationId xmlns:a16="http://schemas.microsoft.com/office/drawing/2014/main" id="{BBB0F7C1-7270-444F-B136-4E262C172F88}"/>
              </a:ext>
            </a:extLst>
          </p:cNvPr>
          <p:cNvSpPr>
            <a:spLocks noGrp="1"/>
          </p:cNvSpPr>
          <p:nvPr>
            <p:ph type="sldNum" sz="quarter" idx="4"/>
          </p:nvPr>
        </p:nvSpPr>
        <p:spPr>
          <a:xfrm>
            <a:off x="8603086" y="570010"/>
            <a:ext cx="228098" cy="365125"/>
          </a:xfrm>
          <a:prstGeom prst="rect">
            <a:avLst/>
          </a:prstGeom>
        </p:spPr>
        <p:txBody>
          <a:bodyPr vert="horz" lIns="0" tIns="45720" rIns="0" bIns="45720" rtlCol="0" anchor="ctr"/>
          <a:lstStyle>
            <a:lvl1pPr algn="l">
              <a:defRPr sz="750" b="0" i="0">
                <a:solidFill>
                  <a:schemeClr val="accent6"/>
                </a:solidFill>
                <a:latin typeface="+mn-lt"/>
              </a:defRPr>
            </a:lvl1pPr>
          </a:lstStyle>
          <a:p>
            <a:fld id="{54797FC3-DC33-DA47-95F6-F7EB925D69E8}" type="slidenum">
              <a:rPr lang="en-US" smtClean="0"/>
              <a:pPr/>
              <a:t>‹#›</a:t>
            </a:fld>
            <a:endParaRPr lang="en-US"/>
          </a:p>
        </p:txBody>
      </p:sp>
      <p:cxnSp>
        <p:nvCxnSpPr>
          <p:cNvPr id="26" name="Straight Connector 25">
            <a:extLst>
              <a:ext uri="{FF2B5EF4-FFF2-40B4-BE49-F238E27FC236}">
                <a16:creationId xmlns:a16="http://schemas.microsoft.com/office/drawing/2014/main" id="{1845E736-3291-4FF3-B5E8-112D32564F9B}"/>
              </a:ext>
            </a:extLst>
          </p:cNvPr>
          <p:cNvCxnSpPr>
            <a:cxnSpLocks/>
          </p:cNvCxnSpPr>
          <p:nvPr userDrawn="1"/>
        </p:nvCxnSpPr>
        <p:spPr>
          <a:xfrm>
            <a:off x="8518760" y="625959"/>
            <a:ext cx="0" cy="23232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7" name="Picture Placeholder 3">
            <a:extLst>
              <a:ext uri="{FF2B5EF4-FFF2-40B4-BE49-F238E27FC236}">
                <a16:creationId xmlns:a16="http://schemas.microsoft.com/office/drawing/2014/main" id="{ADE79E30-A23D-4C05-8BF0-A94C406D7F9A}"/>
              </a:ext>
            </a:extLst>
          </p:cNvPr>
          <p:cNvSpPr>
            <a:spLocks noGrp="1"/>
          </p:cNvSpPr>
          <p:nvPr>
            <p:ph type="pic" sz="quarter" idx="17"/>
          </p:nvPr>
        </p:nvSpPr>
        <p:spPr>
          <a:xfrm>
            <a:off x="5778457" y="1632665"/>
            <a:ext cx="1413272" cy="1901825"/>
          </a:xfrm>
        </p:spPr>
        <p:txBody>
          <a:bodyPr/>
          <a:lstStyle>
            <a:lvl1pPr marL="0" indent="0" algn="ctr">
              <a:buNone/>
              <a:defRPr>
                <a:latin typeface="+mn-lt"/>
              </a:defRPr>
            </a:lvl1pPr>
          </a:lstStyle>
          <a:p>
            <a:r>
              <a:rPr lang="en-US"/>
              <a:t>Click icon to add picture</a:t>
            </a:r>
            <a:endParaRPr lang="en-US" dirty="0"/>
          </a:p>
        </p:txBody>
      </p:sp>
      <p:sp>
        <p:nvSpPr>
          <p:cNvPr id="28" name="Text Placeholder 7">
            <a:extLst>
              <a:ext uri="{FF2B5EF4-FFF2-40B4-BE49-F238E27FC236}">
                <a16:creationId xmlns:a16="http://schemas.microsoft.com/office/drawing/2014/main" id="{65579AAC-97B4-4A4B-AB43-7F5FF1D91C92}"/>
              </a:ext>
            </a:extLst>
          </p:cNvPr>
          <p:cNvSpPr>
            <a:spLocks noGrp="1"/>
          </p:cNvSpPr>
          <p:nvPr>
            <p:ph type="body" sz="quarter" idx="18" hasCustomPrompt="1"/>
          </p:nvPr>
        </p:nvSpPr>
        <p:spPr>
          <a:xfrm>
            <a:off x="4844107" y="3871395"/>
            <a:ext cx="3281972" cy="339026"/>
          </a:xfrm>
        </p:spPr>
        <p:txBody>
          <a:bodyPr anchor="ctr"/>
          <a:lstStyle>
            <a:lvl1pPr marL="0" indent="0" algn="ctr">
              <a:buNone/>
              <a:defRPr b="1">
                <a:solidFill>
                  <a:schemeClr val="tx2"/>
                </a:solidFill>
                <a:latin typeface="+mn-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Name</a:t>
            </a:r>
          </a:p>
        </p:txBody>
      </p:sp>
      <p:sp>
        <p:nvSpPr>
          <p:cNvPr id="29" name="Text Placeholder 7">
            <a:extLst>
              <a:ext uri="{FF2B5EF4-FFF2-40B4-BE49-F238E27FC236}">
                <a16:creationId xmlns:a16="http://schemas.microsoft.com/office/drawing/2014/main" id="{EAAD014F-C935-46A6-A3A3-8E573CF56B70}"/>
              </a:ext>
            </a:extLst>
          </p:cNvPr>
          <p:cNvSpPr>
            <a:spLocks noGrp="1"/>
          </p:cNvSpPr>
          <p:nvPr>
            <p:ph type="body" sz="quarter" idx="19" hasCustomPrompt="1"/>
          </p:nvPr>
        </p:nvSpPr>
        <p:spPr>
          <a:xfrm>
            <a:off x="4844107" y="4269508"/>
            <a:ext cx="3281972" cy="285436"/>
          </a:xfrm>
        </p:spPr>
        <p:txBody>
          <a:bodyPr anchor="ctr">
            <a:normAutofit/>
          </a:bodyPr>
          <a:lstStyle>
            <a:lvl1pPr marL="0" indent="0" algn="ctr">
              <a:buNone/>
              <a:defRPr sz="1350" b="1">
                <a:solidFill>
                  <a:schemeClr val="accent6"/>
                </a:solidFill>
                <a:latin typeface="+mn-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Title</a:t>
            </a:r>
          </a:p>
        </p:txBody>
      </p:sp>
      <p:sp>
        <p:nvSpPr>
          <p:cNvPr id="30" name="Text Placeholder 7">
            <a:extLst>
              <a:ext uri="{FF2B5EF4-FFF2-40B4-BE49-F238E27FC236}">
                <a16:creationId xmlns:a16="http://schemas.microsoft.com/office/drawing/2014/main" id="{A89C3075-A7BE-4B8E-ABFC-C680F9090AC0}"/>
              </a:ext>
            </a:extLst>
          </p:cNvPr>
          <p:cNvSpPr>
            <a:spLocks noGrp="1"/>
          </p:cNvSpPr>
          <p:nvPr>
            <p:ph type="body" sz="quarter" idx="20" hasCustomPrompt="1"/>
          </p:nvPr>
        </p:nvSpPr>
        <p:spPr>
          <a:xfrm>
            <a:off x="4844107" y="4715400"/>
            <a:ext cx="3281972" cy="1102201"/>
          </a:xfrm>
        </p:spPr>
        <p:txBody>
          <a:bodyPr anchor="t">
            <a:normAutofit/>
          </a:bodyPr>
          <a:lstStyle>
            <a:lvl1pPr marL="0" indent="0" algn="ctr">
              <a:buNone/>
              <a:defRPr sz="1350" b="0">
                <a:solidFill>
                  <a:schemeClr val="tx1"/>
                </a:solidFill>
                <a:latin typeface="+mn-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Description</a:t>
            </a:r>
          </a:p>
        </p:txBody>
      </p:sp>
      <p:cxnSp>
        <p:nvCxnSpPr>
          <p:cNvPr id="31" name="Straight Connector 30">
            <a:extLst>
              <a:ext uri="{FF2B5EF4-FFF2-40B4-BE49-F238E27FC236}">
                <a16:creationId xmlns:a16="http://schemas.microsoft.com/office/drawing/2014/main" id="{B38588E8-464B-4B70-BCCA-73AD06A7AC56}"/>
              </a:ext>
            </a:extLst>
          </p:cNvPr>
          <p:cNvCxnSpPr>
            <a:cxnSpLocks/>
          </p:cNvCxnSpPr>
          <p:nvPr userDrawn="1"/>
        </p:nvCxnSpPr>
        <p:spPr>
          <a:xfrm flipH="1">
            <a:off x="6108465" y="3749796"/>
            <a:ext cx="753256"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2" name="Picture 31">
            <a:extLst>
              <a:ext uri="{FF2B5EF4-FFF2-40B4-BE49-F238E27FC236}">
                <a16:creationId xmlns:a16="http://schemas.microsoft.com/office/drawing/2014/main" id="{515A9B0E-044F-4408-AB2D-AC1768CC84E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71914" y="6265899"/>
            <a:ext cx="1299749" cy="374948"/>
          </a:xfrm>
          <a:prstGeom prst="rect">
            <a:avLst/>
          </a:prstGeom>
        </p:spPr>
      </p:pic>
    </p:spTree>
    <p:extLst>
      <p:ext uri="{BB962C8B-B14F-4D97-AF65-F5344CB8AC3E}">
        <p14:creationId xmlns:p14="http://schemas.microsoft.com/office/powerpoint/2010/main" val="2459073101"/>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Profiles - 3">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CDF46-BEA0-4B73-9FB3-17C2B5A775AE}"/>
              </a:ext>
            </a:extLst>
          </p:cNvPr>
          <p:cNvSpPr/>
          <p:nvPr userDrawn="1"/>
        </p:nvSpPr>
        <p:spPr>
          <a:xfrm>
            <a:off x="0" y="6089456"/>
            <a:ext cx="9144000" cy="76854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Footer Placeholder 1">
            <a:extLst>
              <a:ext uri="{FF2B5EF4-FFF2-40B4-BE49-F238E27FC236}">
                <a16:creationId xmlns:a16="http://schemas.microsoft.com/office/drawing/2014/main" id="{C1332E7F-3B77-4048-8162-E32ED13242D9}"/>
              </a:ext>
            </a:extLst>
          </p:cNvPr>
          <p:cNvSpPr>
            <a:spLocks noGrp="1"/>
          </p:cNvSpPr>
          <p:nvPr>
            <p:ph type="ftr" sz="quarter" idx="10"/>
          </p:nvPr>
        </p:nvSpPr>
        <p:spPr>
          <a:xfrm>
            <a:off x="2134126" y="6366389"/>
            <a:ext cx="4875749" cy="173368"/>
          </a:xfrm>
        </p:spPr>
        <p:txBody>
          <a:bodyPr lIns="0" tIns="0" rIns="0" bIns="0" anchor="b"/>
          <a:lstStyle>
            <a:lvl1pPr algn="l">
              <a:defRPr sz="750">
                <a:solidFill>
                  <a:schemeClr val="bg1"/>
                </a:solidFill>
              </a:defRPr>
            </a:lvl1pPr>
          </a:lstStyle>
          <a:p>
            <a:r>
              <a:rPr lang="en-GB" dirty="0"/>
              <a:t>SCHOOL OF - to apply in all slides at the same time edit in Insert &gt; Header &amp; Footer</a:t>
            </a:r>
          </a:p>
        </p:txBody>
      </p:sp>
      <p:sp>
        <p:nvSpPr>
          <p:cNvPr id="32" name="Title Placeholder 1">
            <a:extLst>
              <a:ext uri="{FF2B5EF4-FFF2-40B4-BE49-F238E27FC236}">
                <a16:creationId xmlns:a16="http://schemas.microsoft.com/office/drawing/2014/main" id="{95F8C214-71DB-41BE-B9A0-5A22458A2B9F}"/>
              </a:ext>
            </a:extLst>
          </p:cNvPr>
          <p:cNvSpPr>
            <a:spLocks noGrp="1"/>
          </p:cNvSpPr>
          <p:nvPr>
            <p:ph type="title" hasCustomPrompt="1"/>
          </p:nvPr>
        </p:nvSpPr>
        <p:spPr>
          <a:xfrm>
            <a:off x="402274" y="476722"/>
            <a:ext cx="7957679" cy="768545"/>
          </a:xfrm>
          <a:prstGeom prst="rect">
            <a:avLst/>
          </a:prstGeom>
        </p:spPr>
        <p:txBody>
          <a:bodyPr vert="horz" lIns="0" tIns="0" rIns="0" bIns="0" rtlCol="0" anchor="ctr">
            <a:normAutofit/>
          </a:bodyPr>
          <a:lstStyle>
            <a:lvl1pPr>
              <a:defRPr>
                <a:latin typeface="+mn-lt"/>
              </a:defRPr>
            </a:lvl1pPr>
          </a:lstStyle>
          <a:p>
            <a:r>
              <a:rPr lang="en-US" dirty="0"/>
              <a:t>Meet the Team - 3 Profiles</a:t>
            </a:r>
          </a:p>
        </p:txBody>
      </p:sp>
      <p:sp>
        <p:nvSpPr>
          <p:cNvPr id="33" name="Picture Placeholder 3">
            <a:extLst>
              <a:ext uri="{FF2B5EF4-FFF2-40B4-BE49-F238E27FC236}">
                <a16:creationId xmlns:a16="http://schemas.microsoft.com/office/drawing/2014/main" id="{87F7D9F4-501A-4515-AE6B-B718DF3E0E54}"/>
              </a:ext>
            </a:extLst>
          </p:cNvPr>
          <p:cNvSpPr>
            <a:spLocks noGrp="1"/>
          </p:cNvSpPr>
          <p:nvPr>
            <p:ph type="pic" sz="quarter" idx="13"/>
          </p:nvPr>
        </p:nvSpPr>
        <p:spPr>
          <a:xfrm>
            <a:off x="1206769" y="1632665"/>
            <a:ext cx="1413272" cy="1901825"/>
          </a:xfrm>
        </p:spPr>
        <p:txBody>
          <a:bodyPr/>
          <a:lstStyle>
            <a:lvl1pPr marL="0" indent="0" algn="ctr">
              <a:buNone/>
              <a:defRPr>
                <a:latin typeface="+mn-lt"/>
              </a:defRPr>
            </a:lvl1pPr>
          </a:lstStyle>
          <a:p>
            <a:r>
              <a:rPr lang="en-US"/>
              <a:t>Click icon to add picture</a:t>
            </a:r>
            <a:endParaRPr lang="en-US" dirty="0"/>
          </a:p>
        </p:txBody>
      </p:sp>
      <p:sp>
        <p:nvSpPr>
          <p:cNvPr id="34" name="Text Placeholder 7">
            <a:extLst>
              <a:ext uri="{FF2B5EF4-FFF2-40B4-BE49-F238E27FC236}">
                <a16:creationId xmlns:a16="http://schemas.microsoft.com/office/drawing/2014/main" id="{AE1BEB06-B592-4106-83F4-71B809019E7C}"/>
              </a:ext>
            </a:extLst>
          </p:cNvPr>
          <p:cNvSpPr>
            <a:spLocks noGrp="1"/>
          </p:cNvSpPr>
          <p:nvPr>
            <p:ph type="body" sz="quarter" idx="14" hasCustomPrompt="1"/>
          </p:nvPr>
        </p:nvSpPr>
        <p:spPr>
          <a:xfrm>
            <a:off x="816106" y="3871395"/>
            <a:ext cx="2194607" cy="339026"/>
          </a:xfrm>
        </p:spPr>
        <p:txBody>
          <a:bodyPr anchor="ctr"/>
          <a:lstStyle>
            <a:lvl1pPr marL="0" indent="0" algn="ctr">
              <a:buNone/>
              <a:defRPr b="1">
                <a:solidFill>
                  <a:schemeClr val="tx2"/>
                </a:solidFill>
                <a:latin typeface="+mn-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Name</a:t>
            </a:r>
          </a:p>
        </p:txBody>
      </p:sp>
      <p:sp>
        <p:nvSpPr>
          <p:cNvPr id="35" name="Text Placeholder 7">
            <a:extLst>
              <a:ext uri="{FF2B5EF4-FFF2-40B4-BE49-F238E27FC236}">
                <a16:creationId xmlns:a16="http://schemas.microsoft.com/office/drawing/2014/main" id="{D34B0A15-D18F-4197-85DD-5CD04996E6AF}"/>
              </a:ext>
            </a:extLst>
          </p:cNvPr>
          <p:cNvSpPr>
            <a:spLocks noGrp="1"/>
          </p:cNvSpPr>
          <p:nvPr>
            <p:ph type="body" sz="quarter" idx="15" hasCustomPrompt="1"/>
          </p:nvPr>
        </p:nvSpPr>
        <p:spPr>
          <a:xfrm>
            <a:off x="816106" y="4269508"/>
            <a:ext cx="2194607" cy="285436"/>
          </a:xfrm>
        </p:spPr>
        <p:txBody>
          <a:bodyPr anchor="ctr">
            <a:normAutofit/>
          </a:bodyPr>
          <a:lstStyle>
            <a:lvl1pPr marL="0" indent="0" algn="ctr">
              <a:buNone/>
              <a:defRPr sz="1350" b="1">
                <a:solidFill>
                  <a:schemeClr val="accent6"/>
                </a:solidFill>
                <a:latin typeface="+mn-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Title</a:t>
            </a:r>
          </a:p>
        </p:txBody>
      </p:sp>
      <p:sp>
        <p:nvSpPr>
          <p:cNvPr id="36" name="Text Placeholder 7">
            <a:extLst>
              <a:ext uri="{FF2B5EF4-FFF2-40B4-BE49-F238E27FC236}">
                <a16:creationId xmlns:a16="http://schemas.microsoft.com/office/drawing/2014/main" id="{86EC4C5A-2449-4985-A0FD-0D637C853C30}"/>
              </a:ext>
            </a:extLst>
          </p:cNvPr>
          <p:cNvSpPr>
            <a:spLocks noGrp="1"/>
          </p:cNvSpPr>
          <p:nvPr>
            <p:ph type="body" sz="quarter" idx="16" hasCustomPrompt="1"/>
          </p:nvPr>
        </p:nvSpPr>
        <p:spPr>
          <a:xfrm>
            <a:off x="816106" y="4715400"/>
            <a:ext cx="2194607" cy="1102201"/>
          </a:xfrm>
        </p:spPr>
        <p:txBody>
          <a:bodyPr anchor="t">
            <a:normAutofit/>
          </a:bodyPr>
          <a:lstStyle>
            <a:lvl1pPr marL="0" indent="0" algn="ctr">
              <a:buNone/>
              <a:defRPr sz="1350" b="0">
                <a:solidFill>
                  <a:schemeClr val="tx1"/>
                </a:solidFill>
                <a:latin typeface="+mn-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Description</a:t>
            </a:r>
          </a:p>
        </p:txBody>
      </p:sp>
      <p:cxnSp>
        <p:nvCxnSpPr>
          <p:cNvPr id="37" name="Straight Connector 36">
            <a:extLst>
              <a:ext uri="{FF2B5EF4-FFF2-40B4-BE49-F238E27FC236}">
                <a16:creationId xmlns:a16="http://schemas.microsoft.com/office/drawing/2014/main" id="{3E275C4E-9A6E-4171-8CC1-C55B779A9C40}"/>
              </a:ext>
            </a:extLst>
          </p:cNvPr>
          <p:cNvCxnSpPr>
            <a:cxnSpLocks/>
          </p:cNvCxnSpPr>
          <p:nvPr userDrawn="1"/>
        </p:nvCxnSpPr>
        <p:spPr>
          <a:xfrm flipH="1">
            <a:off x="1536780" y="3749796"/>
            <a:ext cx="753256"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8" name="Picture Placeholder 3">
            <a:extLst>
              <a:ext uri="{FF2B5EF4-FFF2-40B4-BE49-F238E27FC236}">
                <a16:creationId xmlns:a16="http://schemas.microsoft.com/office/drawing/2014/main" id="{7F523CAC-0925-4DE8-B0DF-AE717F90EF83}"/>
              </a:ext>
            </a:extLst>
          </p:cNvPr>
          <p:cNvSpPr>
            <a:spLocks noGrp="1"/>
          </p:cNvSpPr>
          <p:nvPr>
            <p:ph type="pic" sz="quarter" idx="17"/>
          </p:nvPr>
        </p:nvSpPr>
        <p:spPr>
          <a:xfrm>
            <a:off x="3874531" y="1632665"/>
            <a:ext cx="1413272" cy="1901825"/>
          </a:xfrm>
        </p:spPr>
        <p:txBody>
          <a:bodyPr/>
          <a:lstStyle>
            <a:lvl1pPr marL="0" indent="0" algn="ctr">
              <a:buNone/>
              <a:defRPr>
                <a:latin typeface="+mn-lt"/>
              </a:defRPr>
            </a:lvl1pPr>
          </a:lstStyle>
          <a:p>
            <a:r>
              <a:rPr lang="en-US"/>
              <a:t>Click icon to add picture</a:t>
            </a:r>
            <a:endParaRPr lang="en-US" dirty="0"/>
          </a:p>
        </p:txBody>
      </p:sp>
      <p:sp>
        <p:nvSpPr>
          <p:cNvPr id="39" name="Text Placeholder 7">
            <a:extLst>
              <a:ext uri="{FF2B5EF4-FFF2-40B4-BE49-F238E27FC236}">
                <a16:creationId xmlns:a16="http://schemas.microsoft.com/office/drawing/2014/main" id="{BDF7D08F-83BD-44BB-9135-B293F971A059}"/>
              </a:ext>
            </a:extLst>
          </p:cNvPr>
          <p:cNvSpPr>
            <a:spLocks noGrp="1"/>
          </p:cNvSpPr>
          <p:nvPr>
            <p:ph type="body" sz="quarter" idx="18" hasCustomPrompt="1"/>
          </p:nvPr>
        </p:nvSpPr>
        <p:spPr>
          <a:xfrm>
            <a:off x="3483868" y="3871395"/>
            <a:ext cx="2194607" cy="339026"/>
          </a:xfrm>
        </p:spPr>
        <p:txBody>
          <a:bodyPr anchor="ctr"/>
          <a:lstStyle>
            <a:lvl1pPr marL="0" indent="0" algn="ctr">
              <a:buNone/>
              <a:defRPr b="1">
                <a:solidFill>
                  <a:schemeClr val="tx2"/>
                </a:solidFill>
                <a:latin typeface="+mn-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Name</a:t>
            </a:r>
          </a:p>
        </p:txBody>
      </p:sp>
      <p:sp>
        <p:nvSpPr>
          <p:cNvPr id="40" name="Text Placeholder 7">
            <a:extLst>
              <a:ext uri="{FF2B5EF4-FFF2-40B4-BE49-F238E27FC236}">
                <a16:creationId xmlns:a16="http://schemas.microsoft.com/office/drawing/2014/main" id="{0C4C6D46-CFCD-4A58-BA98-3AE1C2A56C05}"/>
              </a:ext>
            </a:extLst>
          </p:cNvPr>
          <p:cNvSpPr>
            <a:spLocks noGrp="1"/>
          </p:cNvSpPr>
          <p:nvPr>
            <p:ph type="body" sz="quarter" idx="19" hasCustomPrompt="1"/>
          </p:nvPr>
        </p:nvSpPr>
        <p:spPr>
          <a:xfrm>
            <a:off x="3483868" y="4269508"/>
            <a:ext cx="2194607" cy="285436"/>
          </a:xfrm>
        </p:spPr>
        <p:txBody>
          <a:bodyPr anchor="ctr">
            <a:normAutofit/>
          </a:bodyPr>
          <a:lstStyle>
            <a:lvl1pPr marL="0" indent="0" algn="ctr">
              <a:buNone/>
              <a:defRPr sz="1350" b="1">
                <a:solidFill>
                  <a:schemeClr val="accent6"/>
                </a:solidFill>
                <a:latin typeface="+mn-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Title</a:t>
            </a:r>
          </a:p>
        </p:txBody>
      </p:sp>
      <p:sp>
        <p:nvSpPr>
          <p:cNvPr id="41" name="Text Placeholder 7">
            <a:extLst>
              <a:ext uri="{FF2B5EF4-FFF2-40B4-BE49-F238E27FC236}">
                <a16:creationId xmlns:a16="http://schemas.microsoft.com/office/drawing/2014/main" id="{A94F90A5-7525-4912-92FB-F08F55AF9F77}"/>
              </a:ext>
            </a:extLst>
          </p:cNvPr>
          <p:cNvSpPr>
            <a:spLocks noGrp="1"/>
          </p:cNvSpPr>
          <p:nvPr>
            <p:ph type="body" sz="quarter" idx="20" hasCustomPrompt="1"/>
          </p:nvPr>
        </p:nvSpPr>
        <p:spPr>
          <a:xfrm>
            <a:off x="3483868" y="4715400"/>
            <a:ext cx="2194607" cy="1102201"/>
          </a:xfrm>
        </p:spPr>
        <p:txBody>
          <a:bodyPr anchor="t">
            <a:normAutofit/>
          </a:bodyPr>
          <a:lstStyle>
            <a:lvl1pPr marL="0" indent="0" algn="ctr">
              <a:buNone/>
              <a:defRPr sz="1350" b="0">
                <a:solidFill>
                  <a:schemeClr val="tx1"/>
                </a:solidFill>
                <a:latin typeface="+mn-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Description</a:t>
            </a:r>
          </a:p>
        </p:txBody>
      </p:sp>
      <p:cxnSp>
        <p:nvCxnSpPr>
          <p:cNvPr id="42" name="Straight Connector 41">
            <a:extLst>
              <a:ext uri="{FF2B5EF4-FFF2-40B4-BE49-F238E27FC236}">
                <a16:creationId xmlns:a16="http://schemas.microsoft.com/office/drawing/2014/main" id="{47EA364D-3FB1-48B7-B8A5-70FACE627E6D}"/>
              </a:ext>
            </a:extLst>
          </p:cNvPr>
          <p:cNvCxnSpPr>
            <a:cxnSpLocks/>
          </p:cNvCxnSpPr>
          <p:nvPr userDrawn="1"/>
        </p:nvCxnSpPr>
        <p:spPr>
          <a:xfrm flipH="1">
            <a:off x="4204542" y="3749796"/>
            <a:ext cx="753256"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3" name="Picture Placeholder 3">
            <a:extLst>
              <a:ext uri="{FF2B5EF4-FFF2-40B4-BE49-F238E27FC236}">
                <a16:creationId xmlns:a16="http://schemas.microsoft.com/office/drawing/2014/main" id="{7BD84105-5AD5-4D69-B359-DCEDE42375D3}"/>
              </a:ext>
            </a:extLst>
          </p:cNvPr>
          <p:cNvSpPr>
            <a:spLocks noGrp="1"/>
          </p:cNvSpPr>
          <p:nvPr>
            <p:ph type="pic" sz="quarter" idx="21"/>
          </p:nvPr>
        </p:nvSpPr>
        <p:spPr>
          <a:xfrm>
            <a:off x="6556009" y="1632665"/>
            <a:ext cx="1413272" cy="1901825"/>
          </a:xfrm>
        </p:spPr>
        <p:txBody>
          <a:bodyPr/>
          <a:lstStyle>
            <a:lvl1pPr marL="0" indent="0" algn="ctr">
              <a:buNone/>
              <a:defRPr>
                <a:latin typeface="+mn-lt"/>
              </a:defRPr>
            </a:lvl1pPr>
          </a:lstStyle>
          <a:p>
            <a:r>
              <a:rPr lang="en-US"/>
              <a:t>Click icon to add picture</a:t>
            </a:r>
            <a:endParaRPr lang="en-US" dirty="0"/>
          </a:p>
        </p:txBody>
      </p:sp>
      <p:sp>
        <p:nvSpPr>
          <p:cNvPr id="44" name="Text Placeholder 7">
            <a:extLst>
              <a:ext uri="{FF2B5EF4-FFF2-40B4-BE49-F238E27FC236}">
                <a16:creationId xmlns:a16="http://schemas.microsoft.com/office/drawing/2014/main" id="{3AE9A0E8-8BB2-4E45-98B7-7DE775C68919}"/>
              </a:ext>
            </a:extLst>
          </p:cNvPr>
          <p:cNvSpPr>
            <a:spLocks noGrp="1"/>
          </p:cNvSpPr>
          <p:nvPr>
            <p:ph type="body" sz="quarter" idx="22" hasCustomPrompt="1"/>
          </p:nvPr>
        </p:nvSpPr>
        <p:spPr>
          <a:xfrm>
            <a:off x="6165346" y="3871395"/>
            <a:ext cx="2194607" cy="339026"/>
          </a:xfrm>
        </p:spPr>
        <p:txBody>
          <a:bodyPr anchor="ctr"/>
          <a:lstStyle>
            <a:lvl1pPr marL="0" indent="0" algn="ctr">
              <a:buNone/>
              <a:defRPr b="1">
                <a:solidFill>
                  <a:schemeClr val="tx2"/>
                </a:solidFill>
                <a:latin typeface="+mn-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Name</a:t>
            </a:r>
          </a:p>
        </p:txBody>
      </p:sp>
      <p:sp>
        <p:nvSpPr>
          <p:cNvPr id="45" name="Text Placeholder 7">
            <a:extLst>
              <a:ext uri="{FF2B5EF4-FFF2-40B4-BE49-F238E27FC236}">
                <a16:creationId xmlns:a16="http://schemas.microsoft.com/office/drawing/2014/main" id="{DA511D3C-5851-4EF8-9D03-188611E7E991}"/>
              </a:ext>
            </a:extLst>
          </p:cNvPr>
          <p:cNvSpPr>
            <a:spLocks noGrp="1"/>
          </p:cNvSpPr>
          <p:nvPr>
            <p:ph type="body" sz="quarter" idx="23" hasCustomPrompt="1"/>
          </p:nvPr>
        </p:nvSpPr>
        <p:spPr>
          <a:xfrm>
            <a:off x="6165346" y="4269508"/>
            <a:ext cx="2194607" cy="285436"/>
          </a:xfrm>
        </p:spPr>
        <p:txBody>
          <a:bodyPr anchor="ctr">
            <a:normAutofit/>
          </a:bodyPr>
          <a:lstStyle>
            <a:lvl1pPr marL="0" indent="0" algn="ctr">
              <a:buNone/>
              <a:defRPr sz="1350" b="1">
                <a:solidFill>
                  <a:schemeClr val="accent6"/>
                </a:solidFill>
                <a:latin typeface="+mn-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Title</a:t>
            </a:r>
          </a:p>
        </p:txBody>
      </p:sp>
      <p:sp>
        <p:nvSpPr>
          <p:cNvPr id="46" name="Text Placeholder 7">
            <a:extLst>
              <a:ext uri="{FF2B5EF4-FFF2-40B4-BE49-F238E27FC236}">
                <a16:creationId xmlns:a16="http://schemas.microsoft.com/office/drawing/2014/main" id="{4CB8235F-295E-4935-BE1D-0E600FA61619}"/>
              </a:ext>
            </a:extLst>
          </p:cNvPr>
          <p:cNvSpPr>
            <a:spLocks noGrp="1"/>
          </p:cNvSpPr>
          <p:nvPr>
            <p:ph type="body" sz="quarter" idx="24" hasCustomPrompt="1"/>
          </p:nvPr>
        </p:nvSpPr>
        <p:spPr>
          <a:xfrm>
            <a:off x="6165346" y="4715400"/>
            <a:ext cx="2194607" cy="1102201"/>
          </a:xfrm>
        </p:spPr>
        <p:txBody>
          <a:bodyPr anchor="t">
            <a:normAutofit/>
          </a:bodyPr>
          <a:lstStyle>
            <a:lvl1pPr marL="0" indent="0" algn="ctr">
              <a:buNone/>
              <a:defRPr sz="1350" b="0">
                <a:solidFill>
                  <a:schemeClr val="tx1"/>
                </a:solidFill>
                <a:latin typeface="+mn-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Description</a:t>
            </a:r>
          </a:p>
        </p:txBody>
      </p:sp>
      <p:cxnSp>
        <p:nvCxnSpPr>
          <p:cNvPr id="47" name="Straight Connector 46">
            <a:extLst>
              <a:ext uri="{FF2B5EF4-FFF2-40B4-BE49-F238E27FC236}">
                <a16:creationId xmlns:a16="http://schemas.microsoft.com/office/drawing/2014/main" id="{1D6F543A-8F44-487D-ACEF-A2FB44BCBD3A}"/>
              </a:ext>
            </a:extLst>
          </p:cNvPr>
          <p:cNvCxnSpPr>
            <a:cxnSpLocks/>
          </p:cNvCxnSpPr>
          <p:nvPr userDrawn="1"/>
        </p:nvCxnSpPr>
        <p:spPr>
          <a:xfrm flipH="1">
            <a:off x="6886020" y="3749796"/>
            <a:ext cx="753256"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8" name="Slide Number Placeholder 5">
            <a:extLst>
              <a:ext uri="{FF2B5EF4-FFF2-40B4-BE49-F238E27FC236}">
                <a16:creationId xmlns:a16="http://schemas.microsoft.com/office/drawing/2014/main" id="{2345F2B5-8E4F-40A1-8EC3-CB6215652A5B}"/>
              </a:ext>
            </a:extLst>
          </p:cNvPr>
          <p:cNvSpPr>
            <a:spLocks noGrp="1"/>
          </p:cNvSpPr>
          <p:nvPr>
            <p:ph type="sldNum" sz="quarter" idx="4"/>
          </p:nvPr>
        </p:nvSpPr>
        <p:spPr>
          <a:xfrm>
            <a:off x="8603086" y="570010"/>
            <a:ext cx="228098" cy="365125"/>
          </a:xfrm>
          <a:prstGeom prst="rect">
            <a:avLst/>
          </a:prstGeom>
        </p:spPr>
        <p:txBody>
          <a:bodyPr vert="horz" lIns="0" tIns="45720" rIns="0" bIns="45720" rtlCol="0" anchor="ctr"/>
          <a:lstStyle>
            <a:lvl1pPr algn="l">
              <a:defRPr sz="750" b="0" i="0">
                <a:solidFill>
                  <a:schemeClr val="accent6"/>
                </a:solidFill>
                <a:latin typeface="+mn-lt"/>
              </a:defRPr>
            </a:lvl1pPr>
          </a:lstStyle>
          <a:p>
            <a:fld id="{54797FC3-DC33-DA47-95F6-F7EB925D69E8}" type="slidenum">
              <a:rPr lang="en-US" smtClean="0"/>
              <a:pPr/>
              <a:t>‹#›</a:t>
            </a:fld>
            <a:endParaRPr lang="en-US"/>
          </a:p>
        </p:txBody>
      </p:sp>
      <p:cxnSp>
        <p:nvCxnSpPr>
          <p:cNvPr id="49" name="Straight Connector 48">
            <a:extLst>
              <a:ext uri="{FF2B5EF4-FFF2-40B4-BE49-F238E27FC236}">
                <a16:creationId xmlns:a16="http://schemas.microsoft.com/office/drawing/2014/main" id="{06BE4000-8912-49D0-8305-72F1C09F5006}"/>
              </a:ext>
            </a:extLst>
          </p:cNvPr>
          <p:cNvCxnSpPr>
            <a:cxnSpLocks/>
          </p:cNvCxnSpPr>
          <p:nvPr userDrawn="1"/>
        </p:nvCxnSpPr>
        <p:spPr>
          <a:xfrm>
            <a:off x="8518760" y="625959"/>
            <a:ext cx="0" cy="23232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B9910A74-C912-4AC9-912C-E56EE71EB2E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71914" y="6265899"/>
            <a:ext cx="1299749" cy="374948"/>
          </a:xfrm>
          <a:prstGeom prst="rect">
            <a:avLst/>
          </a:prstGeom>
        </p:spPr>
      </p:pic>
    </p:spTree>
    <p:extLst>
      <p:ext uri="{BB962C8B-B14F-4D97-AF65-F5344CB8AC3E}">
        <p14:creationId xmlns:p14="http://schemas.microsoft.com/office/powerpoint/2010/main" val="3934940013"/>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Profiles - 4">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CDF46-BEA0-4B73-9FB3-17C2B5A775AE}"/>
              </a:ext>
            </a:extLst>
          </p:cNvPr>
          <p:cNvSpPr/>
          <p:nvPr userDrawn="1"/>
        </p:nvSpPr>
        <p:spPr>
          <a:xfrm>
            <a:off x="0" y="6089456"/>
            <a:ext cx="9144000" cy="76854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Footer Placeholder 1">
            <a:extLst>
              <a:ext uri="{FF2B5EF4-FFF2-40B4-BE49-F238E27FC236}">
                <a16:creationId xmlns:a16="http://schemas.microsoft.com/office/drawing/2014/main" id="{C1332E7F-3B77-4048-8162-E32ED13242D9}"/>
              </a:ext>
            </a:extLst>
          </p:cNvPr>
          <p:cNvSpPr>
            <a:spLocks noGrp="1"/>
          </p:cNvSpPr>
          <p:nvPr>
            <p:ph type="ftr" sz="quarter" idx="10"/>
          </p:nvPr>
        </p:nvSpPr>
        <p:spPr>
          <a:xfrm>
            <a:off x="2134126" y="6366389"/>
            <a:ext cx="4875749" cy="173368"/>
          </a:xfrm>
        </p:spPr>
        <p:txBody>
          <a:bodyPr lIns="0" tIns="0" rIns="0" bIns="0" anchor="b"/>
          <a:lstStyle>
            <a:lvl1pPr algn="l">
              <a:defRPr sz="750">
                <a:solidFill>
                  <a:schemeClr val="bg1"/>
                </a:solidFill>
              </a:defRPr>
            </a:lvl1pPr>
          </a:lstStyle>
          <a:p>
            <a:r>
              <a:rPr lang="en-GB" dirty="0"/>
              <a:t>SCHOOL OF - to apply in all slides at the same time edit in Insert &gt; Header &amp; Footer</a:t>
            </a:r>
          </a:p>
        </p:txBody>
      </p:sp>
      <p:sp>
        <p:nvSpPr>
          <p:cNvPr id="23" name="Title Placeholder 1">
            <a:extLst>
              <a:ext uri="{FF2B5EF4-FFF2-40B4-BE49-F238E27FC236}">
                <a16:creationId xmlns:a16="http://schemas.microsoft.com/office/drawing/2014/main" id="{E55FE621-F93C-4449-BBA4-457418B4B058}"/>
              </a:ext>
            </a:extLst>
          </p:cNvPr>
          <p:cNvSpPr>
            <a:spLocks noGrp="1"/>
          </p:cNvSpPr>
          <p:nvPr>
            <p:ph type="title" hasCustomPrompt="1"/>
          </p:nvPr>
        </p:nvSpPr>
        <p:spPr>
          <a:xfrm>
            <a:off x="402273" y="476722"/>
            <a:ext cx="7977349" cy="768545"/>
          </a:xfrm>
          <a:prstGeom prst="rect">
            <a:avLst/>
          </a:prstGeom>
        </p:spPr>
        <p:txBody>
          <a:bodyPr vert="horz" lIns="0" tIns="0" rIns="0" bIns="0" rtlCol="0" anchor="ctr">
            <a:normAutofit/>
          </a:bodyPr>
          <a:lstStyle>
            <a:lvl1pPr>
              <a:defRPr>
                <a:latin typeface="+mn-lt"/>
              </a:defRPr>
            </a:lvl1pPr>
          </a:lstStyle>
          <a:p>
            <a:r>
              <a:rPr lang="en-US" dirty="0"/>
              <a:t>Meet the Team - 5 Profiles</a:t>
            </a:r>
          </a:p>
        </p:txBody>
      </p:sp>
      <p:sp>
        <p:nvSpPr>
          <p:cNvPr id="24" name="Picture Placeholder 3">
            <a:extLst>
              <a:ext uri="{FF2B5EF4-FFF2-40B4-BE49-F238E27FC236}">
                <a16:creationId xmlns:a16="http://schemas.microsoft.com/office/drawing/2014/main" id="{178590D0-D580-48D6-9FFA-D0C6167A43DA}"/>
              </a:ext>
            </a:extLst>
          </p:cNvPr>
          <p:cNvSpPr>
            <a:spLocks noGrp="1"/>
          </p:cNvSpPr>
          <p:nvPr>
            <p:ph type="pic" sz="quarter" idx="13"/>
          </p:nvPr>
        </p:nvSpPr>
        <p:spPr>
          <a:xfrm>
            <a:off x="403622" y="1579481"/>
            <a:ext cx="1376991" cy="1711253"/>
          </a:xfrm>
        </p:spPr>
        <p:txBody>
          <a:bodyPr/>
          <a:lstStyle>
            <a:lvl1pPr marL="0" indent="0" algn="ctr">
              <a:buNone/>
              <a:defRPr>
                <a:latin typeface="+mn-lt"/>
              </a:defRPr>
            </a:lvl1pPr>
          </a:lstStyle>
          <a:p>
            <a:r>
              <a:rPr lang="en-US"/>
              <a:t>Click icon to add picture</a:t>
            </a:r>
            <a:endParaRPr lang="en-US" dirty="0"/>
          </a:p>
        </p:txBody>
      </p:sp>
      <p:sp>
        <p:nvSpPr>
          <p:cNvPr id="25" name="Text Placeholder 7">
            <a:extLst>
              <a:ext uri="{FF2B5EF4-FFF2-40B4-BE49-F238E27FC236}">
                <a16:creationId xmlns:a16="http://schemas.microsoft.com/office/drawing/2014/main" id="{C012F02C-326B-43C7-BAEE-39EF153FA90A}"/>
              </a:ext>
            </a:extLst>
          </p:cNvPr>
          <p:cNvSpPr>
            <a:spLocks noGrp="1"/>
          </p:cNvSpPr>
          <p:nvPr>
            <p:ph type="body" sz="quarter" idx="14" hasCustomPrompt="1"/>
          </p:nvPr>
        </p:nvSpPr>
        <p:spPr>
          <a:xfrm>
            <a:off x="403622" y="3627639"/>
            <a:ext cx="1376991" cy="339026"/>
          </a:xfrm>
        </p:spPr>
        <p:txBody>
          <a:bodyPr anchor="ctr">
            <a:normAutofit/>
          </a:bodyPr>
          <a:lstStyle>
            <a:lvl1pPr marL="0" indent="0" algn="ctr">
              <a:buNone/>
              <a:defRPr sz="1200" b="1">
                <a:solidFill>
                  <a:schemeClr val="accent4"/>
                </a:solidFill>
                <a:latin typeface="+mn-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Name</a:t>
            </a:r>
          </a:p>
        </p:txBody>
      </p:sp>
      <p:sp>
        <p:nvSpPr>
          <p:cNvPr id="26" name="Text Placeholder 7">
            <a:extLst>
              <a:ext uri="{FF2B5EF4-FFF2-40B4-BE49-F238E27FC236}">
                <a16:creationId xmlns:a16="http://schemas.microsoft.com/office/drawing/2014/main" id="{DE788E96-503A-4F12-8231-8D6B57B11FD6}"/>
              </a:ext>
            </a:extLst>
          </p:cNvPr>
          <p:cNvSpPr>
            <a:spLocks noGrp="1"/>
          </p:cNvSpPr>
          <p:nvPr>
            <p:ph type="body" sz="quarter" idx="15" hasCustomPrompt="1"/>
          </p:nvPr>
        </p:nvSpPr>
        <p:spPr>
          <a:xfrm>
            <a:off x="403622" y="4025752"/>
            <a:ext cx="1376991" cy="285436"/>
          </a:xfrm>
        </p:spPr>
        <p:txBody>
          <a:bodyPr anchor="ctr">
            <a:normAutofit/>
          </a:bodyPr>
          <a:lstStyle>
            <a:lvl1pPr marL="0" indent="0" algn="ctr">
              <a:buNone/>
              <a:defRPr sz="1050" b="1">
                <a:solidFill>
                  <a:schemeClr val="accent6"/>
                </a:solidFill>
                <a:latin typeface="+mn-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Title</a:t>
            </a:r>
          </a:p>
        </p:txBody>
      </p:sp>
      <p:sp>
        <p:nvSpPr>
          <p:cNvPr id="27" name="Text Placeholder 7">
            <a:extLst>
              <a:ext uri="{FF2B5EF4-FFF2-40B4-BE49-F238E27FC236}">
                <a16:creationId xmlns:a16="http://schemas.microsoft.com/office/drawing/2014/main" id="{CFF810A0-EA10-4A2F-8468-A485ECFB971E}"/>
              </a:ext>
            </a:extLst>
          </p:cNvPr>
          <p:cNvSpPr>
            <a:spLocks noGrp="1"/>
          </p:cNvSpPr>
          <p:nvPr>
            <p:ph type="body" sz="quarter" idx="16" hasCustomPrompt="1"/>
          </p:nvPr>
        </p:nvSpPr>
        <p:spPr>
          <a:xfrm>
            <a:off x="403622" y="4471644"/>
            <a:ext cx="1376991" cy="1478307"/>
          </a:xfrm>
        </p:spPr>
        <p:txBody>
          <a:bodyPr anchor="t">
            <a:normAutofit/>
          </a:bodyPr>
          <a:lstStyle>
            <a:lvl1pPr marL="0" indent="0" algn="ctr">
              <a:buNone/>
              <a:defRPr sz="1050" b="0">
                <a:solidFill>
                  <a:schemeClr val="tx1"/>
                </a:solidFill>
                <a:latin typeface="+mn-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Description</a:t>
            </a:r>
          </a:p>
        </p:txBody>
      </p:sp>
      <p:cxnSp>
        <p:nvCxnSpPr>
          <p:cNvPr id="28" name="Straight Connector 27">
            <a:extLst>
              <a:ext uri="{FF2B5EF4-FFF2-40B4-BE49-F238E27FC236}">
                <a16:creationId xmlns:a16="http://schemas.microsoft.com/office/drawing/2014/main" id="{74D52271-24D0-431E-B8EF-16922035DE9B}"/>
              </a:ext>
            </a:extLst>
          </p:cNvPr>
          <p:cNvCxnSpPr>
            <a:cxnSpLocks/>
          </p:cNvCxnSpPr>
          <p:nvPr userDrawn="1"/>
        </p:nvCxnSpPr>
        <p:spPr>
          <a:xfrm flipH="1">
            <a:off x="715491" y="3506040"/>
            <a:ext cx="753256"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9" name="Slide Number Placeholder 5">
            <a:extLst>
              <a:ext uri="{FF2B5EF4-FFF2-40B4-BE49-F238E27FC236}">
                <a16:creationId xmlns:a16="http://schemas.microsoft.com/office/drawing/2014/main" id="{77AC0086-D801-4690-B216-5ABEB9BF23DF}"/>
              </a:ext>
            </a:extLst>
          </p:cNvPr>
          <p:cNvSpPr>
            <a:spLocks noGrp="1"/>
          </p:cNvSpPr>
          <p:nvPr>
            <p:ph type="sldNum" sz="quarter" idx="4"/>
          </p:nvPr>
        </p:nvSpPr>
        <p:spPr>
          <a:xfrm>
            <a:off x="8603086" y="570010"/>
            <a:ext cx="228098" cy="365125"/>
          </a:xfrm>
          <a:prstGeom prst="rect">
            <a:avLst/>
          </a:prstGeom>
        </p:spPr>
        <p:txBody>
          <a:bodyPr vert="horz" lIns="0" tIns="45720" rIns="0" bIns="45720" rtlCol="0" anchor="ctr"/>
          <a:lstStyle>
            <a:lvl1pPr algn="l">
              <a:defRPr sz="750" b="0" i="0">
                <a:solidFill>
                  <a:schemeClr val="accent6"/>
                </a:solidFill>
                <a:latin typeface="+mn-lt"/>
              </a:defRPr>
            </a:lvl1pPr>
          </a:lstStyle>
          <a:p>
            <a:fld id="{54797FC3-DC33-DA47-95F6-F7EB925D69E8}" type="slidenum">
              <a:rPr lang="en-US" smtClean="0"/>
              <a:pPr/>
              <a:t>‹#›</a:t>
            </a:fld>
            <a:endParaRPr lang="en-US"/>
          </a:p>
        </p:txBody>
      </p:sp>
      <p:cxnSp>
        <p:nvCxnSpPr>
          <p:cNvPr id="30" name="Straight Connector 29">
            <a:extLst>
              <a:ext uri="{FF2B5EF4-FFF2-40B4-BE49-F238E27FC236}">
                <a16:creationId xmlns:a16="http://schemas.microsoft.com/office/drawing/2014/main" id="{3EBEE7D3-74D3-4DC3-90A1-CBBE4F551CB3}"/>
              </a:ext>
            </a:extLst>
          </p:cNvPr>
          <p:cNvCxnSpPr>
            <a:cxnSpLocks/>
          </p:cNvCxnSpPr>
          <p:nvPr userDrawn="1"/>
        </p:nvCxnSpPr>
        <p:spPr>
          <a:xfrm>
            <a:off x="8518760" y="625959"/>
            <a:ext cx="0" cy="23232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31" name="Picture Placeholder 3">
            <a:extLst>
              <a:ext uri="{FF2B5EF4-FFF2-40B4-BE49-F238E27FC236}">
                <a16:creationId xmlns:a16="http://schemas.microsoft.com/office/drawing/2014/main" id="{4B02A175-5818-40FF-A16C-CFE5BD3396F7}"/>
              </a:ext>
            </a:extLst>
          </p:cNvPr>
          <p:cNvSpPr>
            <a:spLocks noGrp="1"/>
          </p:cNvSpPr>
          <p:nvPr>
            <p:ph type="pic" sz="quarter" idx="17"/>
          </p:nvPr>
        </p:nvSpPr>
        <p:spPr>
          <a:xfrm>
            <a:off x="2144456" y="1579481"/>
            <a:ext cx="1376991" cy="1711253"/>
          </a:xfrm>
        </p:spPr>
        <p:txBody>
          <a:bodyPr/>
          <a:lstStyle>
            <a:lvl1pPr marL="0" indent="0" algn="ctr">
              <a:buNone/>
              <a:defRPr>
                <a:latin typeface="+mn-lt"/>
              </a:defRPr>
            </a:lvl1pPr>
          </a:lstStyle>
          <a:p>
            <a:r>
              <a:rPr lang="en-US"/>
              <a:t>Click icon to add picture</a:t>
            </a:r>
            <a:endParaRPr lang="en-US" dirty="0"/>
          </a:p>
        </p:txBody>
      </p:sp>
      <p:sp>
        <p:nvSpPr>
          <p:cNvPr id="50" name="Text Placeholder 7">
            <a:extLst>
              <a:ext uri="{FF2B5EF4-FFF2-40B4-BE49-F238E27FC236}">
                <a16:creationId xmlns:a16="http://schemas.microsoft.com/office/drawing/2014/main" id="{BDACC24E-493E-4F87-ADF9-C124F64E3766}"/>
              </a:ext>
            </a:extLst>
          </p:cNvPr>
          <p:cNvSpPr>
            <a:spLocks noGrp="1"/>
          </p:cNvSpPr>
          <p:nvPr>
            <p:ph type="body" sz="quarter" idx="18" hasCustomPrompt="1"/>
          </p:nvPr>
        </p:nvSpPr>
        <p:spPr>
          <a:xfrm>
            <a:off x="2143565" y="3627639"/>
            <a:ext cx="1376991" cy="339026"/>
          </a:xfrm>
        </p:spPr>
        <p:txBody>
          <a:bodyPr anchor="ctr">
            <a:normAutofit/>
          </a:bodyPr>
          <a:lstStyle>
            <a:lvl1pPr marL="0" indent="0" algn="ctr">
              <a:buNone/>
              <a:defRPr sz="1200" b="1">
                <a:solidFill>
                  <a:schemeClr val="accent4"/>
                </a:solidFill>
                <a:latin typeface="+mn-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Name</a:t>
            </a:r>
          </a:p>
        </p:txBody>
      </p:sp>
      <p:sp>
        <p:nvSpPr>
          <p:cNvPr id="51" name="Text Placeholder 7">
            <a:extLst>
              <a:ext uri="{FF2B5EF4-FFF2-40B4-BE49-F238E27FC236}">
                <a16:creationId xmlns:a16="http://schemas.microsoft.com/office/drawing/2014/main" id="{E89D87C8-B185-4461-9D9E-64EDA0FAD743}"/>
              </a:ext>
            </a:extLst>
          </p:cNvPr>
          <p:cNvSpPr>
            <a:spLocks noGrp="1"/>
          </p:cNvSpPr>
          <p:nvPr>
            <p:ph type="body" sz="quarter" idx="19" hasCustomPrompt="1"/>
          </p:nvPr>
        </p:nvSpPr>
        <p:spPr>
          <a:xfrm>
            <a:off x="2143565" y="4025752"/>
            <a:ext cx="1376991" cy="285436"/>
          </a:xfrm>
        </p:spPr>
        <p:txBody>
          <a:bodyPr anchor="ctr">
            <a:normAutofit/>
          </a:bodyPr>
          <a:lstStyle>
            <a:lvl1pPr marL="0" indent="0" algn="ctr">
              <a:buNone/>
              <a:defRPr sz="1050" b="1">
                <a:solidFill>
                  <a:schemeClr val="accent6"/>
                </a:solidFill>
                <a:latin typeface="+mn-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Title</a:t>
            </a:r>
          </a:p>
        </p:txBody>
      </p:sp>
      <p:sp>
        <p:nvSpPr>
          <p:cNvPr id="52" name="Text Placeholder 7">
            <a:extLst>
              <a:ext uri="{FF2B5EF4-FFF2-40B4-BE49-F238E27FC236}">
                <a16:creationId xmlns:a16="http://schemas.microsoft.com/office/drawing/2014/main" id="{40A5E4F4-AE1A-4B16-A4AD-13C8247CDC40}"/>
              </a:ext>
            </a:extLst>
          </p:cNvPr>
          <p:cNvSpPr>
            <a:spLocks noGrp="1"/>
          </p:cNvSpPr>
          <p:nvPr>
            <p:ph type="body" sz="quarter" idx="20" hasCustomPrompt="1"/>
          </p:nvPr>
        </p:nvSpPr>
        <p:spPr>
          <a:xfrm>
            <a:off x="2143565" y="4471644"/>
            <a:ext cx="1376991" cy="1478307"/>
          </a:xfrm>
        </p:spPr>
        <p:txBody>
          <a:bodyPr anchor="t">
            <a:normAutofit/>
          </a:bodyPr>
          <a:lstStyle>
            <a:lvl1pPr marL="0" indent="0" algn="ctr">
              <a:buNone/>
              <a:defRPr sz="1050" b="0">
                <a:solidFill>
                  <a:schemeClr val="tx1"/>
                </a:solidFill>
                <a:latin typeface="+mn-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Description</a:t>
            </a:r>
          </a:p>
        </p:txBody>
      </p:sp>
      <p:cxnSp>
        <p:nvCxnSpPr>
          <p:cNvPr id="53" name="Straight Connector 52">
            <a:extLst>
              <a:ext uri="{FF2B5EF4-FFF2-40B4-BE49-F238E27FC236}">
                <a16:creationId xmlns:a16="http://schemas.microsoft.com/office/drawing/2014/main" id="{D0198FF0-EAD5-476C-AEB2-D24C3D1C7453}"/>
              </a:ext>
            </a:extLst>
          </p:cNvPr>
          <p:cNvCxnSpPr>
            <a:cxnSpLocks/>
          </p:cNvCxnSpPr>
          <p:nvPr userDrawn="1"/>
        </p:nvCxnSpPr>
        <p:spPr>
          <a:xfrm flipH="1">
            <a:off x="2455431" y="3506040"/>
            <a:ext cx="753256"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4" name="Picture Placeholder 3">
            <a:extLst>
              <a:ext uri="{FF2B5EF4-FFF2-40B4-BE49-F238E27FC236}">
                <a16:creationId xmlns:a16="http://schemas.microsoft.com/office/drawing/2014/main" id="{52E513E7-FA16-4BE9-B945-A969E94F9E42}"/>
              </a:ext>
            </a:extLst>
          </p:cNvPr>
          <p:cNvSpPr>
            <a:spLocks noGrp="1"/>
          </p:cNvSpPr>
          <p:nvPr>
            <p:ph type="pic" sz="quarter" idx="21"/>
          </p:nvPr>
        </p:nvSpPr>
        <p:spPr>
          <a:xfrm>
            <a:off x="3885290" y="1579481"/>
            <a:ext cx="1376991" cy="1711253"/>
          </a:xfrm>
        </p:spPr>
        <p:txBody>
          <a:bodyPr/>
          <a:lstStyle>
            <a:lvl1pPr marL="0" indent="0" algn="ctr">
              <a:buNone/>
              <a:defRPr>
                <a:latin typeface="+mn-lt"/>
              </a:defRPr>
            </a:lvl1pPr>
          </a:lstStyle>
          <a:p>
            <a:r>
              <a:rPr lang="en-US"/>
              <a:t>Click icon to add picture</a:t>
            </a:r>
            <a:endParaRPr lang="en-US" dirty="0"/>
          </a:p>
        </p:txBody>
      </p:sp>
      <p:sp>
        <p:nvSpPr>
          <p:cNvPr id="55" name="Text Placeholder 7">
            <a:extLst>
              <a:ext uri="{FF2B5EF4-FFF2-40B4-BE49-F238E27FC236}">
                <a16:creationId xmlns:a16="http://schemas.microsoft.com/office/drawing/2014/main" id="{056D21BF-5290-44A4-A4FA-6E50AB4332CF}"/>
              </a:ext>
            </a:extLst>
          </p:cNvPr>
          <p:cNvSpPr>
            <a:spLocks noGrp="1"/>
          </p:cNvSpPr>
          <p:nvPr>
            <p:ph type="body" sz="quarter" idx="22" hasCustomPrompt="1"/>
          </p:nvPr>
        </p:nvSpPr>
        <p:spPr>
          <a:xfrm>
            <a:off x="3883505" y="3627639"/>
            <a:ext cx="1376991" cy="339026"/>
          </a:xfrm>
        </p:spPr>
        <p:txBody>
          <a:bodyPr anchor="ctr">
            <a:normAutofit/>
          </a:bodyPr>
          <a:lstStyle>
            <a:lvl1pPr marL="0" indent="0" algn="ctr">
              <a:buNone/>
              <a:defRPr sz="1200" b="1">
                <a:solidFill>
                  <a:schemeClr val="accent4"/>
                </a:solidFill>
                <a:latin typeface="+mn-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Name</a:t>
            </a:r>
          </a:p>
        </p:txBody>
      </p:sp>
      <p:sp>
        <p:nvSpPr>
          <p:cNvPr id="56" name="Text Placeholder 7">
            <a:extLst>
              <a:ext uri="{FF2B5EF4-FFF2-40B4-BE49-F238E27FC236}">
                <a16:creationId xmlns:a16="http://schemas.microsoft.com/office/drawing/2014/main" id="{8DC7E0CB-0432-457D-B637-C1CC0D79E65C}"/>
              </a:ext>
            </a:extLst>
          </p:cNvPr>
          <p:cNvSpPr>
            <a:spLocks noGrp="1"/>
          </p:cNvSpPr>
          <p:nvPr>
            <p:ph type="body" sz="quarter" idx="23" hasCustomPrompt="1"/>
          </p:nvPr>
        </p:nvSpPr>
        <p:spPr>
          <a:xfrm>
            <a:off x="3883505" y="4025752"/>
            <a:ext cx="1376991" cy="285436"/>
          </a:xfrm>
        </p:spPr>
        <p:txBody>
          <a:bodyPr anchor="ctr">
            <a:normAutofit/>
          </a:bodyPr>
          <a:lstStyle>
            <a:lvl1pPr marL="0" indent="0" algn="ctr">
              <a:buNone/>
              <a:defRPr sz="1050" b="1">
                <a:solidFill>
                  <a:schemeClr val="accent6"/>
                </a:solidFill>
                <a:latin typeface="+mn-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Title</a:t>
            </a:r>
          </a:p>
        </p:txBody>
      </p:sp>
      <p:sp>
        <p:nvSpPr>
          <p:cNvPr id="57" name="Text Placeholder 7">
            <a:extLst>
              <a:ext uri="{FF2B5EF4-FFF2-40B4-BE49-F238E27FC236}">
                <a16:creationId xmlns:a16="http://schemas.microsoft.com/office/drawing/2014/main" id="{67841787-4920-49A3-AA7E-551FF61DC3C6}"/>
              </a:ext>
            </a:extLst>
          </p:cNvPr>
          <p:cNvSpPr>
            <a:spLocks noGrp="1"/>
          </p:cNvSpPr>
          <p:nvPr>
            <p:ph type="body" sz="quarter" idx="24" hasCustomPrompt="1"/>
          </p:nvPr>
        </p:nvSpPr>
        <p:spPr>
          <a:xfrm>
            <a:off x="3883505" y="4471644"/>
            <a:ext cx="1376991" cy="1478307"/>
          </a:xfrm>
        </p:spPr>
        <p:txBody>
          <a:bodyPr anchor="t">
            <a:normAutofit/>
          </a:bodyPr>
          <a:lstStyle>
            <a:lvl1pPr marL="0" indent="0" algn="ctr">
              <a:buNone/>
              <a:defRPr sz="1050" b="0">
                <a:solidFill>
                  <a:schemeClr val="tx1"/>
                </a:solidFill>
                <a:latin typeface="+mn-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Description</a:t>
            </a:r>
          </a:p>
        </p:txBody>
      </p:sp>
      <p:cxnSp>
        <p:nvCxnSpPr>
          <p:cNvPr id="58" name="Straight Connector 57">
            <a:extLst>
              <a:ext uri="{FF2B5EF4-FFF2-40B4-BE49-F238E27FC236}">
                <a16:creationId xmlns:a16="http://schemas.microsoft.com/office/drawing/2014/main" id="{9C8E0985-ED23-48CC-9683-CCB52ADC2CCE}"/>
              </a:ext>
            </a:extLst>
          </p:cNvPr>
          <p:cNvCxnSpPr>
            <a:cxnSpLocks/>
          </p:cNvCxnSpPr>
          <p:nvPr userDrawn="1"/>
        </p:nvCxnSpPr>
        <p:spPr>
          <a:xfrm flipH="1">
            <a:off x="4195374" y="3506040"/>
            <a:ext cx="753256"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9" name="Picture Placeholder 3">
            <a:extLst>
              <a:ext uri="{FF2B5EF4-FFF2-40B4-BE49-F238E27FC236}">
                <a16:creationId xmlns:a16="http://schemas.microsoft.com/office/drawing/2014/main" id="{E21B87CC-916D-4585-9214-2121A4F80D0F}"/>
              </a:ext>
            </a:extLst>
          </p:cNvPr>
          <p:cNvSpPr>
            <a:spLocks noGrp="1"/>
          </p:cNvSpPr>
          <p:nvPr>
            <p:ph type="pic" sz="quarter" idx="25"/>
          </p:nvPr>
        </p:nvSpPr>
        <p:spPr>
          <a:xfrm>
            <a:off x="5626124" y="1579481"/>
            <a:ext cx="1376991" cy="1711253"/>
          </a:xfrm>
        </p:spPr>
        <p:txBody>
          <a:bodyPr/>
          <a:lstStyle>
            <a:lvl1pPr marL="0" indent="0" algn="ctr">
              <a:buNone/>
              <a:defRPr>
                <a:latin typeface="+mn-lt"/>
              </a:defRPr>
            </a:lvl1pPr>
          </a:lstStyle>
          <a:p>
            <a:r>
              <a:rPr lang="en-US"/>
              <a:t>Click icon to add picture</a:t>
            </a:r>
            <a:endParaRPr lang="en-US" dirty="0"/>
          </a:p>
        </p:txBody>
      </p:sp>
      <p:sp>
        <p:nvSpPr>
          <p:cNvPr id="60" name="Text Placeholder 7">
            <a:extLst>
              <a:ext uri="{FF2B5EF4-FFF2-40B4-BE49-F238E27FC236}">
                <a16:creationId xmlns:a16="http://schemas.microsoft.com/office/drawing/2014/main" id="{661AE0F4-FF2C-41B7-A887-24D5978C7E9A}"/>
              </a:ext>
            </a:extLst>
          </p:cNvPr>
          <p:cNvSpPr>
            <a:spLocks noGrp="1"/>
          </p:cNvSpPr>
          <p:nvPr>
            <p:ph type="body" sz="quarter" idx="26" hasCustomPrompt="1"/>
          </p:nvPr>
        </p:nvSpPr>
        <p:spPr>
          <a:xfrm>
            <a:off x="5626124" y="3627639"/>
            <a:ext cx="1376991" cy="339026"/>
          </a:xfrm>
        </p:spPr>
        <p:txBody>
          <a:bodyPr anchor="ctr">
            <a:normAutofit/>
          </a:bodyPr>
          <a:lstStyle>
            <a:lvl1pPr marL="0" indent="0" algn="ctr">
              <a:buNone/>
              <a:defRPr sz="1200" b="1">
                <a:solidFill>
                  <a:schemeClr val="accent4"/>
                </a:solidFill>
                <a:latin typeface="+mn-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Name</a:t>
            </a:r>
          </a:p>
        </p:txBody>
      </p:sp>
      <p:sp>
        <p:nvSpPr>
          <p:cNvPr id="61" name="Text Placeholder 7">
            <a:extLst>
              <a:ext uri="{FF2B5EF4-FFF2-40B4-BE49-F238E27FC236}">
                <a16:creationId xmlns:a16="http://schemas.microsoft.com/office/drawing/2014/main" id="{C3B087C2-3F62-4D76-A803-937EB7F44E15}"/>
              </a:ext>
            </a:extLst>
          </p:cNvPr>
          <p:cNvSpPr>
            <a:spLocks noGrp="1"/>
          </p:cNvSpPr>
          <p:nvPr>
            <p:ph type="body" sz="quarter" idx="27" hasCustomPrompt="1"/>
          </p:nvPr>
        </p:nvSpPr>
        <p:spPr>
          <a:xfrm>
            <a:off x="5626124" y="4025752"/>
            <a:ext cx="1376991" cy="285436"/>
          </a:xfrm>
        </p:spPr>
        <p:txBody>
          <a:bodyPr anchor="ctr">
            <a:normAutofit/>
          </a:bodyPr>
          <a:lstStyle>
            <a:lvl1pPr marL="0" indent="0" algn="ctr">
              <a:buNone/>
              <a:defRPr sz="1050" b="1">
                <a:solidFill>
                  <a:schemeClr val="accent6"/>
                </a:solidFill>
                <a:latin typeface="+mn-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Title</a:t>
            </a:r>
          </a:p>
        </p:txBody>
      </p:sp>
      <p:sp>
        <p:nvSpPr>
          <p:cNvPr id="62" name="Text Placeholder 7">
            <a:extLst>
              <a:ext uri="{FF2B5EF4-FFF2-40B4-BE49-F238E27FC236}">
                <a16:creationId xmlns:a16="http://schemas.microsoft.com/office/drawing/2014/main" id="{2F444752-DF96-4DA9-A67E-CEAD2012E8E8}"/>
              </a:ext>
            </a:extLst>
          </p:cNvPr>
          <p:cNvSpPr>
            <a:spLocks noGrp="1"/>
          </p:cNvSpPr>
          <p:nvPr>
            <p:ph type="body" sz="quarter" idx="28" hasCustomPrompt="1"/>
          </p:nvPr>
        </p:nvSpPr>
        <p:spPr>
          <a:xfrm>
            <a:off x="5626124" y="4471644"/>
            <a:ext cx="1376991" cy="1478307"/>
          </a:xfrm>
        </p:spPr>
        <p:txBody>
          <a:bodyPr anchor="t">
            <a:normAutofit/>
          </a:bodyPr>
          <a:lstStyle>
            <a:lvl1pPr marL="0" indent="0" algn="ctr">
              <a:buNone/>
              <a:defRPr sz="1050" b="0">
                <a:solidFill>
                  <a:schemeClr val="tx1"/>
                </a:solidFill>
                <a:latin typeface="+mn-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Description</a:t>
            </a:r>
          </a:p>
        </p:txBody>
      </p:sp>
      <p:cxnSp>
        <p:nvCxnSpPr>
          <p:cNvPr id="63" name="Straight Connector 62">
            <a:extLst>
              <a:ext uri="{FF2B5EF4-FFF2-40B4-BE49-F238E27FC236}">
                <a16:creationId xmlns:a16="http://schemas.microsoft.com/office/drawing/2014/main" id="{F7477794-070E-4C1B-9661-A5CEA032C339}"/>
              </a:ext>
            </a:extLst>
          </p:cNvPr>
          <p:cNvCxnSpPr>
            <a:cxnSpLocks/>
          </p:cNvCxnSpPr>
          <p:nvPr userDrawn="1"/>
        </p:nvCxnSpPr>
        <p:spPr>
          <a:xfrm flipH="1">
            <a:off x="5937993" y="3506040"/>
            <a:ext cx="753256"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64" name="Picture Placeholder 3">
            <a:extLst>
              <a:ext uri="{FF2B5EF4-FFF2-40B4-BE49-F238E27FC236}">
                <a16:creationId xmlns:a16="http://schemas.microsoft.com/office/drawing/2014/main" id="{A185256C-77DD-4631-94FA-CC7DF1B5360F}"/>
              </a:ext>
            </a:extLst>
          </p:cNvPr>
          <p:cNvSpPr>
            <a:spLocks noGrp="1"/>
          </p:cNvSpPr>
          <p:nvPr>
            <p:ph type="pic" sz="quarter" idx="29"/>
          </p:nvPr>
        </p:nvSpPr>
        <p:spPr>
          <a:xfrm>
            <a:off x="7366961" y="1579481"/>
            <a:ext cx="1376991" cy="1711253"/>
          </a:xfrm>
        </p:spPr>
        <p:txBody>
          <a:bodyPr/>
          <a:lstStyle>
            <a:lvl1pPr marL="0" indent="0" algn="ctr">
              <a:buNone/>
              <a:defRPr>
                <a:latin typeface="+mn-lt"/>
              </a:defRPr>
            </a:lvl1pPr>
          </a:lstStyle>
          <a:p>
            <a:r>
              <a:rPr lang="en-US"/>
              <a:t>Click icon to add picture</a:t>
            </a:r>
            <a:endParaRPr lang="en-US" dirty="0"/>
          </a:p>
        </p:txBody>
      </p:sp>
      <p:sp>
        <p:nvSpPr>
          <p:cNvPr id="65" name="Text Placeholder 7">
            <a:extLst>
              <a:ext uri="{FF2B5EF4-FFF2-40B4-BE49-F238E27FC236}">
                <a16:creationId xmlns:a16="http://schemas.microsoft.com/office/drawing/2014/main" id="{42DBAC20-8073-42DE-BF47-9E41015C4879}"/>
              </a:ext>
            </a:extLst>
          </p:cNvPr>
          <p:cNvSpPr>
            <a:spLocks noGrp="1"/>
          </p:cNvSpPr>
          <p:nvPr>
            <p:ph type="body" sz="quarter" idx="30" hasCustomPrompt="1"/>
          </p:nvPr>
        </p:nvSpPr>
        <p:spPr>
          <a:xfrm>
            <a:off x="7366961" y="3627639"/>
            <a:ext cx="1376991" cy="339026"/>
          </a:xfrm>
        </p:spPr>
        <p:txBody>
          <a:bodyPr anchor="ctr">
            <a:normAutofit/>
          </a:bodyPr>
          <a:lstStyle>
            <a:lvl1pPr marL="0" indent="0" algn="ctr">
              <a:buNone/>
              <a:defRPr sz="1200" b="1">
                <a:solidFill>
                  <a:schemeClr val="accent4"/>
                </a:solidFill>
                <a:latin typeface="+mn-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Name</a:t>
            </a:r>
          </a:p>
        </p:txBody>
      </p:sp>
      <p:sp>
        <p:nvSpPr>
          <p:cNvPr id="66" name="Text Placeholder 7">
            <a:extLst>
              <a:ext uri="{FF2B5EF4-FFF2-40B4-BE49-F238E27FC236}">
                <a16:creationId xmlns:a16="http://schemas.microsoft.com/office/drawing/2014/main" id="{1054C5A8-7BAA-4112-9A73-9DD5FB6B593F}"/>
              </a:ext>
            </a:extLst>
          </p:cNvPr>
          <p:cNvSpPr>
            <a:spLocks noGrp="1"/>
          </p:cNvSpPr>
          <p:nvPr>
            <p:ph type="body" sz="quarter" idx="31" hasCustomPrompt="1"/>
          </p:nvPr>
        </p:nvSpPr>
        <p:spPr>
          <a:xfrm>
            <a:off x="7366961" y="4025752"/>
            <a:ext cx="1376991" cy="285436"/>
          </a:xfrm>
        </p:spPr>
        <p:txBody>
          <a:bodyPr anchor="ctr">
            <a:normAutofit/>
          </a:bodyPr>
          <a:lstStyle>
            <a:lvl1pPr marL="0" indent="0" algn="ctr">
              <a:buNone/>
              <a:defRPr sz="1050" b="1">
                <a:solidFill>
                  <a:schemeClr val="accent6"/>
                </a:solidFill>
                <a:latin typeface="+mn-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Title</a:t>
            </a:r>
          </a:p>
        </p:txBody>
      </p:sp>
      <p:sp>
        <p:nvSpPr>
          <p:cNvPr id="67" name="Text Placeholder 7">
            <a:extLst>
              <a:ext uri="{FF2B5EF4-FFF2-40B4-BE49-F238E27FC236}">
                <a16:creationId xmlns:a16="http://schemas.microsoft.com/office/drawing/2014/main" id="{0CE565B9-59EC-4371-9DD8-2B5ACA1E4BA8}"/>
              </a:ext>
            </a:extLst>
          </p:cNvPr>
          <p:cNvSpPr>
            <a:spLocks noGrp="1"/>
          </p:cNvSpPr>
          <p:nvPr>
            <p:ph type="body" sz="quarter" idx="32" hasCustomPrompt="1"/>
          </p:nvPr>
        </p:nvSpPr>
        <p:spPr>
          <a:xfrm>
            <a:off x="7366961" y="4471644"/>
            <a:ext cx="1376991" cy="1478307"/>
          </a:xfrm>
        </p:spPr>
        <p:txBody>
          <a:bodyPr anchor="t">
            <a:normAutofit/>
          </a:bodyPr>
          <a:lstStyle>
            <a:lvl1pPr marL="0" indent="0" algn="ctr">
              <a:buNone/>
              <a:defRPr sz="1050" b="0">
                <a:solidFill>
                  <a:schemeClr val="tx1"/>
                </a:solidFill>
                <a:latin typeface="+mn-lt"/>
              </a:defRPr>
            </a:lvl1pPr>
            <a:lvl2pPr marL="342884" indent="0">
              <a:buNone/>
              <a:defRPr/>
            </a:lvl2pPr>
            <a:lvl3pPr marL="685766" indent="0">
              <a:buNone/>
              <a:defRPr/>
            </a:lvl3pPr>
            <a:lvl4pPr marL="1028649" indent="0">
              <a:buNone/>
              <a:defRPr/>
            </a:lvl4pPr>
            <a:lvl5pPr marL="1371532" indent="0">
              <a:buNone/>
              <a:defRPr/>
            </a:lvl5pPr>
          </a:lstStyle>
          <a:p>
            <a:pPr lvl="0"/>
            <a:r>
              <a:rPr lang="en-US" dirty="0"/>
              <a:t>Description</a:t>
            </a:r>
          </a:p>
        </p:txBody>
      </p:sp>
      <p:cxnSp>
        <p:nvCxnSpPr>
          <p:cNvPr id="68" name="Straight Connector 67">
            <a:extLst>
              <a:ext uri="{FF2B5EF4-FFF2-40B4-BE49-F238E27FC236}">
                <a16:creationId xmlns:a16="http://schemas.microsoft.com/office/drawing/2014/main" id="{8B03BB84-7011-4A09-8F35-E37105002324}"/>
              </a:ext>
            </a:extLst>
          </p:cNvPr>
          <p:cNvCxnSpPr>
            <a:cxnSpLocks/>
          </p:cNvCxnSpPr>
          <p:nvPr userDrawn="1"/>
        </p:nvCxnSpPr>
        <p:spPr>
          <a:xfrm flipH="1">
            <a:off x="7678827" y="3506040"/>
            <a:ext cx="753256"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3" name="Picture 32">
            <a:extLst>
              <a:ext uri="{FF2B5EF4-FFF2-40B4-BE49-F238E27FC236}">
                <a16:creationId xmlns:a16="http://schemas.microsoft.com/office/drawing/2014/main" id="{52874691-0F4E-440A-AD2F-5A03D192062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71914" y="6265899"/>
            <a:ext cx="1299749" cy="374948"/>
          </a:xfrm>
          <a:prstGeom prst="rect">
            <a:avLst/>
          </a:prstGeom>
        </p:spPr>
      </p:pic>
    </p:spTree>
    <p:extLst>
      <p:ext uri="{BB962C8B-B14F-4D97-AF65-F5344CB8AC3E}">
        <p14:creationId xmlns:p14="http://schemas.microsoft.com/office/powerpoint/2010/main" val="3338143186"/>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Text and Table">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4C60326D-DCA1-4E2B-B366-75B9BCDE8A8A}"/>
              </a:ext>
            </a:extLst>
          </p:cNvPr>
          <p:cNvSpPr>
            <a:spLocks noGrp="1"/>
          </p:cNvSpPr>
          <p:nvPr>
            <p:ph type="title" hasCustomPrompt="1"/>
          </p:nvPr>
        </p:nvSpPr>
        <p:spPr>
          <a:xfrm>
            <a:off x="402271" y="476722"/>
            <a:ext cx="7977348" cy="768545"/>
          </a:xfrm>
          <a:prstGeom prst="rect">
            <a:avLst/>
          </a:prstGeom>
        </p:spPr>
        <p:txBody>
          <a:bodyPr vert="horz" lIns="0" tIns="0" rIns="0" bIns="0" rtlCol="0" anchor="ctr">
            <a:normAutofit/>
          </a:bodyPr>
          <a:lstStyle>
            <a:lvl1pPr>
              <a:defRPr>
                <a:latin typeface="+mn-lt"/>
              </a:defRPr>
            </a:lvl1pPr>
          </a:lstStyle>
          <a:p>
            <a:r>
              <a:rPr lang="en-US" dirty="0"/>
              <a:t>Text and Table – Option 1</a:t>
            </a:r>
          </a:p>
        </p:txBody>
      </p:sp>
      <p:sp>
        <p:nvSpPr>
          <p:cNvPr id="8" name="Slide Number Placeholder 5">
            <a:extLst>
              <a:ext uri="{FF2B5EF4-FFF2-40B4-BE49-F238E27FC236}">
                <a16:creationId xmlns:a16="http://schemas.microsoft.com/office/drawing/2014/main" id="{1B4CEC0E-67B8-486E-8BBD-6AFB7AA73647}"/>
              </a:ext>
            </a:extLst>
          </p:cNvPr>
          <p:cNvSpPr>
            <a:spLocks noGrp="1"/>
          </p:cNvSpPr>
          <p:nvPr>
            <p:ph type="sldNum" sz="quarter" idx="4"/>
          </p:nvPr>
        </p:nvSpPr>
        <p:spPr>
          <a:xfrm>
            <a:off x="8603086" y="570010"/>
            <a:ext cx="228098" cy="365125"/>
          </a:xfrm>
          <a:prstGeom prst="rect">
            <a:avLst/>
          </a:prstGeom>
        </p:spPr>
        <p:txBody>
          <a:bodyPr vert="horz" lIns="0" tIns="45720" rIns="0" bIns="45720" rtlCol="0" anchor="ctr"/>
          <a:lstStyle>
            <a:lvl1pPr algn="l">
              <a:defRPr sz="750" b="0" i="0">
                <a:solidFill>
                  <a:schemeClr val="accent6"/>
                </a:solidFill>
                <a:latin typeface="+mn-lt"/>
              </a:defRPr>
            </a:lvl1pPr>
          </a:lstStyle>
          <a:p>
            <a:fld id="{54797FC3-DC33-DA47-95F6-F7EB925D69E8}" type="slidenum">
              <a:rPr lang="en-US" smtClean="0"/>
              <a:pPr/>
              <a:t>‹#›</a:t>
            </a:fld>
            <a:endParaRPr lang="en-US"/>
          </a:p>
        </p:txBody>
      </p:sp>
      <p:cxnSp>
        <p:nvCxnSpPr>
          <p:cNvPr id="9" name="Straight Connector 8">
            <a:extLst>
              <a:ext uri="{FF2B5EF4-FFF2-40B4-BE49-F238E27FC236}">
                <a16:creationId xmlns:a16="http://schemas.microsoft.com/office/drawing/2014/main" id="{11BBFC4D-EC45-4F98-8C07-5D51EB6EC8EF}"/>
              </a:ext>
            </a:extLst>
          </p:cNvPr>
          <p:cNvCxnSpPr>
            <a:cxnSpLocks/>
          </p:cNvCxnSpPr>
          <p:nvPr userDrawn="1"/>
        </p:nvCxnSpPr>
        <p:spPr>
          <a:xfrm>
            <a:off x="8518760" y="625959"/>
            <a:ext cx="0" cy="23232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0" name="Table Placeholder 2">
            <a:extLst>
              <a:ext uri="{FF2B5EF4-FFF2-40B4-BE49-F238E27FC236}">
                <a16:creationId xmlns:a16="http://schemas.microsoft.com/office/drawing/2014/main" id="{57D27B21-843B-4ABC-BC3B-F6EB5C7C925A}"/>
              </a:ext>
            </a:extLst>
          </p:cNvPr>
          <p:cNvSpPr>
            <a:spLocks noGrp="1"/>
          </p:cNvSpPr>
          <p:nvPr>
            <p:ph type="tbl" sz="quarter" idx="10"/>
          </p:nvPr>
        </p:nvSpPr>
        <p:spPr>
          <a:xfrm>
            <a:off x="402273" y="1488141"/>
            <a:ext cx="5173339" cy="4360208"/>
          </a:xfrm>
        </p:spPr>
        <p:txBody>
          <a:bodyPr/>
          <a:lstStyle>
            <a:lvl1pPr marL="0" indent="0" algn="ctr">
              <a:buNone/>
              <a:defRPr>
                <a:latin typeface="+mn-lt"/>
              </a:defRPr>
            </a:lvl1pPr>
          </a:lstStyle>
          <a:p>
            <a:r>
              <a:rPr lang="en-US"/>
              <a:t>Click icon to add table</a:t>
            </a:r>
            <a:endParaRPr lang="en-US" dirty="0"/>
          </a:p>
        </p:txBody>
      </p:sp>
      <p:sp>
        <p:nvSpPr>
          <p:cNvPr id="11" name="Content Placeholder 2">
            <a:extLst>
              <a:ext uri="{FF2B5EF4-FFF2-40B4-BE49-F238E27FC236}">
                <a16:creationId xmlns:a16="http://schemas.microsoft.com/office/drawing/2014/main" id="{666BDE0A-2D86-4D76-B2CB-FC705559454A}"/>
              </a:ext>
            </a:extLst>
          </p:cNvPr>
          <p:cNvSpPr>
            <a:spLocks noGrp="1"/>
          </p:cNvSpPr>
          <p:nvPr>
            <p:ph idx="13"/>
          </p:nvPr>
        </p:nvSpPr>
        <p:spPr>
          <a:xfrm>
            <a:off x="5844067" y="1493270"/>
            <a:ext cx="2900498" cy="4351338"/>
          </a:xfrm>
        </p:spPr>
        <p:txBody>
          <a:bodyPr/>
          <a:lstStyle>
            <a:lvl1pPr>
              <a:lnSpc>
                <a:spcPct val="100000"/>
              </a:lnSpc>
              <a:defRPr>
                <a:latin typeface="+mn-lt"/>
              </a:defRPr>
            </a:lvl1pPr>
            <a:lvl2pPr>
              <a:lnSpc>
                <a:spcPct val="100000"/>
              </a:lnSpc>
              <a:defRPr>
                <a:latin typeface="+mn-lt"/>
              </a:defRPr>
            </a:lvl2pPr>
            <a:lvl3pPr>
              <a:lnSpc>
                <a:spcPct val="100000"/>
              </a:lnSpc>
              <a:defRPr>
                <a:latin typeface="+mn-lt"/>
              </a:defRPr>
            </a:lvl3pPr>
            <a:lvl4pPr>
              <a:lnSpc>
                <a:spcPct val="100000"/>
              </a:lnSpc>
              <a:defRPr>
                <a:latin typeface="+mn-lt"/>
              </a:defRPr>
            </a:lvl4pPr>
            <a:lvl5pPr>
              <a:lnSpc>
                <a:spcPct val="100000"/>
              </a:lnSpc>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Rectangle 11">
            <a:extLst>
              <a:ext uri="{FF2B5EF4-FFF2-40B4-BE49-F238E27FC236}">
                <a16:creationId xmlns:a16="http://schemas.microsoft.com/office/drawing/2014/main" id="{9C21CEBB-4BE2-42A9-9A9A-BE53D5E22D9B}"/>
              </a:ext>
            </a:extLst>
          </p:cNvPr>
          <p:cNvSpPr/>
          <p:nvPr userDrawn="1"/>
        </p:nvSpPr>
        <p:spPr>
          <a:xfrm>
            <a:off x="0" y="6089456"/>
            <a:ext cx="9144000" cy="76854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Footer Placeholder 1">
            <a:extLst>
              <a:ext uri="{FF2B5EF4-FFF2-40B4-BE49-F238E27FC236}">
                <a16:creationId xmlns:a16="http://schemas.microsoft.com/office/drawing/2014/main" id="{7852EEB6-0FAC-4E2B-8D22-1A23E9AD7E85}"/>
              </a:ext>
            </a:extLst>
          </p:cNvPr>
          <p:cNvSpPr>
            <a:spLocks noGrp="1"/>
          </p:cNvSpPr>
          <p:nvPr>
            <p:ph type="ftr" sz="quarter" idx="14"/>
          </p:nvPr>
        </p:nvSpPr>
        <p:spPr>
          <a:xfrm>
            <a:off x="2134126" y="6366389"/>
            <a:ext cx="4875749" cy="173368"/>
          </a:xfrm>
        </p:spPr>
        <p:txBody>
          <a:bodyPr lIns="0" tIns="0" rIns="0" bIns="0" anchor="b"/>
          <a:lstStyle>
            <a:lvl1pPr algn="l">
              <a:defRPr sz="750">
                <a:solidFill>
                  <a:schemeClr val="bg1"/>
                </a:solidFill>
              </a:defRPr>
            </a:lvl1pPr>
          </a:lstStyle>
          <a:p>
            <a:r>
              <a:rPr lang="en-GB" dirty="0"/>
              <a:t>SCHOOL OF - to apply in all slides at the same time edit in Insert &gt; Header &amp; Footer</a:t>
            </a:r>
          </a:p>
        </p:txBody>
      </p:sp>
      <p:pic>
        <p:nvPicPr>
          <p:cNvPr id="15" name="Picture 14">
            <a:extLst>
              <a:ext uri="{FF2B5EF4-FFF2-40B4-BE49-F238E27FC236}">
                <a16:creationId xmlns:a16="http://schemas.microsoft.com/office/drawing/2014/main" id="{FD23ED1A-D8EF-4762-9D5B-A18A9F1322E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71914" y="6265899"/>
            <a:ext cx="1299749" cy="374948"/>
          </a:xfrm>
          <a:prstGeom prst="rect">
            <a:avLst/>
          </a:prstGeom>
        </p:spPr>
      </p:pic>
    </p:spTree>
    <p:extLst>
      <p:ext uri="{BB962C8B-B14F-4D97-AF65-F5344CB8AC3E}">
        <p14:creationId xmlns:p14="http://schemas.microsoft.com/office/powerpoint/2010/main" val="1609863868"/>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Text and Table - 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C21CEBB-4BE2-42A9-9A9A-BE53D5E22D9B}"/>
              </a:ext>
            </a:extLst>
          </p:cNvPr>
          <p:cNvSpPr/>
          <p:nvPr userDrawn="1"/>
        </p:nvSpPr>
        <p:spPr>
          <a:xfrm>
            <a:off x="0" y="6089456"/>
            <a:ext cx="9144000" cy="76854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Footer Placeholder 1">
            <a:extLst>
              <a:ext uri="{FF2B5EF4-FFF2-40B4-BE49-F238E27FC236}">
                <a16:creationId xmlns:a16="http://schemas.microsoft.com/office/drawing/2014/main" id="{7852EEB6-0FAC-4E2B-8D22-1A23E9AD7E85}"/>
              </a:ext>
            </a:extLst>
          </p:cNvPr>
          <p:cNvSpPr>
            <a:spLocks noGrp="1"/>
          </p:cNvSpPr>
          <p:nvPr>
            <p:ph type="ftr" sz="quarter" idx="14"/>
          </p:nvPr>
        </p:nvSpPr>
        <p:spPr>
          <a:xfrm>
            <a:off x="2134126" y="6366389"/>
            <a:ext cx="4875749" cy="173368"/>
          </a:xfrm>
        </p:spPr>
        <p:txBody>
          <a:bodyPr lIns="0" tIns="0" rIns="0" bIns="0" anchor="b"/>
          <a:lstStyle>
            <a:lvl1pPr algn="l">
              <a:defRPr sz="750">
                <a:solidFill>
                  <a:schemeClr val="bg1"/>
                </a:solidFill>
              </a:defRPr>
            </a:lvl1pPr>
          </a:lstStyle>
          <a:p>
            <a:r>
              <a:rPr lang="en-GB" dirty="0"/>
              <a:t>SCHOOL OF - to apply in all slides at the same time edit in Insert &gt; Header &amp; Footer</a:t>
            </a:r>
          </a:p>
        </p:txBody>
      </p:sp>
      <p:sp>
        <p:nvSpPr>
          <p:cNvPr id="15" name="Title Placeholder 1">
            <a:extLst>
              <a:ext uri="{FF2B5EF4-FFF2-40B4-BE49-F238E27FC236}">
                <a16:creationId xmlns:a16="http://schemas.microsoft.com/office/drawing/2014/main" id="{3331B3C6-B09C-4907-9C9F-BD70F993BEC3}"/>
              </a:ext>
            </a:extLst>
          </p:cNvPr>
          <p:cNvSpPr>
            <a:spLocks noGrp="1"/>
          </p:cNvSpPr>
          <p:nvPr>
            <p:ph type="title" hasCustomPrompt="1"/>
          </p:nvPr>
        </p:nvSpPr>
        <p:spPr>
          <a:xfrm>
            <a:off x="402271" y="476722"/>
            <a:ext cx="7977348" cy="768545"/>
          </a:xfrm>
          <a:prstGeom prst="rect">
            <a:avLst/>
          </a:prstGeom>
        </p:spPr>
        <p:txBody>
          <a:bodyPr vert="horz" lIns="0" tIns="0" rIns="0" bIns="0" rtlCol="0" anchor="ctr">
            <a:normAutofit/>
          </a:bodyPr>
          <a:lstStyle>
            <a:lvl1pPr>
              <a:defRPr>
                <a:latin typeface="+mn-lt"/>
              </a:defRPr>
            </a:lvl1pPr>
          </a:lstStyle>
          <a:p>
            <a:r>
              <a:rPr lang="en-US" dirty="0"/>
              <a:t>Text and Table – Option 2</a:t>
            </a:r>
          </a:p>
        </p:txBody>
      </p:sp>
      <p:sp>
        <p:nvSpPr>
          <p:cNvPr id="16" name="Slide Number Placeholder 5">
            <a:extLst>
              <a:ext uri="{FF2B5EF4-FFF2-40B4-BE49-F238E27FC236}">
                <a16:creationId xmlns:a16="http://schemas.microsoft.com/office/drawing/2014/main" id="{4AA51D65-EF8C-40D4-9F4B-376FB91D07FC}"/>
              </a:ext>
            </a:extLst>
          </p:cNvPr>
          <p:cNvSpPr>
            <a:spLocks noGrp="1"/>
          </p:cNvSpPr>
          <p:nvPr>
            <p:ph type="sldNum" sz="quarter" idx="4"/>
          </p:nvPr>
        </p:nvSpPr>
        <p:spPr>
          <a:xfrm>
            <a:off x="8603086" y="570010"/>
            <a:ext cx="228098" cy="365125"/>
          </a:xfrm>
          <a:prstGeom prst="rect">
            <a:avLst/>
          </a:prstGeom>
        </p:spPr>
        <p:txBody>
          <a:bodyPr vert="horz" lIns="0" tIns="45720" rIns="0" bIns="45720" rtlCol="0" anchor="ctr"/>
          <a:lstStyle>
            <a:lvl1pPr algn="l">
              <a:defRPr sz="750" b="0" i="0">
                <a:solidFill>
                  <a:schemeClr val="accent6"/>
                </a:solidFill>
                <a:latin typeface="+mn-lt"/>
              </a:defRPr>
            </a:lvl1pPr>
          </a:lstStyle>
          <a:p>
            <a:fld id="{54797FC3-DC33-DA47-95F6-F7EB925D69E8}" type="slidenum">
              <a:rPr lang="en-US" smtClean="0"/>
              <a:pPr/>
              <a:t>‹#›</a:t>
            </a:fld>
            <a:endParaRPr lang="en-US"/>
          </a:p>
        </p:txBody>
      </p:sp>
      <p:cxnSp>
        <p:nvCxnSpPr>
          <p:cNvPr id="17" name="Straight Connector 16">
            <a:extLst>
              <a:ext uri="{FF2B5EF4-FFF2-40B4-BE49-F238E27FC236}">
                <a16:creationId xmlns:a16="http://schemas.microsoft.com/office/drawing/2014/main" id="{0FB7CE2D-7BBD-47BB-9722-73B3FCDC9CA6}"/>
              </a:ext>
            </a:extLst>
          </p:cNvPr>
          <p:cNvCxnSpPr>
            <a:cxnSpLocks/>
          </p:cNvCxnSpPr>
          <p:nvPr userDrawn="1"/>
        </p:nvCxnSpPr>
        <p:spPr>
          <a:xfrm>
            <a:off x="8518760" y="625959"/>
            <a:ext cx="0" cy="23232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Table Placeholder 2">
            <a:extLst>
              <a:ext uri="{FF2B5EF4-FFF2-40B4-BE49-F238E27FC236}">
                <a16:creationId xmlns:a16="http://schemas.microsoft.com/office/drawing/2014/main" id="{63CB29E1-47C0-44C4-8F87-CD4B4441EB3F}"/>
              </a:ext>
            </a:extLst>
          </p:cNvPr>
          <p:cNvSpPr>
            <a:spLocks noGrp="1"/>
          </p:cNvSpPr>
          <p:nvPr>
            <p:ph type="tbl" sz="quarter" idx="10"/>
          </p:nvPr>
        </p:nvSpPr>
        <p:spPr>
          <a:xfrm>
            <a:off x="3565558" y="1493270"/>
            <a:ext cx="5151578" cy="4351336"/>
          </a:xfrm>
        </p:spPr>
        <p:txBody>
          <a:bodyPr/>
          <a:lstStyle>
            <a:lvl1pPr marL="0" indent="0" algn="ctr">
              <a:buNone/>
              <a:defRPr>
                <a:latin typeface="+mn-lt"/>
              </a:defRPr>
            </a:lvl1pPr>
          </a:lstStyle>
          <a:p>
            <a:r>
              <a:rPr lang="en-US"/>
              <a:t>Click icon to add table</a:t>
            </a:r>
            <a:endParaRPr lang="en-US" dirty="0"/>
          </a:p>
        </p:txBody>
      </p:sp>
      <p:sp>
        <p:nvSpPr>
          <p:cNvPr id="19" name="Content Placeholder 2">
            <a:extLst>
              <a:ext uri="{FF2B5EF4-FFF2-40B4-BE49-F238E27FC236}">
                <a16:creationId xmlns:a16="http://schemas.microsoft.com/office/drawing/2014/main" id="{99A44F3D-E1AC-4C46-B9F7-58926B610CAB}"/>
              </a:ext>
            </a:extLst>
          </p:cNvPr>
          <p:cNvSpPr>
            <a:spLocks noGrp="1"/>
          </p:cNvSpPr>
          <p:nvPr>
            <p:ph idx="15"/>
          </p:nvPr>
        </p:nvSpPr>
        <p:spPr>
          <a:xfrm>
            <a:off x="399436" y="1493270"/>
            <a:ext cx="2900498" cy="4351338"/>
          </a:xfrm>
        </p:spPr>
        <p:txBody>
          <a:bodyPr wrap="square" lIns="0" tIns="0" rIns="0" anchor="t" anchorCtr="0">
            <a:normAutofit/>
          </a:bodyPr>
          <a:lstStyle>
            <a:lvl1pPr>
              <a:lnSpc>
                <a:spcPct val="100000"/>
              </a:lnSpc>
              <a:spcBef>
                <a:spcPts val="0"/>
              </a:spcBef>
              <a:defRPr>
                <a:latin typeface="+mn-lt"/>
              </a:defRPr>
            </a:lvl1pPr>
            <a:lvl2pPr>
              <a:lnSpc>
                <a:spcPct val="100000"/>
              </a:lnSpc>
              <a:defRPr>
                <a:latin typeface="+mn-lt"/>
              </a:defRPr>
            </a:lvl2pPr>
            <a:lvl3pPr>
              <a:lnSpc>
                <a:spcPct val="100000"/>
              </a:lnSpc>
              <a:defRPr>
                <a:latin typeface="+mn-lt"/>
              </a:defRPr>
            </a:lvl3pPr>
            <a:lvl4pPr>
              <a:lnSpc>
                <a:spcPct val="100000"/>
              </a:lnSpc>
              <a:defRPr>
                <a:latin typeface="+mn-lt"/>
              </a:defRPr>
            </a:lvl4pPr>
            <a:lvl5pPr>
              <a:lnSpc>
                <a:spcPct val="100000"/>
              </a:lnSpc>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a:extLst>
              <a:ext uri="{FF2B5EF4-FFF2-40B4-BE49-F238E27FC236}">
                <a16:creationId xmlns:a16="http://schemas.microsoft.com/office/drawing/2014/main" id="{40363D6D-C893-4BCB-A332-4C9BD094C5E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71914" y="6265899"/>
            <a:ext cx="1299749" cy="374948"/>
          </a:xfrm>
          <a:prstGeom prst="rect">
            <a:avLst/>
          </a:prstGeom>
        </p:spPr>
      </p:pic>
    </p:spTree>
    <p:extLst>
      <p:ext uri="{BB962C8B-B14F-4D97-AF65-F5344CB8AC3E}">
        <p14:creationId xmlns:p14="http://schemas.microsoft.com/office/powerpoint/2010/main" val="517862676"/>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Text and Table - 3">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C21CEBB-4BE2-42A9-9A9A-BE53D5E22D9B}"/>
              </a:ext>
            </a:extLst>
          </p:cNvPr>
          <p:cNvSpPr/>
          <p:nvPr userDrawn="1"/>
        </p:nvSpPr>
        <p:spPr>
          <a:xfrm>
            <a:off x="0" y="6089456"/>
            <a:ext cx="9144000" cy="76854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Footer Placeholder 1">
            <a:extLst>
              <a:ext uri="{FF2B5EF4-FFF2-40B4-BE49-F238E27FC236}">
                <a16:creationId xmlns:a16="http://schemas.microsoft.com/office/drawing/2014/main" id="{7852EEB6-0FAC-4E2B-8D22-1A23E9AD7E85}"/>
              </a:ext>
            </a:extLst>
          </p:cNvPr>
          <p:cNvSpPr>
            <a:spLocks noGrp="1"/>
          </p:cNvSpPr>
          <p:nvPr>
            <p:ph type="ftr" sz="quarter" idx="14"/>
          </p:nvPr>
        </p:nvSpPr>
        <p:spPr>
          <a:xfrm>
            <a:off x="2134126" y="6366389"/>
            <a:ext cx="4875749" cy="173368"/>
          </a:xfrm>
        </p:spPr>
        <p:txBody>
          <a:bodyPr lIns="0" tIns="0" rIns="0" bIns="0" anchor="b"/>
          <a:lstStyle>
            <a:lvl1pPr algn="l">
              <a:defRPr sz="750">
                <a:solidFill>
                  <a:schemeClr val="bg1"/>
                </a:solidFill>
              </a:defRPr>
            </a:lvl1pPr>
          </a:lstStyle>
          <a:p>
            <a:r>
              <a:rPr lang="en-GB" dirty="0"/>
              <a:t>SCHOOL OF - to apply in all slides at the same time edit in Insert &gt; Header &amp; Footer</a:t>
            </a:r>
          </a:p>
        </p:txBody>
      </p:sp>
      <p:sp>
        <p:nvSpPr>
          <p:cNvPr id="10" name="Title Placeholder 1">
            <a:extLst>
              <a:ext uri="{FF2B5EF4-FFF2-40B4-BE49-F238E27FC236}">
                <a16:creationId xmlns:a16="http://schemas.microsoft.com/office/drawing/2014/main" id="{0617B2C5-E8C7-4BEC-9FF4-BC16C242BAC7}"/>
              </a:ext>
            </a:extLst>
          </p:cNvPr>
          <p:cNvSpPr>
            <a:spLocks noGrp="1"/>
          </p:cNvSpPr>
          <p:nvPr>
            <p:ph type="title" hasCustomPrompt="1"/>
          </p:nvPr>
        </p:nvSpPr>
        <p:spPr>
          <a:xfrm>
            <a:off x="402271" y="476722"/>
            <a:ext cx="7977348" cy="768545"/>
          </a:xfrm>
          <a:prstGeom prst="rect">
            <a:avLst/>
          </a:prstGeom>
        </p:spPr>
        <p:txBody>
          <a:bodyPr vert="horz" lIns="0" tIns="0" rIns="0" bIns="0" rtlCol="0" anchor="ctr">
            <a:normAutofit/>
          </a:bodyPr>
          <a:lstStyle>
            <a:lvl1pPr>
              <a:defRPr>
                <a:latin typeface="+mn-lt"/>
              </a:defRPr>
            </a:lvl1pPr>
          </a:lstStyle>
          <a:p>
            <a:r>
              <a:rPr lang="en-US" dirty="0"/>
              <a:t>Text and Table – Option 3</a:t>
            </a:r>
          </a:p>
        </p:txBody>
      </p:sp>
      <p:sp>
        <p:nvSpPr>
          <p:cNvPr id="11" name="Slide Number Placeholder 5">
            <a:extLst>
              <a:ext uri="{FF2B5EF4-FFF2-40B4-BE49-F238E27FC236}">
                <a16:creationId xmlns:a16="http://schemas.microsoft.com/office/drawing/2014/main" id="{857A0720-B1E1-4DE2-BE14-FAFCE7A015E1}"/>
              </a:ext>
            </a:extLst>
          </p:cNvPr>
          <p:cNvSpPr>
            <a:spLocks noGrp="1"/>
          </p:cNvSpPr>
          <p:nvPr>
            <p:ph type="sldNum" sz="quarter" idx="4"/>
          </p:nvPr>
        </p:nvSpPr>
        <p:spPr>
          <a:xfrm>
            <a:off x="8603086" y="570010"/>
            <a:ext cx="228098" cy="365125"/>
          </a:xfrm>
          <a:prstGeom prst="rect">
            <a:avLst/>
          </a:prstGeom>
        </p:spPr>
        <p:txBody>
          <a:bodyPr vert="horz" lIns="0" tIns="45720" rIns="0" bIns="45720" rtlCol="0" anchor="ctr"/>
          <a:lstStyle>
            <a:lvl1pPr algn="l">
              <a:defRPr sz="750" b="0" i="0">
                <a:solidFill>
                  <a:schemeClr val="accent6"/>
                </a:solidFill>
                <a:latin typeface="+mn-lt"/>
              </a:defRPr>
            </a:lvl1pPr>
          </a:lstStyle>
          <a:p>
            <a:fld id="{54797FC3-DC33-DA47-95F6-F7EB925D69E8}" type="slidenum">
              <a:rPr lang="en-US" smtClean="0"/>
              <a:pPr/>
              <a:t>‹#›</a:t>
            </a:fld>
            <a:endParaRPr lang="en-US"/>
          </a:p>
        </p:txBody>
      </p:sp>
      <p:cxnSp>
        <p:nvCxnSpPr>
          <p:cNvPr id="20" name="Straight Connector 19">
            <a:extLst>
              <a:ext uri="{FF2B5EF4-FFF2-40B4-BE49-F238E27FC236}">
                <a16:creationId xmlns:a16="http://schemas.microsoft.com/office/drawing/2014/main" id="{9015B13D-96C8-4E3B-904A-7C5234B51F7F}"/>
              </a:ext>
            </a:extLst>
          </p:cNvPr>
          <p:cNvCxnSpPr>
            <a:cxnSpLocks/>
          </p:cNvCxnSpPr>
          <p:nvPr userDrawn="1"/>
        </p:nvCxnSpPr>
        <p:spPr>
          <a:xfrm>
            <a:off x="8518760" y="625959"/>
            <a:ext cx="0" cy="23232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1" name="Content Placeholder 2">
            <a:extLst>
              <a:ext uri="{FF2B5EF4-FFF2-40B4-BE49-F238E27FC236}">
                <a16:creationId xmlns:a16="http://schemas.microsoft.com/office/drawing/2014/main" id="{F6053D10-23E3-49B5-AE3E-1141A2FDB938}"/>
              </a:ext>
            </a:extLst>
          </p:cNvPr>
          <p:cNvSpPr>
            <a:spLocks noGrp="1"/>
          </p:cNvSpPr>
          <p:nvPr>
            <p:ph idx="13"/>
          </p:nvPr>
        </p:nvSpPr>
        <p:spPr>
          <a:xfrm>
            <a:off x="6765331" y="1493270"/>
            <a:ext cx="1979237" cy="4351338"/>
          </a:xfrm>
        </p:spPr>
        <p:txBody>
          <a:bodyPr/>
          <a:lstStyle>
            <a:lvl1pPr>
              <a:lnSpc>
                <a:spcPct val="100000"/>
              </a:lnSpc>
              <a:defRPr>
                <a:latin typeface="+mn-lt"/>
              </a:defRPr>
            </a:lvl1pPr>
            <a:lvl2pPr>
              <a:lnSpc>
                <a:spcPct val="100000"/>
              </a:lnSpc>
              <a:defRPr>
                <a:latin typeface="+mn-lt"/>
              </a:defRPr>
            </a:lvl2pPr>
            <a:lvl3pPr>
              <a:lnSpc>
                <a:spcPct val="100000"/>
              </a:lnSpc>
              <a:defRPr>
                <a:latin typeface="+mn-lt"/>
              </a:defRPr>
            </a:lvl3pPr>
            <a:lvl4pPr>
              <a:lnSpc>
                <a:spcPct val="100000"/>
              </a:lnSpc>
              <a:defRPr>
                <a:latin typeface="+mn-lt"/>
              </a:defRPr>
            </a:lvl4pPr>
            <a:lvl5pPr>
              <a:lnSpc>
                <a:spcPct val="100000"/>
              </a:lnSpc>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Table Placeholder 2">
            <a:extLst>
              <a:ext uri="{FF2B5EF4-FFF2-40B4-BE49-F238E27FC236}">
                <a16:creationId xmlns:a16="http://schemas.microsoft.com/office/drawing/2014/main" id="{88E47FDD-652D-4088-A1B8-84E380511896}"/>
              </a:ext>
            </a:extLst>
          </p:cNvPr>
          <p:cNvSpPr>
            <a:spLocks noGrp="1"/>
          </p:cNvSpPr>
          <p:nvPr>
            <p:ph type="tbl" sz="quarter" idx="16"/>
          </p:nvPr>
        </p:nvSpPr>
        <p:spPr>
          <a:xfrm>
            <a:off x="3582382" y="1493273"/>
            <a:ext cx="2908346" cy="4351337"/>
          </a:xfrm>
        </p:spPr>
        <p:txBody>
          <a:bodyPr/>
          <a:lstStyle>
            <a:lvl1pPr marL="0" indent="0" algn="ctr">
              <a:buNone/>
              <a:defRPr>
                <a:latin typeface="+mn-lt"/>
              </a:defRPr>
            </a:lvl1pPr>
          </a:lstStyle>
          <a:p>
            <a:r>
              <a:rPr lang="en-US"/>
              <a:t>Click icon to add table</a:t>
            </a:r>
            <a:endParaRPr lang="en-US" dirty="0"/>
          </a:p>
        </p:txBody>
      </p:sp>
      <p:sp>
        <p:nvSpPr>
          <p:cNvPr id="23" name="Table Placeholder 2">
            <a:extLst>
              <a:ext uri="{FF2B5EF4-FFF2-40B4-BE49-F238E27FC236}">
                <a16:creationId xmlns:a16="http://schemas.microsoft.com/office/drawing/2014/main" id="{B4719B15-4F1C-47C6-835A-55E72ECAA21E}"/>
              </a:ext>
            </a:extLst>
          </p:cNvPr>
          <p:cNvSpPr>
            <a:spLocks noGrp="1"/>
          </p:cNvSpPr>
          <p:nvPr>
            <p:ph type="tbl" sz="quarter" idx="10"/>
          </p:nvPr>
        </p:nvSpPr>
        <p:spPr>
          <a:xfrm>
            <a:off x="399436" y="1493273"/>
            <a:ext cx="2908346" cy="4351337"/>
          </a:xfrm>
        </p:spPr>
        <p:txBody>
          <a:bodyPr/>
          <a:lstStyle>
            <a:lvl1pPr marL="0" indent="0" algn="ctr">
              <a:buNone/>
              <a:defRPr>
                <a:latin typeface="+mn-lt"/>
              </a:defRPr>
            </a:lvl1pPr>
          </a:lstStyle>
          <a:p>
            <a:r>
              <a:rPr lang="en-US"/>
              <a:t>Click icon to add table</a:t>
            </a:r>
            <a:endParaRPr lang="en-US" dirty="0"/>
          </a:p>
        </p:txBody>
      </p:sp>
      <p:pic>
        <p:nvPicPr>
          <p:cNvPr id="15" name="Picture 14">
            <a:extLst>
              <a:ext uri="{FF2B5EF4-FFF2-40B4-BE49-F238E27FC236}">
                <a16:creationId xmlns:a16="http://schemas.microsoft.com/office/drawing/2014/main" id="{BB5C38C7-A390-4A40-8CA2-C41ADB0229D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71914" y="6265899"/>
            <a:ext cx="1299749" cy="374948"/>
          </a:xfrm>
          <a:prstGeom prst="rect">
            <a:avLst/>
          </a:prstGeom>
        </p:spPr>
      </p:pic>
    </p:spTree>
    <p:extLst>
      <p:ext uri="{BB962C8B-B14F-4D97-AF65-F5344CB8AC3E}">
        <p14:creationId xmlns:p14="http://schemas.microsoft.com/office/powerpoint/2010/main" val="890682302"/>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Chart and Tex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C21CEBB-4BE2-42A9-9A9A-BE53D5E22D9B}"/>
              </a:ext>
            </a:extLst>
          </p:cNvPr>
          <p:cNvSpPr/>
          <p:nvPr userDrawn="1"/>
        </p:nvSpPr>
        <p:spPr>
          <a:xfrm>
            <a:off x="0" y="6089456"/>
            <a:ext cx="9144000" cy="76854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Footer Placeholder 1">
            <a:extLst>
              <a:ext uri="{FF2B5EF4-FFF2-40B4-BE49-F238E27FC236}">
                <a16:creationId xmlns:a16="http://schemas.microsoft.com/office/drawing/2014/main" id="{7852EEB6-0FAC-4E2B-8D22-1A23E9AD7E85}"/>
              </a:ext>
            </a:extLst>
          </p:cNvPr>
          <p:cNvSpPr>
            <a:spLocks noGrp="1"/>
          </p:cNvSpPr>
          <p:nvPr>
            <p:ph type="ftr" sz="quarter" idx="14"/>
          </p:nvPr>
        </p:nvSpPr>
        <p:spPr>
          <a:xfrm>
            <a:off x="2134126" y="6366389"/>
            <a:ext cx="4875749" cy="173368"/>
          </a:xfrm>
        </p:spPr>
        <p:txBody>
          <a:bodyPr lIns="0" tIns="0" rIns="0" bIns="0" anchor="b"/>
          <a:lstStyle>
            <a:lvl1pPr algn="l">
              <a:defRPr sz="750">
                <a:solidFill>
                  <a:schemeClr val="bg1"/>
                </a:solidFill>
              </a:defRPr>
            </a:lvl1pPr>
          </a:lstStyle>
          <a:p>
            <a:r>
              <a:rPr lang="en-GB" dirty="0"/>
              <a:t>SCHOOL OF - to apply in all slides at the same time edit in Insert &gt; Header &amp; Footer</a:t>
            </a:r>
          </a:p>
        </p:txBody>
      </p:sp>
      <p:sp>
        <p:nvSpPr>
          <p:cNvPr id="15" name="Slide Number Placeholder 5">
            <a:extLst>
              <a:ext uri="{FF2B5EF4-FFF2-40B4-BE49-F238E27FC236}">
                <a16:creationId xmlns:a16="http://schemas.microsoft.com/office/drawing/2014/main" id="{4BA855BA-4029-4D34-AB04-4551E5719142}"/>
              </a:ext>
            </a:extLst>
          </p:cNvPr>
          <p:cNvSpPr>
            <a:spLocks noGrp="1"/>
          </p:cNvSpPr>
          <p:nvPr>
            <p:ph type="sldNum" sz="quarter" idx="4"/>
          </p:nvPr>
        </p:nvSpPr>
        <p:spPr>
          <a:xfrm>
            <a:off x="8603086" y="570010"/>
            <a:ext cx="228098" cy="365125"/>
          </a:xfrm>
          <a:prstGeom prst="rect">
            <a:avLst/>
          </a:prstGeom>
        </p:spPr>
        <p:txBody>
          <a:bodyPr vert="horz" lIns="0" tIns="45720" rIns="0" bIns="45720" rtlCol="0" anchor="ctr"/>
          <a:lstStyle>
            <a:lvl1pPr algn="l">
              <a:defRPr sz="750" b="0" i="0">
                <a:solidFill>
                  <a:schemeClr val="accent6"/>
                </a:solidFill>
                <a:latin typeface="+mn-lt"/>
              </a:defRPr>
            </a:lvl1pPr>
          </a:lstStyle>
          <a:p>
            <a:fld id="{54797FC3-DC33-DA47-95F6-F7EB925D69E8}" type="slidenum">
              <a:rPr lang="en-US" smtClean="0"/>
              <a:pPr/>
              <a:t>‹#›</a:t>
            </a:fld>
            <a:endParaRPr lang="en-US"/>
          </a:p>
        </p:txBody>
      </p:sp>
      <p:cxnSp>
        <p:nvCxnSpPr>
          <p:cNvPr id="16" name="Straight Connector 15">
            <a:extLst>
              <a:ext uri="{FF2B5EF4-FFF2-40B4-BE49-F238E27FC236}">
                <a16:creationId xmlns:a16="http://schemas.microsoft.com/office/drawing/2014/main" id="{C1C65938-9270-48A2-8A51-9E22CEE0E282}"/>
              </a:ext>
            </a:extLst>
          </p:cNvPr>
          <p:cNvCxnSpPr>
            <a:cxnSpLocks/>
          </p:cNvCxnSpPr>
          <p:nvPr userDrawn="1"/>
        </p:nvCxnSpPr>
        <p:spPr>
          <a:xfrm>
            <a:off x="8518760" y="625959"/>
            <a:ext cx="0" cy="23232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068B9F27-12E3-456E-A0D8-CD634AC4FA4F}"/>
              </a:ext>
            </a:extLst>
          </p:cNvPr>
          <p:cNvSpPr>
            <a:spLocks noGrp="1"/>
          </p:cNvSpPr>
          <p:nvPr>
            <p:ph idx="13"/>
          </p:nvPr>
        </p:nvSpPr>
        <p:spPr>
          <a:xfrm>
            <a:off x="5844067" y="1493270"/>
            <a:ext cx="2900498" cy="4351338"/>
          </a:xfrm>
        </p:spPr>
        <p:txBody>
          <a:bodyPr/>
          <a:lstStyle>
            <a:lvl1pPr>
              <a:lnSpc>
                <a:spcPct val="100000"/>
              </a:lnSpc>
              <a:defRPr>
                <a:latin typeface="+mn-lt"/>
              </a:defRPr>
            </a:lvl1pPr>
            <a:lvl2pPr>
              <a:lnSpc>
                <a:spcPct val="100000"/>
              </a:lnSpc>
              <a:defRPr>
                <a:latin typeface="+mn-lt"/>
              </a:defRPr>
            </a:lvl2pPr>
            <a:lvl3pPr>
              <a:lnSpc>
                <a:spcPct val="100000"/>
              </a:lnSpc>
              <a:defRPr>
                <a:latin typeface="+mn-lt"/>
              </a:defRPr>
            </a:lvl3pPr>
            <a:lvl4pPr>
              <a:lnSpc>
                <a:spcPct val="100000"/>
              </a:lnSpc>
              <a:defRPr>
                <a:latin typeface="+mn-lt"/>
              </a:defRPr>
            </a:lvl4pPr>
            <a:lvl5pPr>
              <a:lnSpc>
                <a:spcPct val="100000"/>
              </a:lnSpc>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hart Placeholder 3">
            <a:extLst>
              <a:ext uri="{FF2B5EF4-FFF2-40B4-BE49-F238E27FC236}">
                <a16:creationId xmlns:a16="http://schemas.microsoft.com/office/drawing/2014/main" id="{8E07FB7C-B9FB-4EEB-85F7-E22341370BB7}"/>
              </a:ext>
            </a:extLst>
          </p:cNvPr>
          <p:cNvSpPr>
            <a:spLocks noGrp="1"/>
          </p:cNvSpPr>
          <p:nvPr>
            <p:ph type="chart" sz="quarter" idx="15"/>
          </p:nvPr>
        </p:nvSpPr>
        <p:spPr>
          <a:xfrm>
            <a:off x="399435" y="1493273"/>
            <a:ext cx="5176174" cy="4351337"/>
          </a:xfrm>
        </p:spPr>
        <p:txBody>
          <a:bodyPr/>
          <a:lstStyle>
            <a:lvl1pPr>
              <a:defRPr>
                <a:latin typeface="+mn-lt"/>
              </a:defRPr>
            </a:lvl1pPr>
          </a:lstStyle>
          <a:p>
            <a:r>
              <a:rPr lang="en-US"/>
              <a:t>Click icon to add chart</a:t>
            </a:r>
          </a:p>
        </p:txBody>
      </p:sp>
      <p:sp>
        <p:nvSpPr>
          <p:cNvPr id="19" name="Title Placeholder 1">
            <a:extLst>
              <a:ext uri="{FF2B5EF4-FFF2-40B4-BE49-F238E27FC236}">
                <a16:creationId xmlns:a16="http://schemas.microsoft.com/office/drawing/2014/main" id="{87A599C2-D33B-482B-AEFF-C53F608D8999}"/>
              </a:ext>
            </a:extLst>
          </p:cNvPr>
          <p:cNvSpPr>
            <a:spLocks noGrp="1"/>
          </p:cNvSpPr>
          <p:nvPr>
            <p:ph type="title" hasCustomPrompt="1"/>
          </p:nvPr>
        </p:nvSpPr>
        <p:spPr>
          <a:xfrm>
            <a:off x="399435" y="474011"/>
            <a:ext cx="7980184" cy="768545"/>
          </a:xfrm>
          <a:prstGeom prst="rect">
            <a:avLst/>
          </a:prstGeom>
        </p:spPr>
        <p:txBody>
          <a:bodyPr vert="horz" lIns="0" tIns="0" rIns="0" bIns="0" rtlCol="0" anchor="ctr">
            <a:normAutofit/>
          </a:bodyPr>
          <a:lstStyle>
            <a:lvl1pPr>
              <a:defRPr>
                <a:latin typeface="+mn-lt"/>
              </a:defRPr>
            </a:lvl1pPr>
          </a:lstStyle>
          <a:p>
            <a:r>
              <a:rPr lang="en-US" dirty="0"/>
              <a:t>Chart with Text – Option 1</a:t>
            </a:r>
          </a:p>
        </p:txBody>
      </p:sp>
      <p:pic>
        <p:nvPicPr>
          <p:cNvPr id="10" name="Picture 9">
            <a:extLst>
              <a:ext uri="{FF2B5EF4-FFF2-40B4-BE49-F238E27FC236}">
                <a16:creationId xmlns:a16="http://schemas.microsoft.com/office/drawing/2014/main" id="{D5A4DC88-4488-4194-BDE2-AF270A1FE0A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71914" y="6265899"/>
            <a:ext cx="1299749" cy="374948"/>
          </a:xfrm>
          <a:prstGeom prst="rect">
            <a:avLst/>
          </a:prstGeom>
        </p:spPr>
      </p:pic>
    </p:spTree>
    <p:extLst>
      <p:ext uri="{BB962C8B-B14F-4D97-AF65-F5344CB8AC3E}">
        <p14:creationId xmlns:p14="http://schemas.microsoft.com/office/powerpoint/2010/main" val="2712554607"/>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Chart and Text - 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C21CEBB-4BE2-42A9-9A9A-BE53D5E22D9B}"/>
              </a:ext>
            </a:extLst>
          </p:cNvPr>
          <p:cNvSpPr/>
          <p:nvPr userDrawn="1"/>
        </p:nvSpPr>
        <p:spPr>
          <a:xfrm>
            <a:off x="0" y="6089456"/>
            <a:ext cx="9144000" cy="76854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Footer Placeholder 1">
            <a:extLst>
              <a:ext uri="{FF2B5EF4-FFF2-40B4-BE49-F238E27FC236}">
                <a16:creationId xmlns:a16="http://schemas.microsoft.com/office/drawing/2014/main" id="{7852EEB6-0FAC-4E2B-8D22-1A23E9AD7E85}"/>
              </a:ext>
            </a:extLst>
          </p:cNvPr>
          <p:cNvSpPr>
            <a:spLocks noGrp="1"/>
          </p:cNvSpPr>
          <p:nvPr>
            <p:ph type="ftr" sz="quarter" idx="14"/>
          </p:nvPr>
        </p:nvSpPr>
        <p:spPr>
          <a:xfrm>
            <a:off x="2134126" y="6366389"/>
            <a:ext cx="4875749" cy="173368"/>
          </a:xfrm>
        </p:spPr>
        <p:txBody>
          <a:bodyPr lIns="0" tIns="0" rIns="0" bIns="0" anchor="b"/>
          <a:lstStyle>
            <a:lvl1pPr algn="l">
              <a:defRPr sz="750">
                <a:solidFill>
                  <a:schemeClr val="bg1"/>
                </a:solidFill>
              </a:defRPr>
            </a:lvl1pPr>
          </a:lstStyle>
          <a:p>
            <a:r>
              <a:rPr lang="en-GB" dirty="0"/>
              <a:t>SCHOOL OF - to apply in all slides at the same time edit in Insert &gt; Header &amp; Footer</a:t>
            </a:r>
          </a:p>
        </p:txBody>
      </p:sp>
      <p:sp>
        <p:nvSpPr>
          <p:cNvPr id="10" name="Slide Number Placeholder 5">
            <a:extLst>
              <a:ext uri="{FF2B5EF4-FFF2-40B4-BE49-F238E27FC236}">
                <a16:creationId xmlns:a16="http://schemas.microsoft.com/office/drawing/2014/main" id="{F5C59284-6398-4701-AFF5-2541EA1DFA2E}"/>
              </a:ext>
            </a:extLst>
          </p:cNvPr>
          <p:cNvSpPr>
            <a:spLocks noGrp="1"/>
          </p:cNvSpPr>
          <p:nvPr>
            <p:ph type="sldNum" sz="quarter" idx="4"/>
          </p:nvPr>
        </p:nvSpPr>
        <p:spPr>
          <a:xfrm>
            <a:off x="8603086" y="570010"/>
            <a:ext cx="228098" cy="365125"/>
          </a:xfrm>
          <a:prstGeom prst="rect">
            <a:avLst/>
          </a:prstGeom>
        </p:spPr>
        <p:txBody>
          <a:bodyPr vert="horz" lIns="0" tIns="45720" rIns="0" bIns="45720" rtlCol="0" anchor="ctr"/>
          <a:lstStyle>
            <a:lvl1pPr algn="l">
              <a:defRPr sz="750" b="0" i="0">
                <a:solidFill>
                  <a:schemeClr val="accent6"/>
                </a:solidFill>
                <a:latin typeface="+mn-lt"/>
              </a:defRPr>
            </a:lvl1pPr>
          </a:lstStyle>
          <a:p>
            <a:fld id="{54797FC3-DC33-DA47-95F6-F7EB925D69E8}" type="slidenum">
              <a:rPr lang="en-US" smtClean="0"/>
              <a:pPr/>
              <a:t>‹#›</a:t>
            </a:fld>
            <a:endParaRPr lang="en-US"/>
          </a:p>
        </p:txBody>
      </p:sp>
      <p:cxnSp>
        <p:nvCxnSpPr>
          <p:cNvPr id="11" name="Straight Connector 10">
            <a:extLst>
              <a:ext uri="{FF2B5EF4-FFF2-40B4-BE49-F238E27FC236}">
                <a16:creationId xmlns:a16="http://schemas.microsoft.com/office/drawing/2014/main" id="{6FA985C7-2871-4841-A010-EEEA1193C944}"/>
              </a:ext>
            </a:extLst>
          </p:cNvPr>
          <p:cNvCxnSpPr>
            <a:cxnSpLocks/>
          </p:cNvCxnSpPr>
          <p:nvPr userDrawn="1"/>
        </p:nvCxnSpPr>
        <p:spPr>
          <a:xfrm>
            <a:off x="8518760" y="625959"/>
            <a:ext cx="0" cy="23232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0" name="Content Placeholder 2">
            <a:extLst>
              <a:ext uri="{FF2B5EF4-FFF2-40B4-BE49-F238E27FC236}">
                <a16:creationId xmlns:a16="http://schemas.microsoft.com/office/drawing/2014/main" id="{960084DD-C134-4E3B-930F-6EDB38081A4C}"/>
              </a:ext>
            </a:extLst>
          </p:cNvPr>
          <p:cNvSpPr>
            <a:spLocks noGrp="1"/>
          </p:cNvSpPr>
          <p:nvPr>
            <p:ph idx="13"/>
          </p:nvPr>
        </p:nvSpPr>
        <p:spPr>
          <a:xfrm>
            <a:off x="399436" y="1493270"/>
            <a:ext cx="2900498" cy="4351338"/>
          </a:xfrm>
        </p:spPr>
        <p:txBody>
          <a:bodyPr wrap="square" lIns="0" tIns="0" rIns="0" anchor="t" anchorCtr="0">
            <a:normAutofit/>
          </a:bodyPr>
          <a:lstStyle>
            <a:lvl1pPr>
              <a:lnSpc>
                <a:spcPct val="100000"/>
              </a:lnSpc>
              <a:spcBef>
                <a:spcPts val="0"/>
              </a:spcBef>
              <a:defRPr>
                <a:latin typeface="+mn-lt"/>
              </a:defRPr>
            </a:lvl1pPr>
            <a:lvl2pPr>
              <a:lnSpc>
                <a:spcPct val="100000"/>
              </a:lnSpc>
              <a:defRPr>
                <a:latin typeface="+mn-lt"/>
              </a:defRPr>
            </a:lvl2pPr>
            <a:lvl3pPr>
              <a:lnSpc>
                <a:spcPct val="100000"/>
              </a:lnSpc>
              <a:defRPr>
                <a:latin typeface="+mn-lt"/>
              </a:defRPr>
            </a:lvl3pPr>
            <a:lvl4pPr>
              <a:lnSpc>
                <a:spcPct val="100000"/>
              </a:lnSpc>
              <a:defRPr>
                <a:latin typeface="+mn-lt"/>
              </a:defRPr>
            </a:lvl4pPr>
            <a:lvl5pPr>
              <a:lnSpc>
                <a:spcPct val="100000"/>
              </a:lnSpc>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Chart Placeholder 3">
            <a:extLst>
              <a:ext uri="{FF2B5EF4-FFF2-40B4-BE49-F238E27FC236}">
                <a16:creationId xmlns:a16="http://schemas.microsoft.com/office/drawing/2014/main" id="{0C50A64E-050D-47E5-8A7A-93228CA9B7B3}"/>
              </a:ext>
            </a:extLst>
          </p:cNvPr>
          <p:cNvSpPr>
            <a:spLocks noGrp="1"/>
          </p:cNvSpPr>
          <p:nvPr>
            <p:ph type="chart" sz="quarter" idx="15"/>
          </p:nvPr>
        </p:nvSpPr>
        <p:spPr>
          <a:xfrm>
            <a:off x="3565557" y="1493273"/>
            <a:ext cx="5176174" cy="4351337"/>
          </a:xfrm>
        </p:spPr>
        <p:txBody>
          <a:bodyPr/>
          <a:lstStyle>
            <a:lvl1pPr>
              <a:defRPr>
                <a:latin typeface="+mn-lt"/>
              </a:defRPr>
            </a:lvl1pPr>
          </a:lstStyle>
          <a:p>
            <a:r>
              <a:rPr lang="en-US"/>
              <a:t>Click icon to add chart</a:t>
            </a:r>
          </a:p>
        </p:txBody>
      </p:sp>
      <p:sp>
        <p:nvSpPr>
          <p:cNvPr id="22" name="Title Placeholder 1">
            <a:extLst>
              <a:ext uri="{FF2B5EF4-FFF2-40B4-BE49-F238E27FC236}">
                <a16:creationId xmlns:a16="http://schemas.microsoft.com/office/drawing/2014/main" id="{3B19A1F0-38CA-4DB5-B3B3-E827FEDCC8F5}"/>
              </a:ext>
            </a:extLst>
          </p:cNvPr>
          <p:cNvSpPr>
            <a:spLocks noGrp="1"/>
          </p:cNvSpPr>
          <p:nvPr>
            <p:ph type="title" hasCustomPrompt="1"/>
          </p:nvPr>
        </p:nvSpPr>
        <p:spPr>
          <a:xfrm>
            <a:off x="399435" y="474011"/>
            <a:ext cx="7980184" cy="768545"/>
          </a:xfrm>
          <a:prstGeom prst="rect">
            <a:avLst/>
          </a:prstGeom>
        </p:spPr>
        <p:txBody>
          <a:bodyPr vert="horz" lIns="0" tIns="0" rIns="0" bIns="0" rtlCol="0" anchor="ctr">
            <a:normAutofit/>
          </a:bodyPr>
          <a:lstStyle>
            <a:lvl1pPr>
              <a:defRPr>
                <a:latin typeface="+mn-lt"/>
              </a:defRPr>
            </a:lvl1pPr>
          </a:lstStyle>
          <a:p>
            <a:r>
              <a:rPr lang="en-US" dirty="0"/>
              <a:t>Chart with Text – Option 2</a:t>
            </a:r>
          </a:p>
        </p:txBody>
      </p:sp>
      <p:pic>
        <p:nvPicPr>
          <p:cNvPr id="15" name="Picture 14">
            <a:extLst>
              <a:ext uri="{FF2B5EF4-FFF2-40B4-BE49-F238E27FC236}">
                <a16:creationId xmlns:a16="http://schemas.microsoft.com/office/drawing/2014/main" id="{F83CC97C-78EB-4EB6-8FCB-DEAD1DFEC03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71914" y="6265899"/>
            <a:ext cx="1299749" cy="374948"/>
          </a:xfrm>
          <a:prstGeom prst="rect">
            <a:avLst/>
          </a:prstGeom>
        </p:spPr>
      </p:pic>
    </p:spTree>
    <p:extLst>
      <p:ext uri="{BB962C8B-B14F-4D97-AF65-F5344CB8AC3E}">
        <p14:creationId xmlns:p14="http://schemas.microsoft.com/office/powerpoint/2010/main" val="3765411751"/>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Chart and Text - 3">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C21CEBB-4BE2-42A9-9A9A-BE53D5E22D9B}"/>
              </a:ext>
            </a:extLst>
          </p:cNvPr>
          <p:cNvSpPr/>
          <p:nvPr userDrawn="1"/>
        </p:nvSpPr>
        <p:spPr>
          <a:xfrm>
            <a:off x="0" y="6089456"/>
            <a:ext cx="9144000" cy="76854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Footer Placeholder 1">
            <a:extLst>
              <a:ext uri="{FF2B5EF4-FFF2-40B4-BE49-F238E27FC236}">
                <a16:creationId xmlns:a16="http://schemas.microsoft.com/office/drawing/2014/main" id="{7852EEB6-0FAC-4E2B-8D22-1A23E9AD7E85}"/>
              </a:ext>
            </a:extLst>
          </p:cNvPr>
          <p:cNvSpPr>
            <a:spLocks noGrp="1"/>
          </p:cNvSpPr>
          <p:nvPr>
            <p:ph type="ftr" sz="quarter" idx="14"/>
          </p:nvPr>
        </p:nvSpPr>
        <p:spPr>
          <a:xfrm>
            <a:off x="2134126" y="6366389"/>
            <a:ext cx="4875749" cy="173368"/>
          </a:xfrm>
        </p:spPr>
        <p:txBody>
          <a:bodyPr lIns="0" tIns="0" rIns="0" bIns="0" anchor="b"/>
          <a:lstStyle>
            <a:lvl1pPr algn="l">
              <a:defRPr sz="750">
                <a:solidFill>
                  <a:schemeClr val="bg1"/>
                </a:solidFill>
              </a:defRPr>
            </a:lvl1pPr>
          </a:lstStyle>
          <a:p>
            <a:r>
              <a:rPr lang="en-GB" dirty="0"/>
              <a:t>SCHOOL OF - to apply in all slides at the same time edit in Insert &gt; Header &amp; Footer</a:t>
            </a:r>
          </a:p>
        </p:txBody>
      </p:sp>
      <p:sp>
        <p:nvSpPr>
          <p:cNvPr id="15" name="Slide Number Placeholder 5">
            <a:extLst>
              <a:ext uri="{FF2B5EF4-FFF2-40B4-BE49-F238E27FC236}">
                <a16:creationId xmlns:a16="http://schemas.microsoft.com/office/drawing/2014/main" id="{565DF2DA-F8C9-4EAE-9BD4-78FC617B4368}"/>
              </a:ext>
            </a:extLst>
          </p:cNvPr>
          <p:cNvSpPr>
            <a:spLocks noGrp="1"/>
          </p:cNvSpPr>
          <p:nvPr>
            <p:ph type="sldNum" sz="quarter" idx="4"/>
          </p:nvPr>
        </p:nvSpPr>
        <p:spPr>
          <a:xfrm>
            <a:off x="8603086" y="570010"/>
            <a:ext cx="228098" cy="365125"/>
          </a:xfrm>
          <a:prstGeom prst="rect">
            <a:avLst/>
          </a:prstGeom>
        </p:spPr>
        <p:txBody>
          <a:bodyPr vert="horz" lIns="0" tIns="45720" rIns="0" bIns="45720" rtlCol="0" anchor="ctr"/>
          <a:lstStyle>
            <a:lvl1pPr algn="l">
              <a:defRPr sz="750" b="0" i="0">
                <a:solidFill>
                  <a:schemeClr val="accent6"/>
                </a:solidFill>
                <a:latin typeface="+mn-lt"/>
              </a:defRPr>
            </a:lvl1pPr>
          </a:lstStyle>
          <a:p>
            <a:fld id="{54797FC3-DC33-DA47-95F6-F7EB925D69E8}" type="slidenum">
              <a:rPr lang="en-US" smtClean="0"/>
              <a:pPr/>
              <a:t>‹#›</a:t>
            </a:fld>
            <a:endParaRPr lang="en-US"/>
          </a:p>
        </p:txBody>
      </p:sp>
      <p:cxnSp>
        <p:nvCxnSpPr>
          <p:cNvPr id="16" name="Straight Connector 15">
            <a:extLst>
              <a:ext uri="{FF2B5EF4-FFF2-40B4-BE49-F238E27FC236}">
                <a16:creationId xmlns:a16="http://schemas.microsoft.com/office/drawing/2014/main" id="{03BBFA58-0DA6-4FEB-86B1-1A9C1A22E69D}"/>
              </a:ext>
            </a:extLst>
          </p:cNvPr>
          <p:cNvCxnSpPr>
            <a:cxnSpLocks/>
          </p:cNvCxnSpPr>
          <p:nvPr userDrawn="1"/>
        </p:nvCxnSpPr>
        <p:spPr>
          <a:xfrm>
            <a:off x="8518760" y="625959"/>
            <a:ext cx="0" cy="23232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51A3F19A-E3D3-4B13-8020-E7ED56DC2FF0}"/>
              </a:ext>
            </a:extLst>
          </p:cNvPr>
          <p:cNvSpPr>
            <a:spLocks noGrp="1"/>
          </p:cNvSpPr>
          <p:nvPr>
            <p:ph idx="13"/>
          </p:nvPr>
        </p:nvSpPr>
        <p:spPr>
          <a:xfrm>
            <a:off x="6765331" y="1493270"/>
            <a:ext cx="1979237" cy="4351338"/>
          </a:xfrm>
        </p:spPr>
        <p:txBody>
          <a:bodyPr/>
          <a:lstStyle>
            <a:lvl1pPr>
              <a:lnSpc>
                <a:spcPct val="100000"/>
              </a:lnSpc>
              <a:defRPr>
                <a:latin typeface="+mn-lt"/>
              </a:defRPr>
            </a:lvl1pPr>
            <a:lvl2pPr>
              <a:lnSpc>
                <a:spcPct val="100000"/>
              </a:lnSpc>
              <a:defRPr>
                <a:latin typeface="+mn-lt"/>
              </a:defRPr>
            </a:lvl2pPr>
            <a:lvl3pPr>
              <a:lnSpc>
                <a:spcPct val="100000"/>
              </a:lnSpc>
              <a:defRPr>
                <a:latin typeface="+mn-lt"/>
              </a:defRPr>
            </a:lvl3pPr>
            <a:lvl4pPr>
              <a:lnSpc>
                <a:spcPct val="100000"/>
              </a:lnSpc>
              <a:defRPr>
                <a:latin typeface="+mn-lt"/>
              </a:defRPr>
            </a:lvl4pPr>
            <a:lvl5pPr>
              <a:lnSpc>
                <a:spcPct val="100000"/>
              </a:lnSpc>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hart Placeholder 3">
            <a:extLst>
              <a:ext uri="{FF2B5EF4-FFF2-40B4-BE49-F238E27FC236}">
                <a16:creationId xmlns:a16="http://schemas.microsoft.com/office/drawing/2014/main" id="{1A777A4C-580A-4556-B205-2507763E0ECF}"/>
              </a:ext>
            </a:extLst>
          </p:cNvPr>
          <p:cNvSpPr>
            <a:spLocks noGrp="1"/>
          </p:cNvSpPr>
          <p:nvPr>
            <p:ph type="chart" sz="quarter" idx="15"/>
          </p:nvPr>
        </p:nvSpPr>
        <p:spPr>
          <a:xfrm>
            <a:off x="399437" y="1493273"/>
            <a:ext cx="2908347" cy="4351337"/>
          </a:xfrm>
        </p:spPr>
        <p:txBody>
          <a:bodyPr/>
          <a:lstStyle>
            <a:lvl1pPr>
              <a:defRPr>
                <a:latin typeface="+mn-lt"/>
              </a:defRPr>
            </a:lvl1pPr>
          </a:lstStyle>
          <a:p>
            <a:r>
              <a:rPr lang="en-US"/>
              <a:t>Click icon to add chart</a:t>
            </a:r>
          </a:p>
        </p:txBody>
      </p:sp>
      <p:sp>
        <p:nvSpPr>
          <p:cNvPr id="19" name="Chart Placeholder 3">
            <a:extLst>
              <a:ext uri="{FF2B5EF4-FFF2-40B4-BE49-F238E27FC236}">
                <a16:creationId xmlns:a16="http://schemas.microsoft.com/office/drawing/2014/main" id="{AFE30B3D-4598-4369-8362-C9915DA85E18}"/>
              </a:ext>
            </a:extLst>
          </p:cNvPr>
          <p:cNvSpPr>
            <a:spLocks noGrp="1"/>
          </p:cNvSpPr>
          <p:nvPr>
            <p:ph type="chart" sz="quarter" idx="16"/>
          </p:nvPr>
        </p:nvSpPr>
        <p:spPr>
          <a:xfrm>
            <a:off x="3582383" y="1493273"/>
            <a:ext cx="2908347" cy="4351337"/>
          </a:xfrm>
        </p:spPr>
        <p:txBody>
          <a:bodyPr/>
          <a:lstStyle>
            <a:lvl1pPr>
              <a:defRPr>
                <a:latin typeface="+mn-lt"/>
              </a:defRPr>
            </a:lvl1pPr>
          </a:lstStyle>
          <a:p>
            <a:r>
              <a:rPr lang="en-US"/>
              <a:t>Click icon to add chart</a:t>
            </a:r>
          </a:p>
        </p:txBody>
      </p:sp>
      <p:sp>
        <p:nvSpPr>
          <p:cNvPr id="23" name="Title Placeholder 1">
            <a:extLst>
              <a:ext uri="{FF2B5EF4-FFF2-40B4-BE49-F238E27FC236}">
                <a16:creationId xmlns:a16="http://schemas.microsoft.com/office/drawing/2014/main" id="{D33BF10D-FFB4-4120-A9B2-5F3BA6B68707}"/>
              </a:ext>
            </a:extLst>
          </p:cNvPr>
          <p:cNvSpPr>
            <a:spLocks noGrp="1"/>
          </p:cNvSpPr>
          <p:nvPr>
            <p:ph type="title" hasCustomPrompt="1"/>
          </p:nvPr>
        </p:nvSpPr>
        <p:spPr>
          <a:xfrm>
            <a:off x="399435" y="474011"/>
            <a:ext cx="7980184" cy="768545"/>
          </a:xfrm>
          <a:prstGeom prst="rect">
            <a:avLst/>
          </a:prstGeom>
        </p:spPr>
        <p:txBody>
          <a:bodyPr vert="horz" lIns="0" tIns="0" rIns="0" bIns="0" rtlCol="0" anchor="ctr">
            <a:normAutofit/>
          </a:bodyPr>
          <a:lstStyle>
            <a:lvl1pPr>
              <a:defRPr>
                <a:latin typeface="+mn-lt"/>
              </a:defRPr>
            </a:lvl1pPr>
          </a:lstStyle>
          <a:p>
            <a:r>
              <a:rPr lang="en-US" dirty="0"/>
              <a:t>Chart with Text – Option 3</a:t>
            </a:r>
          </a:p>
        </p:txBody>
      </p:sp>
      <p:pic>
        <p:nvPicPr>
          <p:cNvPr id="11" name="Picture 10">
            <a:extLst>
              <a:ext uri="{FF2B5EF4-FFF2-40B4-BE49-F238E27FC236}">
                <a16:creationId xmlns:a16="http://schemas.microsoft.com/office/drawing/2014/main" id="{919455CD-2A5B-4701-A85A-CA625E27AC8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71914" y="6265899"/>
            <a:ext cx="1299749" cy="374948"/>
          </a:xfrm>
          <a:prstGeom prst="rect">
            <a:avLst/>
          </a:prstGeom>
        </p:spPr>
      </p:pic>
    </p:spTree>
    <p:extLst>
      <p:ext uri="{BB962C8B-B14F-4D97-AF65-F5344CB8AC3E}">
        <p14:creationId xmlns:p14="http://schemas.microsoft.com/office/powerpoint/2010/main" val="35732949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8/24/2022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a:buClrTx/>
              <a:buFontTx/>
              <a:buNone/>
            </a:pPr>
            <a:fld id="{C479D5F6-EDCB-402A-AC08-4943A1820E8F}" type="slidenum">
              <a:rPr lang="en-US" sz="1350" kern="1200" smtClean="0">
                <a:solidFill>
                  <a:prstClr val="black"/>
                </a:solidFill>
                <a:latin typeface="Calibri" panose="020F0502020204030204"/>
                <a:ea typeface="+mn-ea"/>
                <a:cs typeface="+mn-cs"/>
              </a:rPr>
              <a:pPr>
                <a:buClrTx/>
                <a:buFontTx/>
                <a:buNone/>
              </a:pPr>
              <a:t>‹#›</a:t>
            </a:fld>
            <a:endParaRPr lang="en-US" sz="1350" kern="1200" dirty="0">
              <a:solidFill>
                <a:prstClr val="black"/>
              </a:solidFill>
              <a:latin typeface="Calibri" panose="020F0502020204030204"/>
              <a:ea typeface="+mn-ea"/>
              <a:cs typeface="+mn-cs"/>
            </a:endParaRPr>
          </a:p>
        </p:txBody>
      </p:sp>
      <p:pic>
        <p:nvPicPr>
          <p:cNvPr id="11" name="Picture 10">
            <a:extLst>
              <a:ext uri="{FF2B5EF4-FFF2-40B4-BE49-F238E27FC236}">
                <a16:creationId xmlns:a16="http://schemas.microsoft.com/office/drawing/2014/main" id="{9DAF5808-2C28-45EF-990A-5FAB616B382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2300" y="6172205"/>
            <a:ext cx="857250" cy="485919"/>
          </a:xfrm>
          <a:prstGeom prst="rect">
            <a:avLst/>
          </a:prstGeom>
        </p:spPr>
      </p:pic>
    </p:spTree>
    <p:extLst>
      <p:ext uri="{BB962C8B-B14F-4D97-AF65-F5344CB8AC3E}">
        <p14:creationId xmlns:p14="http://schemas.microsoft.com/office/powerpoint/2010/main" val="1323567348"/>
      </p:ext>
    </p:extLst>
  </p:cSld>
  <p:clrMapOvr>
    <a:masterClrMapping/>
  </p:clrMapOvr>
  <p:hf hdr="0" ftr="0" dt="0"/>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Facts Slide">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DC222023-D2BF-4F05-8458-2EFC263ECE09}"/>
              </a:ext>
            </a:extLst>
          </p:cNvPr>
          <p:cNvSpPr/>
          <p:nvPr userDrawn="1"/>
        </p:nvSpPr>
        <p:spPr>
          <a:xfrm>
            <a:off x="0" y="0"/>
            <a:ext cx="9144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0" name="Picture 39" descr="Logo&#10;&#10;Description automatically generated">
            <a:extLst>
              <a:ext uri="{FF2B5EF4-FFF2-40B4-BE49-F238E27FC236}">
                <a16:creationId xmlns:a16="http://schemas.microsoft.com/office/drawing/2014/main" id="{676DFB24-DC25-4176-9896-7159F4D86A2D}"/>
              </a:ext>
            </a:extLst>
          </p:cNvPr>
          <p:cNvPicPr>
            <a:picLocks noChangeAspect="1"/>
          </p:cNvPicPr>
          <p:nvPr userDrawn="1"/>
        </p:nvPicPr>
        <p:blipFill>
          <a:blip r:embed="rId2">
            <a:alphaModFix amt="5000"/>
          </a:blip>
          <a:stretch>
            <a:fillRect/>
          </a:stretch>
        </p:blipFill>
        <p:spPr>
          <a:xfrm>
            <a:off x="3503527" y="-654232"/>
            <a:ext cx="6127595" cy="8166464"/>
          </a:xfrm>
          <a:prstGeom prst="rect">
            <a:avLst/>
          </a:prstGeom>
        </p:spPr>
      </p:pic>
      <p:sp>
        <p:nvSpPr>
          <p:cNvPr id="35" name="Rectangle 34">
            <a:extLst>
              <a:ext uri="{FF2B5EF4-FFF2-40B4-BE49-F238E27FC236}">
                <a16:creationId xmlns:a16="http://schemas.microsoft.com/office/drawing/2014/main" id="{380F7CFE-AC33-420E-A7AD-1F4B5DE7065A}"/>
              </a:ext>
            </a:extLst>
          </p:cNvPr>
          <p:cNvSpPr/>
          <p:nvPr userDrawn="1"/>
        </p:nvSpPr>
        <p:spPr>
          <a:xfrm>
            <a:off x="571500" y="1886770"/>
            <a:ext cx="7942456" cy="41110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accent3"/>
              </a:solidFill>
            </a:endParaRPr>
          </a:p>
        </p:txBody>
      </p:sp>
      <p:sp>
        <p:nvSpPr>
          <p:cNvPr id="37" name="Subtitle 2">
            <a:extLst>
              <a:ext uri="{FF2B5EF4-FFF2-40B4-BE49-F238E27FC236}">
                <a16:creationId xmlns:a16="http://schemas.microsoft.com/office/drawing/2014/main" id="{43AF7E6C-DF9E-4E35-8EC2-5C95E918582C}"/>
              </a:ext>
            </a:extLst>
          </p:cNvPr>
          <p:cNvSpPr>
            <a:spLocks noGrp="1"/>
          </p:cNvSpPr>
          <p:nvPr>
            <p:ph type="subTitle" idx="1" hasCustomPrompt="1"/>
          </p:nvPr>
        </p:nvSpPr>
        <p:spPr>
          <a:xfrm>
            <a:off x="928339" y="2301551"/>
            <a:ext cx="7228778" cy="3281521"/>
          </a:xfrm>
        </p:spPr>
        <p:txBody>
          <a:bodyPr anchor="ctr">
            <a:normAutofit/>
          </a:bodyPr>
          <a:lstStyle>
            <a:lvl1pPr marL="0" indent="0" algn="l">
              <a:buNone/>
              <a:defRPr sz="2700" b="1">
                <a:solidFill>
                  <a:srgbClr val="006233"/>
                </a:solidFill>
                <a:latin typeface="+mn-lt"/>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dirty="0"/>
              <a:t>BHSU Fact - 1</a:t>
            </a:r>
          </a:p>
        </p:txBody>
      </p:sp>
      <p:sp>
        <p:nvSpPr>
          <p:cNvPr id="39" name="Footer Placeholder 3">
            <a:extLst>
              <a:ext uri="{FF2B5EF4-FFF2-40B4-BE49-F238E27FC236}">
                <a16:creationId xmlns:a16="http://schemas.microsoft.com/office/drawing/2014/main" id="{CAF3A3F3-8F34-4BFD-9A6E-954E9325F15D}"/>
              </a:ext>
            </a:extLst>
          </p:cNvPr>
          <p:cNvSpPr>
            <a:spLocks noGrp="1"/>
          </p:cNvSpPr>
          <p:nvPr>
            <p:ph type="ftr" sz="quarter" idx="10"/>
          </p:nvPr>
        </p:nvSpPr>
        <p:spPr>
          <a:xfrm>
            <a:off x="592933" y="1504964"/>
            <a:ext cx="7930754" cy="365125"/>
          </a:xfrm>
          <a:prstGeom prst="rect">
            <a:avLst/>
          </a:prstGeom>
        </p:spPr>
        <p:txBody>
          <a:bodyPr lIns="0" tIns="0" rIns="0" bIns="0"/>
          <a:lstStyle>
            <a:lvl1pPr algn="l">
              <a:defRPr sz="750">
                <a:solidFill>
                  <a:schemeClr val="bg1"/>
                </a:solidFill>
              </a:defRPr>
            </a:lvl1pPr>
          </a:lstStyle>
          <a:p>
            <a:r>
              <a:rPr lang="en-GB" dirty="0"/>
              <a:t>SCHOOL OF - to apply in all slides at the same time edit in Insert &gt; Header &amp; Footer</a:t>
            </a:r>
          </a:p>
        </p:txBody>
      </p:sp>
      <p:pic>
        <p:nvPicPr>
          <p:cNvPr id="8" name="Picture 7">
            <a:extLst>
              <a:ext uri="{FF2B5EF4-FFF2-40B4-BE49-F238E27FC236}">
                <a16:creationId xmlns:a16="http://schemas.microsoft.com/office/drawing/2014/main" id="{9BB2D52A-860D-42CB-A794-5EED8F4487DB}"/>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515289" y="612175"/>
            <a:ext cx="3055601" cy="881472"/>
          </a:xfrm>
          <a:prstGeom prst="rect">
            <a:avLst/>
          </a:prstGeom>
        </p:spPr>
      </p:pic>
    </p:spTree>
    <p:extLst>
      <p:ext uri="{BB962C8B-B14F-4D97-AF65-F5344CB8AC3E}">
        <p14:creationId xmlns:p14="http://schemas.microsoft.com/office/powerpoint/2010/main" val="2833677113"/>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277BD58-0663-4CEF-B919-063852530790}"/>
              </a:ext>
            </a:extLst>
          </p:cNvPr>
          <p:cNvSpPr/>
          <p:nvPr userDrawn="1"/>
        </p:nvSpPr>
        <p:spPr>
          <a:xfrm>
            <a:off x="0" y="0"/>
            <a:ext cx="9144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Subtitle 2">
            <a:extLst>
              <a:ext uri="{FF2B5EF4-FFF2-40B4-BE49-F238E27FC236}">
                <a16:creationId xmlns:a16="http://schemas.microsoft.com/office/drawing/2014/main" id="{A3EA7831-EFBE-430A-8E40-162FB2B45B20}"/>
              </a:ext>
            </a:extLst>
          </p:cNvPr>
          <p:cNvSpPr txBox="1">
            <a:spLocks/>
          </p:cNvSpPr>
          <p:nvPr userDrawn="1"/>
        </p:nvSpPr>
        <p:spPr>
          <a:xfrm>
            <a:off x="7960659" y="4013435"/>
            <a:ext cx="532638" cy="627219"/>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Clr>
                <a:srgbClr val="006241"/>
              </a:buClr>
              <a:buFont typeface="Arial" panose="020B0604020202020204" pitchFamily="34" charset="0"/>
              <a:buNone/>
              <a:defRPr sz="11500" b="1" kern="1200">
                <a:solidFill>
                  <a:schemeClr val="accent3"/>
                </a:solidFill>
                <a:latin typeface="Proxima Nova" panose="02000506030000020004" pitchFamily="2" charset="0"/>
                <a:ea typeface="+mn-ea"/>
                <a:cs typeface="+mn-cs"/>
              </a:defRPr>
            </a:lvl1pPr>
            <a:lvl2pPr marL="457200" indent="0" algn="ctr" defTabSz="914400" rtl="0" eaLnBrk="1" latinLnBrk="0" hangingPunct="1">
              <a:lnSpc>
                <a:spcPct val="90000"/>
              </a:lnSpc>
              <a:spcBef>
                <a:spcPts val="500"/>
              </a:spcBef>
              <a:buClr>
                <a:srgbClr val="006241"/>
              </a:buClr>
              <a:buFont typeface="Arial" panose="020B0604020202020204" pitchFamily="34" charset="0"/>
              <a:buNone/>
              <a:defRPr sz="2000" kern="1200">
                <a:solidFill>
                  <a:schemeClr val="tx1"/>
                </a:solidFill>
                <a:latin typeface="Proxima Nova" panose="02000506030000020004" pitchFamily="2" charset="0"/>
                <a:ea typeface="+mn-ea"/>
                <a:cs typeface="+mn-cs"/>
              </a:defRPr>
            </a:lvl2pPr>
            <a:lvl3pPr marL="914400" indent="0" algn="ctr" defTabSz="914400" rtl="0" eaLnBrk="1" latinLnBrk="0" hangingPunct="1">
              <a:lnSpc>
                <a:spcPct val="90000"/>
              </a:lnSpc>
              <a:spcBef>
                <a:spcPts val="500"/>
              </a:spcBef>
              <a:buClr>
                <a:srgbClr val="006241"/>
              </a:buClr>
              <a:buFont typeface="Arial" panose="020B0604020202020204" pitchFamily="34" charset="0"/>
              <a:buNone/>
              <a:defRPr sz="1800" kern="1200">
                <a:solidFill>
                  <a:schemeClr val="tx1"/>
                </a:solidFill>
                <a:latin typeface="Proxima Nova" panose="02000506030000020004" pitchFamily="2" charset="0"/>
                <a:ea typeface="+mn-ea"/>
                <a:cs typeface="+mn-cs"/>
              </a:defRPr>
            </a:lvl3pPr>
            <a:lvl4pPr marL="1371600" indent="0" algn="ctr" defTabSz="914400" rtl="0" eaLnBrk="1" latinLnBrk="0" hangingPunct="1">
              <a:lnSpc>
                <a:spcPct val="90000"/>
              </a:lnSpc>
              <a:spcBef>
                <a:spcPts val="500"/>
              </a:spcBef>
              <a:buClr>
                <a:srgbClr val="006241"/>
              </a:buClr>
              <a:buFont typeface="Arial" panose="020B0604020202020204" pitchFamily="34" charset="0"/>
              <a:buNone/>
              <a:defRPr sz="1600" kern="1200">
                <a:solidFill>
                  <a:schemeClr val="tx1"/>
                </a:solidFill>
                <a:latin typeface="Proxima Nova" panose="02000506030000020004" pitchFamily="2" charset="0"/>
                <a:ea typeface="+mn-ea"/>
                <a:cs typeface="+mn-cs"/>
              </a:defRPr>
            </a:lvl4pPr>
            <a:lvl5pPr marL="1828800" indent="0" algn="ctr" defTabSz="914400" rtl="0" eaLnBrk="1" latinLnBrk="0" hangingPunct="1">
              <a:lnSpc>
                <a:spcPct val="90000"/>
              </a:lnSpc>
              <a:spcBef>
                <a:spcPts val="500"/>
              </a:spcBef>
              <a:buClr>
                <a:srgbClr val="006241"/>
              </a:buClr>
              <a:buFont typeface="Arial" panose="020B0604020202020204" pitchFamily="34" charset="0"/>
              <a:buNone/>
              <a:defRPr sz="1600" kern="1200">
                <a:solidFill>
                  <a:schemeClr val="tx1"/>
                </a:solidFill>
                <a:latin typeface="Proxima Nova" panose="02000506030000020004"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8625" dirty="0">
                <a:solidFill>
                  <a:schemeClr val="accent1"/>
                </a:solidFill>
                <a:latin typeface="+mn-lt"/>
              </a:rPr>
              <a:t>”</a:t>
            </a:r>
          </a:p>
        </p:txBody>
      </p:sp>
      <p:sp>
        <p:nvSpPr>
          <p:cNvPr id="9" name="Subtitle 2">
            <a:extLst>
              <a:ext uri="{FF2B5EF4-FFF2-40B4-BE49-F238E27FC236}">
                <a16:creationId xmlns:a16="http://schemas.microsoft.com/office/drawing/2014/main" id="{4D0C4B31-FFEF-4017-A2C0-E64182101256}"/>
              </a:ext>
            </a:extLst>
          </p:cNvPr>
          <p:cNvSpPr txBox="1">
            <a:spLocks/>
          </p:cNvSpPr>
          <p:nvPr userDrawn="1"/>
        </p:nvSpPr>
        <p:spPr>
          <a:xfrm>
            <a:off x="657217" y="1738906"/>
            <a:ext cx="532638" cy="627219"/>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Clr>
                <a:srgbClr val="006241"/>
              </a:buClr>
              <a:buFont typeface="Arial" panose="020B0604020202020204" pitchFamily="34" charset="0"/>
              <a:buNone/>
              <a:defRPr sz="11500" b="1" kern="1200">
                <a:solidFill>
                  <a:schemeClr val="accent3"/>
                </a:solidFill>
                <a:latin typeface="Proxima Nova" panose="02000506030000020004" pitchFamily="2" charset="0"/>
                <a:ea typeface="+mn-ea"/>
                <a:cs typeface="+mn-cs"/>
              </a:defRPr>
            </a:lvl1pPr>
            <a:lvl2pPr marL="457200" indent="0" algn="ctr" defTabSz="914400" rtl="0" eaLnBrk="1" latinLnBrk="0" hangingPunct="1">
              <a:lnSpc>
                <a:spcPct val="90000"/>
              </a:lnSpc>
              <a:spcBef>
                <a:spcPts val="500"/>
              </a:spcBef>
              <a:buClr>
                <a:srgbClr val="006241"/>
              </a:buClr>
              <a:buFont typeface="Arial" panose="020B0604020202020204" pitchFamily="34" charset="0"/>
              <a:buNone/>
              <a:defRPr sz="2000" kern="1200">
                <a:solidFill>
                  <a:schemeClr val="tx1"/>
                </a:solidFill>
                <a:latin typeface="Proxima Nova" panose="02000506030000020004" pitchFamily="2" charset="0"/>
                <a:ea typeface="+mn-ea"/>
                <a:cs typeface="+mn-cs"/>
              </a:defRPr>
            </a:lvl2pPr>
            <a:lvl3pPr marL="914400" indent="0" algn="ctr" defTabSz="914400" rtl="0" eaLnBrk="1" latinLnBrk="0" hangingPunct="1">
              <a:lnSpc>
                <a:spcPct val="90000"/>
              </a:lnSpc>
              <a:spcBef>
                <a:spcPts val="500"/>
              </a:spcBef>
              <a:buClr>
                <a:srgbClr val="006241"/>
              </a:buClr>
              <a:buFont typeface="Arial" panose="020B0604020202020204" pitchFamily="34" charset="0"/>
              <a:buNone/>
              <a:defRPr sz="1800" kern="1200">
                <a:solidFill>
                  <a:schemeClr val="tx1"/>
                </a:solidFill>
                <a:latin typeface="Proxima Nova" panose="02000506030000020004" pitchFamily="2" charset="0"/>
                <a:ea typeface="+mn-ea"/>
                <a:cs typeface="+mn-cs"/>
              </a:defRPr>
            </a:lvl3pPr>
            <a:lvl4pPr marL="1371600" indent="0" algn="ctr" defTabSz="914400" rtl="0" eaLnBrk="1" latinLnBrk="0" hangingPunct="1">
              <a:lnSpc>
                <a:spcPct val="90000"/>
              </a:lnSpc>
              <a:spcBef>
                <a:spcPts val="500"/>
              </a:spcBef>
              <a:buClr>
                <a:srgbClr val="006241"/>
              </a:buClr>
              <a:buFont typeface="Arial" panose="020B0604020202020204" pitchFamily="34" charset="0"/>
              <a:buNone/>
              <a:defRPr sz="1600" kern="1200">
                <a:solidFill>
                  <a:schemeClr val="tx1"/>
                </a:solidFill>
                <a:latin typeface="Proxima Nova" panose="02000506030000020004" pitchFamily="2" charset="0"/>
                <a:ea typeface="+mn-ea"/>
                <a:cs typeface="+mn-cs"/>
              </a:defRPr>
            </a:lvl4pPr>
            <a:lvl5pPr marL="1828800" indent="0" algn="ctr" defTabSz="914400" rtl="0" eaLnBrk="1" latinLnBrk="0" hangingPunct="1">
              <a:lnSpc>
                <a:spcPct val="90000"/>
              </a:lnSpc>
              <a:spcBef>
                <a:spcPts val="500"/>
              </a:spcBef>
              <a:buClr>
                <a:srgbClr val="006241"/>
              </a:buClr>
              <a:buFont typeface="Arial" panose="020B0604020202020204" pitchFamily="34" charset="0"/>
              <a:buNone/>
              <a:defRPr sz="1600" kern="1200">
                <a:solidFill>
                  <a:schemeClr val="tx1"/>
                </a:solidFill>
                <a:latin typeface="Proxima Nova" panose="02000506030000020004"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8625" dirty="0">
                <a:solidFill>
                  <a:schemeClr val="accent1"/>
                </a:solidFill>
                <a:latin typeface="+mn-lt"/>
              </a:rPr>
              <a:t>“</a:t>
            </a:r>
          </a:p>
        </p:txBody>
      </p:sp>
      <p:sp>
        <p:nvSpPr>
          <p:cNvPr id="10" name="Text Placeholder 4">
            <a:extLst>
              <a:ext uri="{FF2B5EF4-FFF2-40B4-BE49-F238E27FC236}">
                <a16:creationId xmlns:a16="http://schemas.microsoft.com/office/drawing/2014/main" id="{EA5E0CE1-F501-4AC5-84AA-0F67A9078579}"/>
              </a:ext>
            </a:extLst>
          </p:cNvPr>
          <p:cNvSpPr>
            <a:spLocks noGrp="1"/>
          </p:cNvSpPr>
          <p:nvPr>
            <p:ph type="body" sz="quarter" idx="10" hasCustomPrompt="1"/>
          </p:nvPr>
        </p:nvSpPr>
        <p:spPr>
          <a:xfrm>
            <a:off x="1143001" y="4834379"/>
            <a:ext cx="6858000" cy="544513"/>
          </a:xfrm>
        </p:spPr>
        <p:txBody>
          <a:bodyPr/>
          <a:lstStyle>
            <a:lvl1pPr marL="0" indent="0" algn="ctr">
              <a:buNone/>
              <a:defRPr>
                <a:solidFill>
                  <a:schemeClr val="accent3"/>
                </a:solidFill>
                <a:latin typeface="+mn-lt"/>
              </a:defRPr>
            </a:lvl1pPr>
          </a:lstStyle>
          <a:p>
            <a:pPr lvl="0"/>
            <a:r>
              <a:rPr lang="en-US" dirty="0"/>
              <a:t>Author</a:t>
            </a:r>
          </a:p>
        </p:txBody>
      </p:sp>
      <p:sp>
        <p:nvSpPr>
          <p:cNvPr id="11" name="Title 1">
            <a:extLst>
              <a:ext uri="{FF2B5EF4-FFF2-40B4-BE49-F238E27FC236}">
                <a16:creationId xmlns:a16="http://schemas.microsoft.com/office/drawing/2014/main" id="{4DADAF97-2CC1-414C-84EE-43024B6A1651}"/>
              </a:ext>
            </a:extLst>
          </p:cNvPr>
          <p:cNvSpPr>
            <a:spLocks noGrp="1"/>
          </p:cNvSpPr>
          <p:nvPr>
            <p:ph type="ctrTitle" hasCustomPrompt="1"/>
          </p:nvPr>
        </p:nvSpPr>
        <p:spPr>
          <a:xfrm>
            <a:off x="1139429" y="2355273"/>
            <a:ext cx="6858000" cy="1854262"/>
          </a:xfrm>
        </p:spPr>
        <p:txBody>
          <a:bodyPr anchor="ctr"/>
          <a:lstStyle>
            <a:lvl1pPr algn="ctr">
              <a:defRPr sz="4500">
                <a:solidFill>
                  <a:schemeClr val="bg1"/>
                </a:solidFill>
                <a:latin typeface="+mn-lt"/>
              </a:defRPr>
            </a:lvl1pPr>
          </a:lstStyle>
          <a:p>
            <a:r>
              <a:rPr lang="en-US" dirty="0"/>
              <a:t>Quote – Option 1</a:t>
            </a:r>
          </a:p>
        </p:txBody>
      </p:sp>
    </p:spTree>
    <p:extLst>
      <p:ext uri="{BB962C8B-B14F-4D97-AF65-F5344CB8AC3E}">
        <p14:creationId xmlns:p14="http://schemas.microsoft.com/office/powerpoint/2010/main" val="3488719542"/>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Quote - 2">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DC222023-D2BF-4F05-8458-2EFC263ECE09}"/>
              </a:ext>
            </a:extLst>
          </p:cNvPr>
          <p:cNvSpPr/>
          <p:nvPr userDrawn="1"/>
        </p:nvSpPr>
        <p:spPr>
          <a:xfrm>
            <a:off x="0" y="0"/>
            <a:ext cx="9144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0" name="Picture 39" descr="Logo&#10;&#10;Description automatically generated">
            <a:extLst>
              <a:ext uri="{FF2B5EF4-FFF2-40B4-BE49-F238E27FC236}">
                <a16:creationId xmlns:a16="http://schemas.microsoft.com/office/drawing/2014/main" id="{676DFB24-DC25-4176-9896-7159F4D86A2D}"/>
              </a:ext>
            </a:extLst>
          </p:cNvPr>
          <p:cNvPicPr>
            <a:picLocks noChangeAspect="1"/>
          </p:cNvPicPr>
          <p:nvPr userDrawn="1"/>
        </p:nvPicPr>
        <p:blipFill>
          <a:blip r:embed="rId2">
            <a:alphaModFix amt="5000"/>
          </a:blip>
          <a:stretch>
            <a:fillRect/>
          </a:stretch>
        </p:blipFill>
        <p:spPr>
          <a:xfrm>
            <a:off x="3503527" y="-654232"/>
            <a:ext cx="6127595" cy="8166464"/>
          </a:xfrm>
          <a:prstGeom prst="rect">
            <a:avLst/>
          </a:prstGeom>
        </p:spPr>
      </p:pic>
      <p:sp>
        <p:nvSpPr>
          <p:cNvPr id="8" name="Subtitle 2">
            <a:extLst>
              <a:ext uri="{FF2B5EF4-FFF2-40B4-BE49-F238E27FC236}">
                <a16:creationId xmlns:a16="http://schemas.microsoft.com/office/drawing/2014/main" id="{9DAA0CCE-45E0-423E-8018-7B0D73D1ED5C}"/>
              </a:ext>
            </a:extLst>
          </p:cNvPr>
          <p:cNvSpPr txBox="1">
            <a:spLocks/>
          </p:cNvSpPr>
          <p:nvPr userDrawn="1"/>
        </p:nvSpPr>
        <p:spPr>
          <a:xfrm>
            <a:off x="7960659" y="4013435"/>
            <a:ext cx="532638" cy="627219"/>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Clr>
                <a:srgbClr val="006241"/>
              </a:buClr>
              <a:buFont typeface="Arial" panose="020B0604020202020204" pitchFamily="34" charset="0"/>
              <a:buNone/>
              <a:defRPr sz="11500" b="1" kern="1200">
                <a:solidFill>
                  <a:schemeClr val="accent3"/>
                </a:solidFill>
                <a:latin typeface="Proxima Nova" panose="02000506030000020004" pitchFamily="2" charset="0"/>
                <a:ea typeface="+mn-ea"/>
                <a:cs typeface="+mn-cs"/>
              </a:defRPr>
            </a:lvl1pPr>
            <a:lvl2pPr marL="457200" indent="0" algn="ctr" defTabSz="914400" rtl="0" eaLnBrk="1" latinLnBrk="0" hangingPunct="1">
              <a:lnSpc>
                <a:spcPct val="90000"/>
              </a:lnSpc>
              <a:spcBef>
                <a:spcPts val="500"/>
              </a:spcBef>
              <a:buClr>
                <a:srgbClr val="006241"/>
              </a:buClr>
              <a:buFont typeface="Arial" panose="020B0604020202020204" pitchFamily="34" charset="0"/>
              <a:buNone/>
              <a:defRPr sz="2000" kern="1200">
                <a:solidFill>
                  <a:schemeClr val="tx1"/>
                </a:solidFill>
                <a:latin typeface="Proxima Nova" panose="02000506030000020004" pitchFamily="2" charset="0"/>
                <a:ea typeface="+mn-ea"/>
                <a:cs typeface="+mn-cs"/>
              </a:defRPr>
            </a:lvl2pPr>
            <a:lvl3pPr marL="914400" indent="0" algn="ctr" defTabSz="914400" rtl="0" eaLnBrk="1" latinLnBrk="0" hangingPunct="1">
              <a:lnSpc>
                <a:spcPct val="90000"/>
              </a:lnSpc>
              <a:spcBef>
                <a:spcPts val="500"/>
              </a:spcBef>
              <a:buClr>
                <a:srgbClr val="006241"/>
              </a:buClr>
              <a:buFont typeface="Arial" panose="020B0604020202020204" pitchFamily="34" charset="0"/>
              <a:buNone/>
              <a:defRPr sz="1800" kern="1200">
                <a:solidFill>
                  <a:schemeClr val="tx1"/>
                </a:solidFill>
                <a:latin typeface="Proxima Nova" panose="02000506030000020004" pitchFamily="2" charset="0"/>
                <a:ea typeface="+mn-ea"/>
                <a:cs typeface="+mn-cs"/>
              </a:defRPr>
            </a:lvl3pPr>
            <a:lvl4pPr marL="1371600" indent="0" algn="ctr" defTabSz="914400" rtl="0" eaLnBrk="1" latinLnBrk="0" hangingPunct="1">
              <a:lnSpc>
                <a:spcPct val="90000"/>
              </a:lnSpc>
              <a:spcBef>
                <a:spcPts val="500"/>
              </a:spcBef>
              <a:buClr>
                <a:srgbClr val="006241"/>
              </a:buClr>
              <a:buFont typeface="Arial" panose="020B0604020202020204" pitchFamily="34" charset="0"/>
              <a:buNone/>
              <a:defRPr sz="1600" kern="1200">
                <a:solidFill>
                  <a:schemeClr val="tx1"/>
                </a:solidFill>
                <a:latin typeface="Proxima Nova" panose="02000506030000020004" pitchFamily="2" charset="0"/>
                <a:ea typeface="+mn-ea"/>
                <a:cs typeface="+mn-cs"/>
              </a:defRPr>
            </a:lvl4pPr>
            <a:lvl5pPr marL="1828800" indent="0" algn="ctr" defTabSz="914400" rtl="0" eaLnBrk="1" latinLnBrk="0" hangingPunct="1">
              <a:lnSpc>
                <a:spcPct val="90000"/>
              </a:lnSpc>
              <a:spcBef>
                <a:spcPts val="500"/>
              </a:spcBef>
              <a:buClr>
                <a:srgbClr val="006241"/>
              </a:buClr>
              <a:buFont typeface="Arial" panose="020B0604020202020204" pitchFamily="34" charset="0"/>
              <a:buNone/>
              <a:defRPr sz="1600" kern="1200">
                <a:solidFill>
                  <a:schemeClr val="tx1"/>
                </a:solidFill>
                <a:latin typeface="Proxima Nova" panose="02000506030000020004"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8625" dirty="0">
                <a:solidFill>
                  <a:schemeClr val="accent1"/>
                </a:solidFill>
                <a:latin typeface="+mn-lt"/>
              </a:rPr>
              <a:t>”</a:t>
            </a:r>
          </a:p>
        </p:txBody>
      </p:sp>
      <p:sp>
        <p:nvSpPr>
          <p:cNvPr id="9" name="Subtitle 2">
            <a:extLst>
              <a:ext uri="{FF2B5EF4-FFF2-40B4-BE49-F238E27FC236}">
                <a16:creationId xmlns:a16="http://schemas.microsoft.com/office/drawing/2014/main" id="{D8370F18-1410-4484-866D-EA2C2D503405}"/>
              </a:ext>
            </a:extLst>
          </p:cNvPr>
          <p:cNvSpPr txBox="1">
            <a:spLocks/>
          </p:cNvSpPr>
          <p:nvPr userDrawn="1"/>
        </p:nvSpPr>
        <p:spPr>
          <a:xfrm>
            <a:off x="657217" y="1738906"/>
            <a:ext cx="532638" cy="627219"/>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Clr>
                <a:srgbClr val="006241"/>
              </a:buClr>
              <a:buFont typeface="Arial" panose="020B0604020202020204" pitchFamily="34" charset="0"/>
              <a:buNone/>
              <a:defRPr sz="11500" b="1" kern="1200">
                <a:solidFill>
                  <a:schemeClr val="accent3"/>
                </a:solidFill>
                <a:latin typeface="Proxima Nova" panose="02000506030000020004" pitchFamily="2" charset="0"/>
                <a:ea typeface="+mn-ea"/>
                <a:cs typeface="+mn-cs"/>
              </a:defRPr>
            </a:lvl1pPr>
            <a:lvl2pPr marL="457200" indent="0" algn="ctr" defTabSz="914400" rtl="0" eaLnBrk="1" latinLnBrk="0" hangingPunct="1">
              <a:lnSpc>
                <a:spcPct val="90000"/>
              </a:lnSpc>
              <a:spcBef>
                <a:spcPts val="500"/>
              </a:spcBef>
              <a:buClr>
                <a:srgbClr val="006241"/>
              </a:buClr>
              <a:buFont typeface="Arial" panose="020B0604020202020204" pitchFamily="34" charset="0"/>
              <a:buNone/>
              <a:defRPr sz="2000" kern="1200">
                <a:solidFill>
                  <a:schemeClr val="tx1"/>
                </a:solidFill>
                <a:latin typeface="Proxima Nova" panose="02000506030000020004" pitchFamily="2" charset="0"/>
                <a:ea typeface="+mn-ea"/>
                <a:cs typeface="+mn-cs"/>
              </a:defRPr>
            </a:lvl2pPr>
            <a:lvl3pPr marL="914400" indent="0" algn="ctr" defTabSz="914400" rtl="0" eaLnBrk="1" latinLnBrk="0" hangingPunct="1">
              <a:lnSpc>
                <a:spcPct val="90000"/>
              </a:lnSpc>
              <a:spcBef>
                <a:spcPts val="500"/>
              </a:spcBef>
              <a:buClr>
                <a:srgbClr val="006241"/>
              </a:buClr>
              <a:buFont typeface="Arial" panose="020B0604020202020204" pitchFamily="34" charset="0"/>
              <a:buNone/>
              <a:defRPr sz="1800" kern="1200">
                <a:solidFill>
                  <a:schemeClr val="tx1"/>
                </a:solidFill>
                <a:latin typeface="Proxima Nova" panose="02000506030000020004" pitchFamily="2" charset="0"/>
                <a:ea typeface="+mn-ea"/>
                <a:cs typeface="+mn-cs"/>
              </a:defRPr>
            </a:lvl3pPr>
            <a:lvl4pPr marL="1371600" indent="0" algn="ctr" defTabSz="914400" rtl="0" eaLnBrk="1" latinLnBrk="0" hangingPunct="1">
              <a:lnSpc>
                <a:spcPct val="90000"/>
              </a:lnSpc>
              <a:spcBef>
                <a:spcPts val="500"/>
              </a:spcBef>
              <a:buClr>
                <a:srgbClr val="006241"/>
              </a:buClr>
              <a:buFont typeface="Arial" panose="020B0604020202020204" pitchFamily="34" charset="0"/>
              <a:buNone/>
              <a:defRPr sz="1600" kern="1200">
                <a:solidFill>
                  <a:schemeClr val="tx1"/>
                </a:solidFill>
                <a:latin typeface="Proxima Nova" panose="02000506030000020004" pitchFamily="2" charset="0"/>
                <a:ea typeface="+mn-ea"/>
                <a:cs typeface="+mn-cs"/>
              </a:defRPr>
            </a:lvl4pPr>
            <a:lvl5pPr marL="1828800" indent="0" algn="ctr" defTabSz="914400" rtl="0" eaLnBrk="1" latinLnBrk="0" hangingPunct="1">
              <a:lnSpc>
                <a:spcPct val="90000"/>
              </a:lnSpc>
              <a:spcBef>
                <a:spcPts val="500"/>
              </a:spcBef>
              <a:buClr>
                <a:srgbClr val="006241"/>
              </a:buClr>
              <a:buFont typeface="Arial" panose="020B0604020202020204" pitchFamily="34" charset="0"/>
              <a:buNone/>
              <a:defRPr sz="1600" kern="1200">
                <a:solidFill>
                  <a:schemeClr val="tx1"/>
                </a:solidFill>
                <a:latin typeface="Proxima Nova" panose="02000506030000020004"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8625" dirty="0">
                <a:solidFill>
                  <a:schemeClr val="accent1"/>
                </a:solidFill>
                <a:latin typeface="+mn-lt"/>
              </a:rPr>
              <a:t>“</a:t>
            </a:r>
          </a:p>
        </p:txBody>
      </p:sp>
      <p:sp>
        <p:nvSpPr>
          <p:cNvPr id="10" name="Text Placeholder 4">
            <a:extLst>
              <a:ext uri="{FF2B5EF4-FFF2-40B4-BE49-F238E27FC236}">
                <a16:creationId xmlns:a16="http://schemas.microsoft.com/office/drawing/2014/main" id="{D1327767-09A6-424A-8972-B8FB844567C1}"/>
              </a:ext>
            </a:extLst>
          </p:cNvPr>
          <p:cNvSpPr>
            <a:spLocks noGrp="1"/>
          </p:cNvSpPr>
          <p:nvPr>
            <p:ph type="body" sz="quarter" idx="10" hasCustomPrompt="1"/>
          </p:nvPr>
        </p:nvSpPr>
        <p:spPr>
          <a:xfrm>
            <a:off x="1143001" y="4834379"/>
            <a:ext cx="6858000" cy="544513"/>
          </a:xfrm>
        </p:spPr>
        <p:txBody>
          <a:bodyPr/>
          <a:lstStyle>
            <a:lvl1pPr marL="0" indent="0" algn="ctr">
              <a:buNone/>
              <a:defRPr>
                <a:solidFill>
                  <a:schemeClr val="accent3"/>
                </a:solidFill>
                <a:latin typeface="+mn-lt"/>
              </a:defRPr>
            </a:lvl1pPr>
          </a:lstStyle>
          <a:p>
            <a:pPr lvl="0"/>
            <a:r>
              <a:rPr lang="en-US" dirty="0"/>
              <a:t>Author</a:t>
            </a:r>
          </a:p>
        </p:txBody>
      </p:sp>
      <p:sp>
        <p:nvSpPr>
          <p:cNvPr id="11" name="Title 1">
            <a:extLst>
              <a:ext uri="{FF2B5EF4-FFF2-40B4-BE49-F238E27FC236}">
                <a16:creationId xmlns:a16="http://schemas.microsoft.com/office/drawing/2014/main" id="{A1767E0E-2479-4136-B18E-532B1190D400}"/>
              </a:ext>
            </a:extLst>
          </p:cNvPr>
          <p:cNvSpPr>
            <a:spLocks noGrp="1"/>
          </p:cNvSpPr>
          <p:nvPr>
            <p:ph type="ctrTitle" hasCustomPrompt="1"/>
          </p:nvPr>
        </p:nvSpPr>
        <p:spPr>
          <a:xfrm>
            <a:off x="1139429" y="2355273"/>
            <a:ext cx="6858000" cy="1854262"/>
          </a:xfrm>
        </p:spPr>
        <p:txBody>
          <a:bodyPr anchor="ctr"/>
          <a:lstStyle>
            <a:lvl1pPr algn="ctr">
              <a:defRPr sz="4500">
                <a:solidFill>
                  <a:schemeClr val="bg1"/>
                </a:solidFill>
                <a:latin typeface="+mn-lt"/>
              </a:defRPr>
            </a:lvl1pPr>
          </a:lstStyle>
          <a:p>
            <a:r>
              <a:rPr lang="en-US" dirty="0"/>
              <a:t>Quote – Option 2</a:t>
            </a:r>
          </a:p>
        </p:txBody>
      </p:sp>
    </p:spTree>
    <p:extLst>
      <p:ext uri="{BB962C8B-B14F-4D97-AF65-F5344CB8AC3E}">
        <p14:creationId xmlns:p14="http://schemas.microsoft.com/office/powerpoint/2010/main" val="3761989450"/>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Quote -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D603D4-EE40-44C9-8A55-05A23B316A24}"/>
              </a:ext>
            </a:extLst>
          </p:cNvPr>
          <p:cNvSpPr/>
          <p:nvPr userDrawn="1"/>
        </p:nvSpPr>
        <p:spPr>
          <a:xfrm>
            <a:off x="0" y="0"/>
            <a:ext cx="9144000" cy="6858000"/>
          </a:xfrm>
          <a:prstGeom prst="rect">
            <a:avLst/>
          </a:prstGeom>
          <a:solidFill>
            <a:schemeClr val="accent4">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Subtitle 2">
            <a:extLst>
              <a:ext uri="{FF2B5EF4-FFF2-40B4-BE49-F238E27FC236}">
                <a16:creationId xmlns:a16="http://schemas.microsoft.com/office/drawing/2014/main" id="{9DAA0CCE-45E0-423E-8018-7B0D73D1ED5C}"/>
              </a:ext>
            </a:extLst>
          </p:cNvPr>
          <p:cNvSpPr txBox="1">
            <a:spLocks/>
          </p:cNvSpPr>
          <p:nvPr userDrawn="1"/>
        </p:nvSpPr>
        <p:spPr>
          <a:xfrm>
            <a:off x="7960659" y="4013435"/>
            <a:ext cx="532638" cy="627219"/>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Clr>
                <a:srgbClr val="006241"/>
              </a:buClr>
              <a:buFont typeface="Arial" panose="020B0604020202020204" pitchFamily="34" charset="0"/>
              <a:buNone/>
              <a:defRPr sz="11500" b="1" kern="1200">
                <a:solidFill>
                  <a:schemeClr val="accent3"/>
                </a:solidFill>
                <a:latin typeface="Proxima Nova" panose="02000506030000020004" pitchFamily="2" charset="0"/>
                <a:ea typeface="+mn-ea"/>
                <a:cs typeface="+mn-cs"/>
              </a:defRPr>
            </a:lvl1pPr>
            <a:lvl2pPr marL="457200" indent="0" algn="ctr" defTabSz="914400" rtl="0" eaLnBrk="1" latinLnBrk="0" hangingPunct="1">
              <a:lnSpc>
                <a:spcPct val="90000"/>
              </a:lnSpc>
              <a:spcBef>
                <a:spcPts val="500"/>
              </a:spcBef>
              <a:buClr>
                <a:srgbClr val="006241"/>
              </a:buClr>
              <a:buFont typeface="Arial" panose="020B0604020202020204" pitchFamily="34" charset="0"/>
              <a:buNone/>
              <a:defRPr sz="2000" kern="1200">
                <a:solidFill>
                  <a:schemeClr val="tx1"/>
                </a:solidFill>
                <a:latin typeface="Proxima Nova" panose="02000506030000020004" pitchFamily="2" charset="0"/>
                <a:ea typeface="+mn-ea"/>
                <a:cs typeface="+mn-cs"/>
              </a:defRPr>
            </a:lvl2pPr>
            <a:lvl3pPr marL="914400" indent="0" algn="ctr" defTabSz="914400" rtl="0" eaLnBrk="1" latinLnBrk="0" hangingPunct="1">
              <a:lnSpc>
                <a:spcPct val="90000"/>
              </a:lnSpc>
              <a:spcBef>
                <a:spcPts val="500"/>
              </a:spcBef>
              <a:buClr>
                <a:srgbClr val="006241"/>
              </a:buClr>
              <a:buFont typeface="Arial" panose="020B0604020202020204" pitchFamily="34" charset="0"/>
              <a:buNone/>
              <a:defRPr sz="1800" kern="1200">
                <a:solidFill>
                  <a:schemeClr val="tx1"/>
                </a:solidFill>
                <a:latin typeface="Proxima Nova" panose="02000506030000020004" pitchFamily="2" charset="0"/>
                <a:ea typeface="+mn-ea"/>
                <a:cs typeface="+mn-cs"/>
              </a:defRPr>
            </a:lvl3pPr>
            <a:lvl4pPr marL="1371600" indent="0" algn="ctr" defTabSz="914400" rtl="0" eaLnBrk="1" latinLnBrk="0" hangingPunct="1">
              <a:lnSpc>
                <a:spcPct val="90000"/>
              </a:lnSpc>
              <a:spcBef>
                <a:spcPts val="500"/>
              </a:spcBef>
              <a:buClr>
                <a:srgbClr val="006241"/>
              </a:buClr>
              <a:buFont typeface="Arial" panose="020B0604020202020204" pitchFamily="34" charset="0"/>
              <a:buNone/>
              <a:defRPr sz="1600" kern="1200">
                <a:solidFill>
                  <a:schemeClr val="tx1"/>
                </a:solidFill>
                <a:latin typeface="Proxima Nova" panose="02000506030000020004" pitchFamily="2" charset="0"/>
                <a:ea typeface="+mn-ea"/>
                <a:cs typeface="+mn-cs"/>
              </a:defRPr>
            </a:lvl4pPr>
            <a:lvl5pPr marL="1828800" indent="0" algn="ctr" defTabSz="914400" rtl="0" eaLnBrk="1" latinLnBrk="0" hangingPunct="1">
              <a:lnSpc>
                <a:spcPct val="90000"/>
              </a:lnSpc>
              <a:spcBef>
                <a:spcPts val="500"/>
              </a:spcBef>
              <a:buClr>
                <a:srgbClr val="006241"/>
              </a:buClr>
              <a:buFont typeface="Arial" panose="020B0604020202020204" pitchFamily="34" charset="0"/>
              <a:buNone/>
              <a:defRPr sz="1600" kern="1200">
                <a:solidFill>
                  <a:schemeClr val="tx1"/>
                </a:solidFill>
                <a:latin typeface="Proxima Nova" panose="02000506030000020004"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8625" dirty="0">
                <a:solidFill>
                  <a:schemeClr val="accent1"/>
                </a:solidFill>
                <a:latin typeface="+mn-lt"/>
              </a:rPr>
              <a:t>”</a:t>
            </a:r>
          </a:p>
        </p:txBody>
      </p:sp>
      <p:sp>
        <p:nvSpPr>
          <p:cNvPr id="9" name="Subtitle 2">
            <a:extLst>
              <a:ext uri="{FF2B5EF4-FFF2-40B4-BE49-F238E27FC236}">
                <a16:creationId xmlns:a16="http://schemas.microsoft.com/office/drawing/2014/main" id="{D8370F18-1410-4484-866D-EA2C2D503405}"/>
              </a:ext>
            </a:extLst>
          </p:cNvPr>
          <p:cNvSpPr txBox="1">
            <a:spLocks/>
          </p:cNvSpPr>
          <p:nvPr userDrawn="1"/>
        </p:nvSpPr>
        <p:spPr>
          <a:xfrm>
            <a:off x="657217" y="1738906"/>
            <a:ext cx="532638" cy="627219"/>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Clr>
                <a:srgbClr val="006241"/>
              </a:buClr>
              <a:buFont typeface="Arial" panose="020B0604020202020204" pitchFamily="34" charset="0"/>
              <a:buNone/>
              <a:defRPr sz="11500" b="1" kern="1200">
                <a:solidFill>
                  <a:schemeClr val="accent3"/>
                </a:solidFill>
                <a:latin typeface="Proxima Nova" panose="02000506030000020004" pitchFamily="2" charset="0"/>
                <a:ea typeface="+mn-ea"/>
                <a:cs typeface="+mn-cs"/>
              </a:defRPr>
            </a:lvl1pPr>
            <a:lvl2pPr marL="457200" indent="0" algn="ctr" defTabSz="914400" rtl="0" eaLnBrk="1" latinLnBrk="0" hangingPunct="1">
              <a:lnSpc>
                <a:spcPct val="90000"/>
              </a:lnSpc>
              <a:spcBef>
                <a:spcPts val="500"/>
              </a:spcBef>
              <a:buClr>
                <a:srgbClr val="006241"/>
              </a:buClr>
              <a:buFont typeface="Arial" panose="020B0604020202020204" pitchFamily="34" charset="0"/>
              <a:buNone/>
              <a:defRPr sz="2000" kern="1200">
                <a:solidFill>
                  <a:schemeClr val="tx1"/>
                </a:solidFill>
                <a:latin typeface="Proxima Nova" panose="02000506030000020004" pitchFamily="2" charset="0"/>
                <a:ea typeface="+mn-ea"/>
                <a:cs typeface="+mn-cs"/>
              </a:defRPr>
            </a:lvl2pPr>
            <a:lvl3pPr marL="914400" indent="0" algn="ctr" defTabSz="914400" rtl="0" eaLnBrk="1" latinLnBrk="0" hangingPunct="1">
              <a:lnSpc>
                <a:spcPct val="90000"/>
              </a:lnSpc>
              <a:spcBef>
                <a:spcPts val="500"/>
              </a:spcBef>
              <a:buClr>
                <a:srgbClr val="006241"/>
              </a:buClr>
              <a:buFont typeface="Arial" panose="020B0604020202020204" pitchFamily="34" charset="0"/>
              <a:buNone/>
              <a:defRPr sz="1800" kern="1200">
                <a:solidFill>
                  <a:schemeClr val="tx1"/>
                </a:solidFill>
                <a:latin typeface="Proxima Nova" panose="02000506030000020004" pitchFamily="2" charset="0"/>
                <a:ea typeface="+mn-ea"/>
                <a:cs typeface="+mn-cs"/>
              </a:defRPr>
            </a:lvl3pPr>
            <a:lvl4pPr marL="1371600" indent="0" algn="ctr" defTabSz="914400" rtl="0" eaLnBrk="1" latinLnBrk="0" hangingPunct="1">
              <a:lnSpc>
                <a:spcPct val="90000"/>
              </a:lnSpc>
              <a:spcBef>
                <a:spcPts val="500"/>
              </a:spcBef>
              <a:buClr>
                <a:srgbClr val="006241"/>
              </a:buClr>
              <a:buFont typeface="Arial" panose="020B0604020202020204" pitchFamily="34" charset="0"/>
              <a:buNone/>
              <a:defRPr sz="1600" kern="1200">
                <a:solidFill>
                  <a:schemeClr val="tx1"/>
                </a:solidFill>
                <a:latin typeface="Proxima Nova" panose="02000506030000020004" pitchFamily="2" charset="0"/>
                <a:ea typeface="+mn-ea"/>
                <a:cs typeface="+mn-cs"/>
              </a:defRPr>
            </a:lvl4pPr>
            <a:lvl5pPr marL="1828800" indent="0" algn="ctr" defTabSz="914400" rtl="0" eaLnBrk="1" latinLnBrk="0" hangingPunct="1">
              <a:lnSpc>
                <a:spcPct val="90000"/>
              </a:lnSpc>
              <a:spcBef>
                <a:spcPts val="500"/>
              </a:spcBef>
              <a:buClr>
                <a:srgbClr val="006241"/>
              </a:buClr>
              <a:buFont typeface="Arial" panose="020B0604020202020204" pitchFamily="34" charset="0"/>
              <a:buNone/>
              <a:defRPr sz="1600" kern="1200">
                <a:solidFill>
                  <a:schemeClr val="tx1"/>
                </a:solidFill>
                <a:latin typeface="Proxima Nova" panose="02000506030000020004"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8625" dirty="0">
                <a:solidFill>
                  <a:schemeClr val="accent1"/>
                </a:solidFill>
                <a:latin typeface="+mn-lt"/>
              </a:rPr>
              <a:t>“</a:t>
            </a:r>
          </a:p>
        </p:txBody>
      </p:sp>
      <p:sp>
        <p:nvSpPr>
          <p:cNvPr id="10" name="Text Placeholder 4">
            <a:extLst>
              <a:ext uri="{FF2B5EF4-FFF2-40B4-BE49-F238E27FC236}">
                <a16:creationId xmlns:a16="http://schemas.microsoft.com/office/drawing/2014/main" id="{D1327767-09A6-424A-8972-B8FB844567C1}"/>
              </a:ext>
            </a:extLst>
          </p:cNvPr>
          <p:cNvSpPr>
            <a:spLocks noGrp="1"/>
          </p:cNvSpPr>
          <p:nvPr>
            <p:ph type="body" sz="quarter" idx="10" hasCustomPrompt="1"/>
          </p:nvPr>
        </p:nvSpPr>
        <p:spPr>
          <a:xfrm>
            <a:off x="1143001" y="4834379"/>
            <a:ext cx="6858000" cy="544513"/>
          </a:xfrm>
        </p:spPr>
        <p:txBody>
          <a:bodyPr/>
          <a:lstStyle>
            <a:lvl1pPr marL="0" indent="0" algn="ctr">
              <a:buNone/>
              <a:defRPr>
                <a:solidFill>
                  <a:schemeClr val="accent3"/>
                </a:solidFill>
                <a:latin typeface="+mn-lt"/>
              </a:defRPr>
            </a:lvl1pPr>
          </a:lstStyle>
          <a:p>
            <a:pPr lvl="0"/>
            <a:r>
              <a:rPr lang="en-US" dirty="0"/>
              <a:t>Author</a:t>
            </a:r>
          </a:p>
        </p:txBody>
      </p:sp>
      <p:sp>
        <p:nvSpPr>
          <p:cNvPr id="11" name="Title 1">
            <a:extLst>
              <a:ext uri="{FF2B5EF4-FFF2-40B4-BE49-F238E27FC236}">
                <a16:creationId xmlns:a16="http://schemas.microsoft.com/office/drawing/2014/main" id="{A1767E0E-2479-4136-B18E-532B1190D400}"/>
              </a:ext>
            </a:extLst>
          </p:cNvPr>
          <p:cNvSpPr>
            <a:spLocks noGrp="1"/>
          </p:cNvSpPr>
          <p:nvPr>
            <p:ph type="ctrTitle" hasCustomPrompt="1"/>
          </p:nvPr>
        </p:nvSpPr>
        <p:spPr>
          <a:xfrm>
            <a:off x="1139429" y="2355273"/>
            <a:ext cx="6858000" cy="1854262"/>
          </a:xfrm>
        </p:spPr>
        <p:txBody>
          <a:bodyPr anchor="ctr"/>
          <a:lstStyle>
            <a:lvl1pPr algn="ctr">
              <a:defRPr sz="4500">
                <a:solidFill>
                  <a:schemeClr val="bg1"/>
                </a:solidFill>
                <a:latin typeface="+mn-lt"/>
              </a:defRPr>
            </a:lvl1pPr>
          </a:lstStyle>
          <a:p>
            <a:r>
              <a:rPr lang="en-US" dirty="0"/>
              <a:t>Quote – Option 3</a:t>
            </a:r>
          </a:p>
        </p:txBody>
      </p:sp>
    </p:spTree>
    <p:extLst>
      <p:ext uri="{BB962C8B-B14F-4D97-AF65-F5344CB8AC3E}">
        <p14:creationId xmlns:p14="http://schemas.microsoft.com/office/powerpoint/2010/main" val="837554603"/>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Quote - 4">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45A504E-E616-431E-AFA2-E68B9C5502FD}"/>
              </a:ext>
            </a:extLst>
          </p:cNvPr>
          <p:cNvSpPr/>
          <p:nvPr userDrawn="1"/>
        </p:nvSpPr>
        <p:spPr>
          <a:xfrm>
            <a:off x="0" y="0"/>
            <a:ext cx="9144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Subtitle 2">
            <a:extLst>
              <a:ext uri="{FF2B5EF4-FFF2-40B4-BE49-F238E27FC236}">
                <a16:creationId xmlns:a16="http://schemas.microsoft.com/office/drawing/2014/main" id="{1B0977F8-6E56-438F-B449-B2CD333BD6FE}"/>
              </a:ext>
            </a:extLst>
          </p:cNvPr>
          <p:cNvSpPr txBox="1">
            <a:spLocks/>
          </p:cNvSpPr>
          <p:nvPr userDrawn="1"/>
        </p:nvSpPr>
        <p:spPr>
          <a:xfrm>
            <a:off x="7960659" y="4013435"/>
            <a:ext cx="532638" cy="627219"/>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Clr>
                <a:srgbClr val="006241"/>
              </a:buClr>
              <a:buFont typeface="Arial" panose="020B0604020202020204" pitchFamily="34" charset="0"/>
              <a:buNone/>
              <a:defRPr sz="11500" b="1" kern="1200">
                <a:solidFill>
                  <a:schemeClr val="accent3"/>
                </a:solidFill>
                <a:latin typeface="Proxima Nova" panose="02000506030000020004" pitchFamily="2" charset="0"/>
                <a:ea typeface="+mn-ea"/>
                <a:cs typeface="+mn-cs"/>
              </a:defRPr>
            </a:lvl1pPr>
            <a:lvl2pPr marL="457200" indent="0" algn="ctr" defTabSz="914400" rtl="0" eaLnBrk="1" latinLnBrk="0" hangingPunct="1">
              <a:lnSpc>
                <a:spcPct val="90000"/>
              </a:lnSpc>
              <a:spcBef>
                <a:spcPts val="500"/>
              </a:spcBef>
              <a:buClr>
                <a:srgbClr val="006241"/>
              </a:buClr>
              <a:buFont typeface="Arial" panose="020B0604020202020204" pitchFamily="34" charset="0"/>
              <a:buNone/>
              <a:defRPr sz="2000" kern="1200">
                <a:solidFill>
                  <a:schemeClr val="tx1"/>
                </a:solidFill>
                <a:latin typeface="Proxima Nova" panose="02000506030000020004" pitchFamily="2" charset="0"/>
                <a:ea typeface="+mn-ea"/>
                <a:cs typeface="+mn-cs"/>
              </a:defRPr>
            </a:lvl2pPr>
            <a:lvl3pPr marL="914400" indent="0" algn="ctr" defTabSz="914400" rtl="0" eaLnBrk="1" latinLnBrk="0" hangingPunct="1">
              <a:lnSpc>
                <a:spcPct val="90000"/>
              </a:lnSpc>
              <a:spcBef>
                <a:spcPts val="500"/>
              </a:spcBef>
              <a:buClr>
                <a:srgbClr val="006241"/>
              </a:buClr>
              <a:buFont typeface="Arial" panose="020B0604020202020204" pitchFamily="34" charset="0"/>
              <a:buNone/>
              <a:defRPr sz="1800" kern="1200">
                <a:solidFill>
                  <a:schemeClr val="tx1"/>
                </a:solidFill>
                <a:latin typeface="Proxima Nova" panose="02000506030000020004" pitchFamily="2" charset="0"/>
                <a:ea typeface="+mn-ea"/>
                <a:cs typeface="+mn-cs"/>
              </a:defRPr>
            </a:lvl3pPr>
            <a:lvl4pPr marL="1371600" indent="0" algn="ctr" defTabSz="914400" rtl="0" eaLnBrk="1" latinLnBrk="0" hangingPunct="1">
              <a:lnSpc>
                <a:spcPct val="90000"/>
              </a:lnSpc>
              <a:spcBef>
                <a:spcPts val="500"/>
              </a:spcBef>
              <a:buClr>
                <a:srgbClr val="006241"/>
              </a:buClr>
              <a:buFont typeface="Arial" panose="020B0604020202020204" pitchFamily="34" charset="0"/>
              <a:buNone/>
              <a:defRPr sz="1600" kern="1200">
                <a:solidFill>
                  <a:schemeClr val="tx1"/>
                </a:solidFill>
                <a:latin typeface="Proxima Nova" panose="02000506030000020004" pitchFamily="2" charset="0"/>
                <a:ea typeface="+mn-ea"/>
                <a:cs typeface="+mn-cs"/>
              </a:defRPr>
            </a:lvl4pPr>
            <a:lvl5pPr marL="1828800" indent="0" algn="ctr" defTabSz="914400" rtl="0" eaLnBrk="1" latinLnBrk="0" hangingPunct="1">
              <a:lnSpc>
                <a:spcPct val="90000"/>
              </a:lnSpc>
              <a:spcBef>
                <a:spcPts val="500"/>
              </a:spcBef>
              <a:buClr>
                <a:srgbClr val="006241"/>
              </a:buClr>
              <a:buFont typeface="Arial" panose="020B0604020202020204" pitchFamily="34" charset="0"/>
              <a:buNone/>
              <a:defRPr sz="1600" kern="1200">
                <a:solidFill>
                  <a:schemeClr val="tx1"/>
                </a:solidFill>
                <a:latin typeface="Proxima Nova" panose="02000506030000020004"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8625" dirty="0">
                <a:solidFill>
                  <a:schemeClr val="accent4"/>
                </a:solidFill>
                <a:latin typeface="+mn-lt"/>
              </a:rPr>
              <a:t>”</a:t>
            </a:r>
          </a:p>
        </p:txBody>
      </p:sp>
      <p:sp>
        <p:nvSpPr>
          <p:cNvPr id="8" name="Subtitle 2">
            <a:extLst>
              <a:ext uri="{FF2B5EF4-FFF2-40B4-BE49-F238E27FC236}">
                <a16:creationId xmlns:a16="http://schemas.microsoft.com/office/drawing/2014/main" id="{7956F80E-E814-4997-BAEA-D828016CA933}"/>
              </a:ext>
            </a:extLst>
          </p:cNvPr>
          <p:cNvSpPr txBox="1">
            <a:spLocks/>
          </p:cNvSpPr>
          <p:nvPr userDrawn="1"/>
        </p:nvSpPr>
        <p:spPr>
          <a:xfrm>
            <a:off x="657217" y="1738906"/>
            <a:ext cx="532638" cy="627219"/>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Clr>
                <a:srgbClr val="006241"/>
              </a:buClr>
              <a:buFont typeface="Arial" panose="020B0604020202020204" pitchFamily="34" charset="0"/>
              <a:buNone/>
              <a:defRPr sz="11500" b="1" kern="1200">
                <a:solidFill>
                  <a:schemeClr val="accent3"/>
                </a:solidFill>
                <a:latin typeface="Proxima Nova" panose="02000506030000020004" pitchFamily="2" charset="0"/>
                <a:ea typeface="+mn-ea"/>
                <a:cs typeface="+mn-cs"/>
              </a:defRPr>
            </a:lvl1pPr>
            <a:lvl2pPr marL="457200" indent="0" algn="ctr" defTabSz="914400" rtl="0" eaLnBrk="1" latinLnBrk="0" hangingPunct="1">
              <a:lnSpc>
                <a:spcPct val="90000"/>
              </a:lnSpc>
              <a:spcBef>
                <a:spcPts val="500"/>
              </a:spcBef>
              <a:buClr>
                <a:srgbClr val="006241"/>
              </a:buClr>
              <a:buFont typeface="Arial" panose="020B0604020202020204" pitchFamily="34" charset="0"/>
              <a:buNone/>
              <a:defRPr sz="2000" kern="1200">
                <a:solidFill>
                  <a:schemeClr val="tx1"/>
                </a:solidFill>
                <a:latin typeface="Proxima Nova" panose="02000506030000020004" pitchFamily="2" charset="0"/>
                <a:ea typeface="+mn-ea"/>
                <a:cs typeface="+mn-cs"/>
              </a:defRPr>
            </a:lvl2pPr>
            <a:lvl3pPr marL="914400" indent="0" algn="ctr" defTabSz="914400" rtl="0" eaLnBrk="1" latinLnBrk="0" hangingPunct="1">
              <a:lnSpc>
                <a:spcPct val="90000"/>
              </a:lnSpc>
              <a:spcBef>
                <a:spcPts val="500"/>
              </a:spcBef>
              <a:buClr>
                <a:srgbClr val="006241"/>
              </a:buClr>
              <a:buFont typeface="Arial" panose="020B0604020202020204" pitchFamily="34" charset="0"/>
              <a:buNone/>
              <a:defRPr sz="1800" kern="1200">
                <a:solidFill>
                  <a:schemeClr val="tx1"/>
                </a:solidFill>
                <a:latin typeface="Proxima Nova" panose="02000506030000020004" pitchFamily="2" charset="0"/>
                <a:ea typeface="+mn-ea"/>
                <a:cs typeface="+mn-cs"/>
              </a:defRPr>
            </a:lvl3pPr>
            <a:lvl4pPr marL="1371600" indent="0" algn="ctr" defTabSz="914400" rtl="0" eaLnBrk="1" latinLnBrk="0" hangingPunct="1">
              <a:lnSpc>
                <a:spcPct val="90000"/>
              </a:lnSpc>
              <a:spcBef>
                <a:spcPts val="500"/>
              </a:spcBef>
              <a:buClr>
                <a:srgbClr val="006241"/>
              </a:buClr>
              <a:buFont typeface="Arial" panose="020B0604020202020204" pitchFamily="34" charset="0"/>
              <a:buNone/>
              <a:defRPr sz="1600" kern="1200">
                <a:solidFill>
                  <a:schemeClr val="tx1"/>
                </a:solidFill>
                <a:latin typeface="Proxima Nova" panose="02000506030000020004" pitchFamily="2" charset="0"/>
                <a:ea typeface="+mn-ea"/>
                <a:cs typeface="+mn-cs"/>
              </a:defRPr>
            </a:lvl4pPr>
            <a:lvl5pPr marL="1828800" indent="0" algn="ctr" defTabSz="914400" rtl="0" eaLnBrk="1" latinLnBrk="0" hangingPunct="1">
              <a:lnSpc>
                <a:spcPct val="90000"/>
              </a:lnSpc>
              <a:spcBef>
                <a:spcPts val="500"/>
              </a:spcBef>
              <a:buClr>
                <a:srgbClr val="006241"/>
              </a:buClr>
              <a:buFont typeface="Arial" panose="020B0604020202020204" pitchFamily="34" charset="0"/>
              <a:buNone/>
              <a:defRPr sz="1600" kern="1200">
                <a:solidFill>
                  <a:schemeClr val="tx1"/>
                </a:solidFill>
                <a:latin typeface="Proxima Nova" panose="02000506030000020004"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8625" dirty="0">
                <a:solidFill>
                  <a:schemeClr val="accent4"/>
                </a:solidFill>
                <a:latin typeface="+mn-lt"/>
              </a:rPr>
              <a:t>“</a:t>
            </a:r>
          </a:p>
        </p:txBody>
      </p:sp>
      <p:sp>
        <p:nvSpPr>
          <p:cNvPr id="9" name="Text Placeholder 4">
            <a:extLst>
              <a:ext uri="{FF2B5EF4-FFF2-40B4-BE49-F238E27FC236}">
                <a16:creationId xmlns:a16="http://schemas.microsoft.com/office/drawing/2014/main" id="{FF4EB608-2C46-420A-98EE-FB0F5C484B5C}"/>
              </a:ext>
            </a:extLst>
          </p:cNvPr>
          <p:cNvSpPr>
            <a:spLocks noGrp="1"/>
          </p:cNvSpPr>
          <p:nvPr>
            <p:ph type="body" sz="quarter" idx="10" hasCustomPrompt="1"/>
          </p:nvPr>
        </p:nvSpPr>
        <p:spPr>
          <a:xfrm>
            <a:off x="1143001" y="4834379"/>
            <a:ext cx="6858000" cy="544513"/>
          </a:xfrm>
        </p:spPr>
        <p:txBody>
          <a:bodyPr/>
          <a:lstStyle>
            <a:lvl1pPr marL="0" indent="0" algn="ctr">
              <a:buNone/>
              <a:defRPr>
                <a:solidFill>
                  <a:schemeClr val="accent6"/>
                </a:solidFill>
                <a:latin typeface="+mn-lt"/>
              </a:defRPr>
            </a:lvl1pPr>
          </a:lstStyle>
          <a:p>
            <a:pPr lvl="0"/>
            <a:r>
              <a:rPr lang="en-US" dirty="0"/>
              <a:t>Author</a:t>
            </a:r>
          </a:p>
        </p:txBody>
      </p:sp>
      <p:sp>
        <p:nvSpPr>
          <p:cNvPr id="10" name="Title 1">
            <a:extLst>
              <a:ext uri="{FF2B5EF4-FFF2-40B4-BE49-F238E27FC236}">
                <a16:creationId xmlns:a16="http://schemas.microsoft.com/office/drawing/2014/main" id="{D4D1969E-72CA-48BE-BAC0-022BE6C20DFA}"/>
              </a:ext>
            </a:extLst>
          </p:cNvPr>
          <p:cNvSpPr>
            <a:spLocks noGrp="1"/>
          </p:cNvSpPr>
          <p:nvPr>
            <p:ph type="ctrTitle" hasCustomPrompt="1"/>
          </p:nvPr>
        </p:nvSpPr>
        <p:spPr>
          <a:xfrm>
            <a:off x="1139429" y="2355273"/>
            <a:ext cx="6858000" cy="1854262"/>
          </a:xfrm>
        </p:spPr>
        <p:txBody>
          <a:bodyPr anchor="ctr"/>
          <a:lstStyle>
            <a:lvl1pPr algn="ctr">
              <a:defRPr sz="4500">
                <a:solidFill>
                  <a:schemeClr val="accent4"/>
                </a:solidFill>
                <a:latin typeface="+mn-lt"/>
              </a:defRPr>
            </a:lvl1pPr>
          </a:lstStyle>
          <a:p>
            <a:r>
              <a:rPr lang="en-US" dirty="0"/>
              <a:t>Quote – Option 4</a:t>
            </a:r>
          </a:p>
        </p:txBody>
      </p:sp>
    </p:spTree>
    <p:extLst>
      <p:ext uri="{BB962C8B-B14F-4D97-AF65-F5344CB8AC3E}">
        <p14:creationId xmlns:p14="http://schemas.microsoft.com/office/powerpoint/2010/main" val="848919510"/>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Quote - 5">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45A504E-E616-431E-AFA2-E68B9C5502FD}"/>
              </a:ext>
            </a:extLst>
          </p:cNvPr>
          <p:cNvSpPr/>
          <p:nvPr userDrawn="1"/>
        </p:nvSpPr>
        <p:spPr>
          <a:xfrm>
            <a:off x="0" y="0"/>
            <a:ext cx="9144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 name="Picture 2" descr="A picture containing text, sign, outdoor&#10;&#10;Description automatically generated">
            <a:extLst>
              <a:ext uri="{FF2B5EF4-FFF2-40B4-BE49-F238E27FC236}">
                <a16:creationId xmlns:a16="http://schemas.microsoft.com/office/drawing/2014/main" id="{EDD5921C-9428-4032-9538-5CE3B7D222B7}"/>
              </a:ext>
            </a:extLst>
          </p:cNvPr>
          <p:cNvPicPr>
            <a:picLocks noChangeAspect="1"/>
          </p:cNvPicPr>
          <p:nvPr userDrawn="1"/>
        </p:nvPicPr>
        <p:blipFill>
          <a:blip r:embed="rId2" cstate="print">
            <a:alphaModFix amt="4000"/>
            <a:extLst>
              <a:ext uri="{28A0092B-C50C-407E-A947-70E740481C1C}">
                <a14:useLocalDpi xmlns:a14="http://schemas.microsoft.com/office/drawing/2010/main" val="0"/>
              </a:ext>
            </a:extLst>
          </a:blip>
          <a:stretch>
            <a:fillRect/>
          </a:stretch>
        </p:blipFill>
        <p:spPr>
          <a:xfrm>
            <a:off x="3502474" y="-654231"/>
            <a:ext cx="6127595" cy="8166463"/>
          </a:xfrm>
          <a:prstGeom prst="rect">
            <a:avLst/>
          </a:prstGeom>
        </p:spPr>
      </p:pic>
      <p:sp>
        <p:nvSpPr>
          <p:cNvPr id="18" name="Subtitle 2">
            <a:extLst>
              <a:ext uri="{FF2B5EF4-FFF2-40B4-BE49-F238E27FC236}">
                <a16:creationId xmlns:a16="http://schemas.microsoft.com/office/drawing/2014/main" id="{AC1FD2CD-AC31-46FD-BD10-A51A7DECE665}"/>
              </a:ext>
            </a:extLst>
          </p:cNvPr>
          <p:cNvSpPr txBox="1">
            <a:spLocks/>
          </p:cNvSpPr>
          <p:nvPr userDrawn="1"/>
        </p:nvSpPr>
        <p:spPr>
          <a:xfrm>
            <a:off x="7960659" y="4013435"/>
            <a:ext cx="532638" cy="627219"/>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Clr>
                <a:srgbClr val="006241"/>
              </a:buClr>
              <a:buFont typeface="Arial" panose="020B0604020202020204" pitchFamily="34" charset="0"/>
              <a:buNone/>
              <a:defRPr sz="11500" b="1" kern="1200">
                <a:solidFill>
                  <a:schemeClr val="accent3"/>
                </a:solidFill>
                <a:latin typeface="Proxima Nova" panose="02000506030000020004" pitchFamily="2" charset="0"/>
                <a:ea typeface="+mn-ea"/>
                <a:cs typeface="+mn-cs"/>
              </a:defRPr>
            </a:lvl1pPr>
            <a:lvl2pPr marL="457200" indent="0" algn="ctr" defTabSz="914400" rtl="0" eaLnBrk="1" latinLnBrk="0" hangingPunct="1">
              <a:lnSpc>
                <a:spcPct val="90000"/>
              </a:lnSpc>
              <a:spcBef>
                <a:spcPts val="500"/>
              </a:spcBef>
              <a:buClr>
                <a:srgbClr val="006241"/>
              </a:buClr>
              <a:buFont typeface="Arial" panose="020B0604020202020204" pitchFamily="34" charset="0"/>
              <a:buNone/>
              <a:defRPr sz="2000" kern="1200">
                <a:solidFill>
                  <a:schemeClr val="tx1"/>
                </a:solidFill>
                <a:latin typeface="Proxima Nova" panose="02000506030000020004" pitchFamily="2" charset="0"/>
                <a:ea typeface="+mn-ea"/>
                <a:cs typeface="+mn-cs"/>
              </a:defRPr>
            </a:lvl2pPr>
            <a:lvl3pPr marL="914400" indent="0" algn="ctr" defTabSz="914400" rtl="0" eaLnBrk="1" latinLnBrk="0" hangingPunct="1">
              <a:lnSpc>
                <a:spcPct val="90000"/>
              </a:lnSpc>
              <a:spcBef>
                <a:spcPts val="500"/>
              </a:spcBef>
              <a:buClr>
                <a:srgbClr val="006241"/>
              </a:buClr>
              <a:buFont typeface="Arial" panose="020B0604020202020204" pitchFamily="34" charset="0"/>
              <a:buNone/>
              <a:defRPr sz="1800" kern="1200">
                <a:solidFill>
                  <a:schemeClr val="tx1"/>
                </a:solidFill>
                <a:latin typeface="Proxima Nova" panose="02000506030000020004" pitchFamily="2" charset="0"/>
                <a:ea typeface="+mn-ea"/>
                <a:cs typeface="+mn-cs"/>
              </a:defRPr>
            </a:lvl3pPr>
            <a:lvl4pPr marL="1371600" indent="0" algn="ctr" defTabSz="914400" rtl="0" eaLnBrk="1" latinLnBrk="0" hangingPunct="1">
              <a:lnSpc>
                <a:spcPct val="90000"/>
              </a:lnSpc>
              <a:spcBef>
                <a:spcPts val="500"/>
              </a:spcBef>
              <a:buClr>
                <a:srgbClr val="006241"/>
              </a:buClr>
              <a:buFont typeface="Arial" panose="020B0604020202020204" pitchFamily="34" charset="0"/>
              <a:buNone/>
              <a:defRPr sz="1600" kern="1200">
                <a:solidFill>
                  <a:schemeClr val="tx1"/>
                </a:solidFill>
                <a:latin typeface="Proxima Nova" panose="02000506030000020004" pitchFamily="2" charset="0"/>
                <a:ea typeface="+mn-ea"/>
                <a:cs typeface="+mn-cs"/>
              </a:defRPr>
            </a:lvl4pPr>
            <a:lvl5pPr marL="1828800" indent="0" algn="ctr" defTabSz="914400" rtl="0" eaLnBrk="1" latinLnBrk="0" hangingPunct="1">
              <a:lnSpc>
                <a:spcPct val="90000"/>
              </a:lnSpc>
              <a:spcBef>
                <a:spcPts val="500"/>
              </a:spcBef>
              <a:buClr>
                <a:srgbClr val="006241"/>
              </a:buClr>
              <a:buFont typeface="Arial" panose="020B0604020202020204" pitchFamily="34" charset="0"/>
              <a:buNone/>
              <a:defRPr sz="1600" kern="1200">
                <a:solidFill>
                  <a:schemeClr val="tx1"/>
                </a:solidFill>
                <a:latin typeface="Proxima Nova" panose="02000506030000020004"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8625" dirty="0">
                <a:solidFill>
                  <a:schemeClr val="accent4"/>
                </a:solidFill>
                <a:latin typeface="+mn-lt"/>
              </a:rPr>
              <a:t>”</a:t>
            </a:r>
          </a:p>
        </p:txBody>
      </p:sp>
      <p:sp>
        <p:nvSpPr>
          <p:cNvPr id="19" name="Subtitle 2">
            <a:extLst>
              <a:ext uri="{FF2B5EF4-FFF2-40B4-BE49-F238E27FC236}">
                <a16:creationId xmlns:a16="http://schemas.microsoft.com/office/drawing/2014/main" id="{AC6E68E4-E44F-4A19-BD68-3B6F78F59EDA}"/>
              </a:ext>
            </a:extLst>
          </p:cNvPr>
          <p:cNvSpPr txBox="1">
            <a:spLocks/>
          </p:cNvSpPr>
          <p:nvPr userDrawn="1"/>
        </p:nvSpPr>
        <p:spPr>
          <a:xfrm>
            <a:off x="657217" y="1738906"/>
            <a:ext cx="532638" cy="627219"/>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Clr>
                <a:srgbClr val="006241"/>
              </a:buClr>
              <a:buFont typeface="Arial" panose="020B0604020202020204" pitchFamily="34" charset="0"/>
              <a:buNone/>
              <a:defRPr sz="11500" b="1" kern="1200">
                <a:solidFill>
                  <a:schemeClr val="accent3"/>
                </a:solidFill>
                <a:latin typeface="Proxima Nova" panose="02000506030000020004" pitchFamily="2" charset="0"/>
                <a:ea typeface="+mn-ea"/>
                <a:cs typeface="+mn-cs"/>
              </a:defRPr>
            </a:lvl1pPr>
            <a:lvl2pPr marL="457200" indent="0" algn="ctr" defTabSz="914400" rtl="0" eaLnBrk="1" latinLnBrk="0" hangingPunct="1">
              <a:lnSpc>
                <a:spcPct val="90000"/>
              </a:lnSpc>
              <a:spcBef>
                <a:spcPts val="500"/>
              </a:spcBef>
              <a:buClr>
                <a:srgbClr val="006241"/>
              </a:buClr>
              <a:buFont typeface="Arial" panose="020B0604020202020204" pitchFamily="34" charset="0"/>
              <a:buNone/>
              <a:defRPr sz="2000" kern="1200">
                <a:solidFill>
                  <a:schemeClr val="tx1"/>
                </a:solidFill>
                <a:latin typeface="Proxima Nova" panose="02000506030000020004" pitchFamily="2" charset="0"/>
                <a:ea typeface="+mn-ea"/>
                <a:cs typeface="+mn-cs"/>
              </a:defRPr>
            </a:lvl2pPr>
            <a:lvl3pPr marL="914400" indent="0" algn="ctr" defTabSz="914400" rtl="0" eaLnBrk="1" latinLnBrk="0" hangingPunct="1">
              <a:lnSpc>
                <a:spcPct val="90000"/>
              </a:lnSpc>
              <a:spcBef>
                <a:spcPts val="500"/>
              </a:spcBef>
              <a:buClr>
                <a:srgbClr val="006241"/>
              </a:buClr>
              <a:buFont typeface="Arial" panose="020B0604020202020204" pitchFamily="34" charset="0"/>
              <a:buNone/>
              <a:defRPr sz="1800" kern="1200">
                <a:solidFill>
                  <a:schemeClr val="tx1"/>
                </a:solidFill>
                <a:latin typeface="Proxima Nova" panose="02000506030000020004" pitchFamily="2" charset="0"/>
                <a:ea typeface="+mn-ea"/>
                <a:cs typeface="+mn-cs"/>
              </a:defRPr>
            </a:lvl3pPr>
            <a:lvl4pPr marL="1371600" indent="0" algn="ctr" defTabSz="914400" rtl="0" eaLnBrk="1" latinLnBrk="0" hangingPunct="1">
              <a:lnSpc>
                <a:spcPct val="90000"/>
              </a:lnSpc>
              <a:spcBef>
                <a:spcPts val="500"/>
              </a:spcBef>
              <a:buClr>
                <a:srgbClr val="006241"/>
              </a:buClr>
              <a:buFont typeface="Arial" panose="020B0604020202020204" pitchFamily="34" charset="0"/>
              <a:buNone/>
              <a:defRPr sz="1600" kern="1200">
                <a:solidFill>
                  <a:schemeClr val="tx1"/>
                </a:solidFill>
                <a:latin typeface="Proxima Nova" panose="02000506030000020004" pitchFamily="2" charset="0"/>
                <a:ea typeface="+mn-ea"/>
                <a:cs typeface="+mn-cs"/>
              </a:defRPr>
            </a:lvl4pPr>
            <a:lvl5pPr marL="1828800" indent="0" algn="ctr" defTabSz="914400" rtl="0" eaLnBrk="1" latinLnBrk="0" hangingPunct="1">
              <a:lnSpc>
                <a:spcPct val="90000"/>
              </a:lnSpc>
              <a:spcBef>
                <a:spcPts val="500"/>
              </a:spcBef>
              <a:buClr>
                <a:srgbClr val="006241"/>
              </a:buClr>
              <a:buFont typeface="Arial" panose="020B0604020202020204" pitchFamily="34" charset="0"/>
              <a:buNone/>
              <a:defRPr sz="1600" kern="1200">
                <a:solidFill>
                  <a:schemeClr val="tx1"/>
                </a:solidFill>
                <a:latin typeface="Proxima Nova" panose="02000506030000020004"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8625" dirty="0">
                <a:solidFill>
                  <a:schemeClr val="accent4"/>
                </a:solidFill>
                <a:latin typeface="+mn-lt"/>
              </a:rPr>
              <a:t>“</a:t>
            </a:r>
          </a:p>
        </p:txBody>
      </p:sp>
      <p:sp>
        <p:nvSpPr>
          <p:cNvPr id="20" name="Text Placeholder 4">
            <a:extLst>
              <a:ext uri="{FF2B5EF4-FFF2-40B4-BE49-F238E27FC236}">
                <a16:creationId xmlns:a16="http://schemas.microsoft.com/office/drawing/2014/main" id="{AA3A61F8-3053-446C-8369-9871CB4E3D82}"/>
              </a:ext>
            </a:extLst>
          </p:cNvPr>
          <p:cNvSpPr>
            <a:spLocks noGrp="1"/>
          </p:cNvSpPr>
          <p:nvPr>
            <p:ph type="body" sz="quarter" idx="10" hasCustomPrompt="1"/>
          </p:nvPr>
        </p:nvSpPr>
        <p:spPr>
          <a:xfrm>
            <a:off x="1143001" y="4834379"/>
            <a:ext cx="6858000" cy="544513"/>
          </a:xfrm>
        </p:spPr>
        <p:txBody>
          <a:bodyPr/>
          <a:lstStyle>
            <a:lvl1pPr marL="0" indent="0" algn="ctr">
              <a:buNone/>
              <a:defRPr>
                <a:solidFill>
                  <a:schemeClr val="accent6"/>
                </a:solidFill>
                <a:latin typeface="+mn-lt"/>
              </a:defRPr>
            </a:lvl1pPr>
          </a:lstStyle>
          <a:p>
            <a:pPr lvl="0"/>
            <a:r>
              <a:rPr lang="en-US" dirty="0"/>
              <a:t>Author</a:t>
            </a:r>
          </a:p>
        </p:txBody>
      </p:sp>
      <p:sp>
        <p:nvSpPr>
          <p:cNvPr id="21" name="Title 1">
            <a:extLst>
              <a:ext uri="{FF2B5EF4-FFF2-40B4-BE49-F238E27FC236}">
                <a16:creationId xmlns:a16="http://schemas.microsoft.com/office/drawing/2014/main" id="{16010519-0609-446C-A0E0-32422D398C57}"/>
              </a:ext>
            </a:extLst>
          </p:cNvPr>
          <p:cNvSpPr>
            <a:spLocks noGrp="1"/>
          </p:cNvSpPr>
          <p:nvPr>
            <p:ph type="ctrTitle" hasCustomPrompt="1"/>
          </p:nvPr>
        </p:nvSpPr>
        <p:spPr>
          <a:xfrm>
            <a:off x="1139429" y="2355273"/>
            <a:ext cx="6858000" cy="1854262"/>
          </a:xfrm>
        </p:spPr>
        <p:txBody>
          <a:bodyPr anchor="ctr"/>
          <a:lstStyle>
            <a:lvl1pPr algn="ctr">
              <a:defRPr sz="4500">
                <a:solidFill>
                  <a:schemeClr val="accent4"/>
                </a:solidFill>
                <a:latin typeface="+mn-lt"/>
              </a:defRPr>
            </a:lvl1pPr>
          </a:lstStyle>
          <a:p>
            <a:r>
              <a:rPr lang="en-US" dirty="0"/>
              <a:t>Quote – Option 5</a:t>
            </a:r>
          </a:p>
        </p:txBody>
      </p:sp>
    </p:spTree>
    <p:extLst>
      <p:ext uri="{BB962C8B-B14F-4D97-AF65-F5344CB8AC3E}">
        <p14:creationId xmlns:p14="http://schemas.microsoft.com/office/powerpoint/2010/main" val="1448135514"/>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Quote -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45A504E-E616-431E-AFA2-E68B9C5502FD}"/>
              </a:ext>
            </a:extLst>
          </p:cNvPr>
          <p:cNvSpPr/>
          <p:nvPr userDrawn="1"/>
        </p:nvSpPr>
        <p:spPr>
          <a:xfrm>
            <a:off x="0" y="0"/>
            <a:ext cx="9144000" cy="6858000"/>
          </a:xfrm>
          <a:prstGeom prst="rect">
            <a:avLst/>
          </a:prstGeom>
          <a:solidFill>
            <a:schemeClr val="accent3">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 name="Subtitle 2">
            <a:extLst>
              <a:ext uri="{FF2B5EF4-FFF2-40B4-BE49-F238E27FC236}">
                <a16:creationId xmlns:a16="http://schemas.microsoft.com/office/drawing/2014/main" id="{E79E063C-074B-43F8-BF53-74CECFA9C9AF}"/>
              </a:ext>
            </a:extLst>
          </p:cNvPr>
          <p:cNvSpPr txBox="1">
            <a:spLocks/>
          </p:cNvSpPr>
          <p:nvPr userDrawn="1"/>
        </p:nvSpPr>
        <p:spPr>
          <a:xfrm>
            <a:off x="7960659" y="4013435"/>
            <a:ext cx="532638" cy="627219"/>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Clr>
                <a:srgbClr val="006241"/>
              </a:buClr>
              <a:buFont typeface="Arial" panose="020B0604020202020204" pitchFamily="34" charset="0"/>
              <a:buNone/>
              <a:defRPr sz="11500" b="1" kern="1200">
                <a:solidFill>
                  <a:schemeClr val="accent3"/>
                </a:solidFill>
                <a:latin typeface="Proxima Nova" panose="02000506030000020004" pitchFamily="2" charset="0"/>
                <a:ea typeface="+mn-ea"/>
                <a:cs typeface="+mn-cs"/>
              </a:defRPr>
            </a:lvl1pPr>
            <a:lvl2pPr marL="457200" indent="0" algn="ctr" defTabSz="914400" rtl="0" eaLnBrk="1" latinLnBrk="0" hangingPunct="1">
              <a:lnSpc>
                <a:spcPct val="90000"/>
              </a:lnSpc>
              <a:spcBef>
                <a:spcPts val="500"/>
              </a:spcBef>
              <a:buClr>
                <a:srgbClr val="006241"/>
              </a:buClr>
              <a:buFont typeface="Arial" panose="020B0604020202020204" pitchFamily="34" charset="0"/>
              <a:buNone/>
              <a:defRPr sz="2000" kern="1200">
                <a:solidFill>
                  <a:schemeClr val="tx1"/>
                </a:solidFill>
                <a:latin typeface="Proxima Nova" panose="02000506030000020004" pitchFamily="2" charset="0"/>
                <a:ea typeface="+mn-ea"/>
                <a:cs typeface="+mn-cs"/>
              </a:defRPr>
            </a:lvl2pPr>
            <a:lvl3pPr marL="914400" indent="0" algn="ctr" defTabSz="914400" rtl="0" eaLnBrk="1" latinLnBrk="0" hangingPunct="1">
              <a:lnSpc>
                <a:spcPct val="90000"/>
              </a:lnSpc>
              <a:spcBef>
                <a:spcPts val="500"/>
              </a:spcBef>
              <a:buClr>
                <a:srgbClr val="006241"/>
              </a:buClr>
              <a:buFont typeface="Arial" panose="020B0604020202020204" pitchFamily="34" charset="0"/>
              <a:buNone/>
              <a:defRPr sz="1800" kern="1200">
                <a:solidFill>
                  <a:schemeClr val="tx1"/>
                </a:solidFill>
                <a:latin typeface="Proxima Nova" panose="02000506030000020004" pitchFamily="2" charset="0"/>
                <a:ea typeface="+mn-ea"/>
                <a:cs typeface="+mn-cs"/>
              </a:defRPr>
            </a:lvl3pPr>
            <a:lvl4pPr marL="1371600" indent="0" algn="ctr" defTabSz="914400" rtl="0" eaLnBrk="1" latinLnBrk="0" hangingPunct="1">
              <a:lnSpc>
                <a:spcPct val="90000"/>
              </a:lnSpc>
              <a:spcBef>
                <a:spcPts val="500"/>
              </a:spcBef>
              <a:buClr>
                <a:srgbClr val="006241"/>
              </a:buClr>
              <a:buFont typeface="Arial" panose="020B0604020202020204" pitchFamily="34" charset="0"/>
              <a:buNone/>
              <a:defRPr sz="1600" kern="1200">
                <a:solidFill>
                  <a:schemeClr val="tx1"/>
                </a:solidFill>
                <a:latin typeface="Proxima Nova" panose="02000506030000020004" pitchFamily="2" charset="0"/>
                <a:ea typeface="+mn-ea"/>
                <a:cs typeface="+mn-cs"/>
              </a:defRPr>
            </a:lvl4pPr>
            <a:lvl5pPr marL="1828800" indent="0" algn="ctr" defTabSz="914400" rtl="0" eaLnBrk="1" latinLnBrk="0" hangingPunct="1">
              <a:lnSpc>
                <a:spcPct val="90000"/>
              </a:lnSpc>
              <a:spcBef>
                <a:spcPts val="500"/>
              </a:spcBef>
              <a:buClr>
                <a:srgbClr val="006241"/>
              </a:buClr>
              <a:buFont typeface="Arial" panose="020B0604020202020204" pitchFamily="34" charset="0"/>
              <a:buNone/>
              <a:defRPr sz="1600" kern="1200">
                <a:solidFill>
                  <a:schemeClr val="tx1"/>
                </a:solidFill>
                <a:latin typeface="Proxima Nova" panose="02000506030000020004"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8625" dirty="0">
                <a:solidFill>
                  <a:schemeClr val="accent4"/>
                </a:solidFill>
                <a:latin typeface="+mn-lt"/>
              </a:rPr>
              <a:t>”</a:t>
            </a:r>
          </a:p>
        </p:txBody>
      </p:sp>
      <p:sp>
        <p:nvSpPr>
          <p:cNvPr id="15" name="Subtitle 2">
            <a:extLst>
              <a:ext uri="{FF2B5EF4-FFF2-40B4-BE49-F238E27FC236}">
                <a16:creationId xmlns:a16="http://schemas.microsoft.com/office/drawing/2014/main" id="{6B700BFF-E54D-454A-8C3D-45C93BD371F1}"/>
              </a:ext>
            </a:extLst>
          </p:cNvPr>
          <p:cNvSpPr txBox="1">
            <a:spLocks/>
          </p:cNvSpPr>
          <p:nvPr userDrawn="1"/>
        </p:nvSpPr>
        <p:spPr>
          <a:xfrm>
            <a:off x="657217" y="1738906"/>
            <a:ext cx="532638" cy="627219"/>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Clr>
                <a:srgbClr val="006241"/>
              </a:buClr>
              <a:buFont typeface="Arial" panose="020B0604020202020204" pitchFamily="34" charset="0"/>
              <a:buNone/>
              <a:defRPr sz="11500" b="1" kern="1200">
                <a:solidFill>
                  <a:schemeClr val="accent3"/>
                </a:solidFill>
                <a:latin typeface="Proxima Nova" panose="02000506030000020004" pitchFamily="2" charset="0"/>
                <a:ea typeface="+mn-ea"/>
                <a:cs typeface="+mn-cs"/>
              </a:defRPr>
            </a:lvl1pPr>
            <a:lvl2pPr marL="457200" indent="0" algn="ctr" defTabSz="914400" rtl="0" eaLnBrk="1" latinLnBrk="0" hangingPunct="1">
              <a:lnSpc>
                <a:spcPct val="90000"/>
              </a:lnSpc>
              <a:spcBef>
                <a:spcPts val="500"/>
              </a:spcBef>
              <a:buClr>
                <a:srgbClr val="006241"/>
              </a:buClr>
              <a:buFont typeface="Arial" panose="020B0604020202020204" pitchFamily="34" charset="0"/>
              <a:buNone/>
              <a:defRPr sz="2000" kern="1200">
                <a:solidFill>
                  <a:schemeClr val="tx1"/>
                </a:solidFill>
                <a:latin typeface="Proxima Nova" panose="02000506030000020004" pitchFamily="2" charset="0"/>
                <a:ea typeface="+mn-ea"/>
                <a:cs typeface="+mn-cs"/>
              </a:defRPr>
            </a:lvl2pPr>
            <a:lvl3pPr marL="914400" indent="0" algn="ctr" defTabSz="914400" rtl="0" eaLnBrk="1" latinLnBrk="0" hangingPunct="1">
              <a:lnSpc>
                <a:spcPct val="90000"/>
              </a:lnSpc>
              <a:spcBef>
                <a:spcPts val="500"/>
              </a:spcBef>
              <a:buClr>
                <a:srgbClr val="006241"/>
              </a:buClr>
              <a:buFont typeface="Arial" panose="020B0604020202020204" pitchFamily="34" charset="0"/>
              <a:buNone/>
              <a:defRPr sz="1800" kern="1200">
                <a:solidFill>
                  <a:schemeClr val="tx1"/>
                </a:solidFill>
                <a:latin typeface="Proxima Nova" panose="02000506030000020004" pitchFamily="2" charset="0"/>
                <a:ea typeface="+mn-ea"/>
                <a:cs typeface="+mn-cs"/>
              </a:defRPr>
            </a:lvl3pPr>
            <a:lvl4pPr marL="1371600" indent="0" algn="ctr" defTabSz="914400" rtl="0" eaLnBrk="1" latinLnBrk="0" hangingPunct="1">
              <a:lnSpc>
                <a:spcPct val="90000"/>
              </a:lnSpc>
              <a:spcBef>
                <a:spcPts val="500"/>
              </a:spcBef>
              <a:buClr>
                <a:srgbClr val="006241"/>
              </a:buClr>
              <a:buFont typeface="Arial" panose="020B0604020202020204" pitchFamily="34" charset="0"/>
              <a:buNone/>
              <a:defRPr sz="1600" kern="1200">
                <a:solidFill>
                  <a:schemeClr val="tx1"/>
                </a:solidFill>
                <a:latin typeface="Proxima Nova" panose="02000506030000020004" pitchFamily="2" charset="0"/>
                <a:ea typeface="+mn-ea"/>
                <a:cs typeface="+mn-cs"/>
              </a:defRPr>
            </a:lvl4pPr>
            <a:lvl5pPr marL="1828800" indent="0" algn="ctr" defTabSz="914400" rtl="0" eaLnBrk="1" latinLnBrk="0" hangingPunct="1">
              <a:lnSpc>
                <a:spcPct val="90000"/>
              </a:lnSpc>
              <a:spcBef>
                <a:spcPts val="500"/>
              </a:spcBef>
              <a:buClr>
                <a:srgbClr val="006241"/>
              </a:buClr>
              <a:buFont typeface="Arial" panose="020B0604020202020204" pitchFamily="34" charset="0"/>
              <a:buNone/>
              <a:defRPr sz="1600" kern="1200">
                <a:solidFill>
                  <a:schemeClr val="tx1"/>
                </a:solidFill>
                <a:latin typeface="Proxima Nova" panose="02000506030000020004"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8625" dirty="0">
                <a:solidFill>
                  <a:schemeClr val="accent4"/>
                </a:solidFill>
                <a:latin typeface="+mn-lt"/>
              </a:rPr>
              <a:t>“</a:t>
            </a:r>
          </a:p>
        </p:txBody>
      </p:sp>
      <p:sp>
        <p:nvSpPr>
          <p:cNvPr id="16" name="Text Placeholder 4">
            <a:extLst>
              <a:ext uri="{FF2B5EF4-FFF2-40B4-BE49-F238E27FC236}">
                <a16:creationId xmlns:a16="http://schemas.microsoft.com/office/drawing/2014/main" id="{A483C63B-4C49-4693-9405-2A0994E269CC}"/>
              </a:ext>
            </a:extLst>
          </p:cNvPr>
          <p:cNvSpPr>
            <a:spLocks noGrp="1"/>
          </p:cNvSpPr>
          <p:nvPr>
            <p:ph type="body" sz="quarter" idx="10" hasCustomPrompt="1"/>
          </p:nvPr>
        </p:nvSpPr>
        <p:spPr>
          <a:xfrm>
            <a:off x="1143001" y="4834379"/>
            <a:ext cx="6858000" cy="544513"/>
          </a:xfrm>
        </p:spPr>
        <p:txBody>
          <a:bodyPr/>
          <a:lstStyle>
            <a:lvl1pPr marL="0" indent="0" algn="ctr">
              <a:buNone/>
              <a:defRPr>
                <a:solidFill>
                  <a:schemeClr val="accent6"/>
                </a:solidFill>
                <a:latin typeface="+mn-lt"/>
              </a:defRPr>
            </a:lvl1pPr>
          </a:lstStyle>
          <a:p>
            <a:pPr lvl="0"/>
            <a:r>
              <a:rPr lang="en-US" dirty="0"/>
              <a:t>Author</a:t>
            </a:r>
          </a:p>
        </p:txBody>
      </p:sp>
      <p:sp>
        <p:nvSpPr>
          <p:cNvPr id="17" name="Title 1">
            <a:extLst>
              <a:ext uri="{FF2B5EF4-FFF2-40B4-BE49-F238E27FC236}">
                <a16:creationId xmlns:a16="http://schemas.microsoft.com/office/drawing/2014/main" id="{988035C2-258E-420B-84B5-325B0FBA8FEE}"/>
              </a:ext>
            </a:extLst>
          </p:cNvPr>
          <p:cNvSpPr>
            <a:spLocks noGrp="1"/>
          </p:cNvSpPr>
          <p:nvPr>
            <p:ph type="ctrTitle" hasCustomPrompt="1"/>
          </p:nvPr>
        </p:nvSpPr>
        <p:spPr>
          <a:xfrm>
            <a:off x="1139429" y="2355273"/>
            <a:ext cx="6858000" cy="1854262"/>
          </a:xfrm>
        </p:spPr>
        <p:txBody>
          <a:bodyPr anchor="ctr"/>
          <a:lstStyle>
            <a:lvl1pPr algn="ctr">
              <a:defRPr sz="4500">
                <a:solidFill>
                  <a:schemeClr val="accent4"/>
                </a:solidFill>
                <a:latin typeface="+mn-lt"/>
              </a:defRPr>
            </a:lvl1pPr>
          </a:lstStyle>
          <a:p>
            <a:r>
              <a:rPr lang="en-US" dirty="0"/>
              <a:t>Quote – Option 6</a:t>
            </a:r>
          </a:p>
        </p:txBody>
      </p:sp>
    </p:spTree>
    <p:extLst>
      <p:ext uri="{BB962C8B-B14F-4D97-AF65-F5344CB8AC3E}">
        <p14:creationId xmlns:p14="http://schemas.microsoft.com/office/powerpoint/2010/main" val="64404889"/>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Storyboard - 4 pictures">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C21CEBB-4BE2-42A9-9A9A-BE53D5E22D9B}"/>
              </a:ext>
            </a:extLst>
          </p:cNvPr>
          <p:cNvSpPr/>
          <p:nvPr userDrawn="1"/>
        </p:nvSpPr>
        <p:spPr>
          <a:xfrm>
            <a:off x="0" y="6089456"/>
            <a:ext cx="9144000" cy="76854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Footer Placeholder 1">
            <a:extLst>
              <a:ext uri="{FF2B5EF4-FFF2-40B4-BE49-F238E27FC236}">
                <a16:creationId xmlns:a16="http://schemas.microsoft.com/office/drawing/2014/main" id="{7852EEB6-0FAC-4E2B-8D22-1A23E9AD7E85}"/>
              </a:ext>
            </a:extLst>
          </p:cNvPr>
          <p:cNvSpPr>
            <a:spLocks noGrp="1"/>
          </p:cNvSpPr>
          <p:nvPr>
            <p:ph type="ftr" sz="quarter" idx="14"/>
          </p:nvPr>
        </p:nvSpPr>
        <p:spPr>
          <a:xfrm>
            <a:off x="2134126" y="6366389"/>
            <a:ext cx="4875749" cy="173368"/>
          </a:xfrm>
        </p:spPr>
        <p:txBody>
          <a:bodyPr lIns="0" tIns="0" rIns="0" bIns="0" anchor="b"/>
          <a:lstStyle>
            <a:lvl1pPr algn="l">
              <a:defRPr sz="750">
                <a:solidFill>
                  <a:schemeClr val="bg1"/>
                </a:solidFill>
              </a:defRPr>
            </a:lvl1pPr>
          </a:lstStyle>
          <a:p>
            <a:r>
              <a:rPr lang="en-GB" dirty="0"/>
              <a:t>SCHOOL OF - to apply in all slides at the same time edit in Insert &gt; Header &amp; Footer</a:t>
            </a:r>
          </a:p>
        </p:txBody>
      </p:sp>
      <p:sp>
        <p:nvSpPr>
          <p:cNvPr id="11" name="Picture Placeholder 3">
            <a:extLst>
              <a:ext uri="{FF2B5EF4-FFF2-40B4-BE49-F238E27FC236}">
                <a16:creationId xmlns:a16="http://schemas.microsoft.com/office/drawing/2014/main" id="{24C33D2A-3BB1-4BE7-8451-ABE9413DD292}"/>
              </a:ext>
            </a:extLst>
          </p:cNvPr>
          <p:cNvSpPr>
            <a:spLocks noGrp="1"/>
          </p:cNvSpPr>
          <p:nvPr>
            <p:ph type="pic" sz="quarter" idx="15"/>
          </p:nvPr>
        </p:nvSpPr>
        <p:spPr>
          <a:xfrm>
            <a:off x="402271" y="1534139"/>
            <a:ext cx="3269798" cy="4308464"/>
          </a:xfrm>
        </p:spPr>
        <p:txBody>
          <a:bodyPr/>
          <a:lstStyle>
            <a:lvl1pPr marL="0" indent="0" algn="ctr">
              <a:buNone/>
              <a:defRPr>
                <a:latin typeface="+mn-lt"/>
              </a:defRPr>
            </a:lvl1pPr>
          </a:lstStyle>
          <a:p>
            <a:r>
              <a:rPr lang="en-US"/>
              <a:t>Click icon to add picture</a:t>
            </a:r>
            <a:endParaRPr lang="en-US" dirty="0"/>
          </a:p>
        </p:txBody>
      </p:sp>
      <p:sp>
        <p:nvSpPr>
          <p:cNvPr id="20" name="Slide Number Placeholder 5">
            <a:extLst>
              <a:ext uri="{FF2B5EF4-FFF2-40B4-BE49-F238E27FC236}">
                <a16:creationId xmlns:a16="http://schemas.microsoft.com/office/drawing/2014/main" id="{DADC618F-3078-40C8-8DD4-9FB2061AECD4}"/>
              </a:ext>
            </a:extLst>
          </p:cNvPr>
          <p:cNvSpPr>
            <a:spLocks noGrp="1"/>
          </p:cNvSpPr>
          <p:nvPr>
            <p:ph type="sldNum" sz="quarter" idx="4"/>
          </p:nvPr>
        </p:nvSpPr>
        <p:spPr>
          <a:xfrm>
            <a:off x="8603086" y="570010"/>
            <a:ext cx="228098" cy="365125"/>
          </a:xfrm>
          <a:prstGeom prst="rect">
            <a:avLst/>
          </a:prstGeom>
        </p:spPr>
        <p:txBody>
          <a:bodyPr vert="horz" lIns="0" tIns="45720" rIns="0" bIns="45720" rtlCol="0" anchor="ctr"/>
          <a:lstStyle>
            <a:lvl1pPr algn="l">
              <a:defRPr sz="750" b="0" i="0">
                <a:solidFill>
                  <a:schemeClr val="accent6"/>
                </a:solidFill>
                <a:latin typeface="+mn-lt"/>
              </a:defRPr>
            </a:lvl1pPr>
          </a:lstStyle>
          <a:p>
            <a:fld id="{54797FC3-DC33-DA47-95F6-F7EB925D69E8}" type="slidenum">
              <a:rPr lang="en-US" smtClean="0"/>
              <a:pPr/>
              <a:t>‹#›</a:t>
            </a:fld>
            <a:endParaRPr lang="en-US"/>
          </a:p>
        </p:txBody>
      </p:sp>
      <p:cxnSp>
        <p:nvCxnSpPr>
          <p:cNvPr id="21" name="Straight Connector 20">
            <a:extLst>
              <a:ext uri="{FF2B5EF4-FFF2-40B4-BE49-F238E27FC236}">
                <a16:creationId xmlns:a16="http://schemas.microsoft.com/office/drawing/2014/main" id="{B5074097-F900-47F6-B5C2-46A7CBE6B02D}"/>
              </a:ext>
            </a:extLst>
          </p:cNvPr>
          <p:cNvCxnSpPr>
            <a:cxnSpLocks/>
          </p:cNvCxnSpPr>
          <p:nvPr userDrawn="1"/>
        </p:nvCxnSpPr>
        <p:spPr>
          <a:xfrm>
            <a:off x="8518760" y="625959"/>
            <a:ext cx="0" cy="23232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2" name="Title Placeholder 1">
            <a:extLst>
              <a:ext uri="{FF2B5EF4-FFF2-40B4-BE49-F238E27FC236}">
                <a16:creationId xmlns:a16="http://schemas.microsoft.com/office/drawing/2014/main" id="{4DB38040-0868-4978-9E4E-ABBB516AE733}"/>
              </a:ext>
            </a:extLst>
          </p:cNvPr>
          <p:cNvSpPr>
            <a:spLocks noGrp="1"/>
          </p:cNvSpPr>
          <p:nvPr>
            <p:ph type="title" hasCustomPrompt="1"/>
          </p:nvPr>
        </p:nvSpPr>
        <p:spPr>
          <a:xfrm>
            <a:off x="402271" y="476722"/>
            <a:ext cx="7977348" cy="768545"/>
          </a:xfrm>
          <a:prstGeom prst="rect">
            <a:avLst/>
          </a:prstGeom>
        </p:spPr>
        <p:txBody>
          <a:bodyPr vert="horz" lIns="0" tIns="0" rIns="0" bIns="0" rtlCol="0" anchor="ctr">
            <a:normAutofit/>
          </a:bodyPr>
          <a:lstStyle>
            <a:lvl1pPr>
              <a:defRPr>
                <a:latin typeface="+mn-lt"/>
              </a:defRPr>
            </a:lvl1pPr>
          </a:lstStyle>
          <a:p>
            <a:r>
              <a:rPr lang="en-US" dirty="0"/>
              <a:t>Storyboard – 4 Pictures</a:t>
            </a:r>
          </a:p>
        </p:txBody>
      </p:sp>
      <p:sp>
        <p:nvSpPr>
          <p:cNvPr id="24" name="Picture Placeholder 3">
            <a:extLst>
              <a:ext uri="{FF2B5EF4-FFF2-40B4-BE49-F238E27FC236}">
                <a16:creationId xmlns:a16="http://schemas.microsoft.com/office/drawing/2014/main" id="{0EC9E797-5A13-4957-A529-CF8CA481A9E6}"/>
              </a:ext>
            </a:extLst>
          </p:cNvPr>
          <p:cNvSpPr>
            <a:spLocks noGrp="1"/>
          </p:cNvSpPr>
          <p:nvPr>
            <p:ph type="pic" sz="quarter" idx="16"/>
          </p:nvPr>
        </p:nvSpPr>
        <p:spPr>
          <a:xfrm>
            <a:off x="6458677" y="1534139"/>
            <a:ext cx="2283056" cy="4308464"/>
          </a:xfrm>
        </p:spPr>
        <p:txBody>
          <a:bodyPr/>
          <a:lstStyle>
            <a:lvl1pPr marL="0" indent="0" algn="ctr">
              <a:buNone/>
              <a:defRPr>
                <a:latin typeface="+mn-lt"/>
              </a:defRPr>
            </a:lvl1pPr>
          </a:lstStyle>
          <a:p>
            <a:r>
              <a:rPr lang="en-US"/>
              <a:t>Click icon to add picture</a:t>
            </a:r>
            <a:endParaRPr lang="en-US" dirty="0"/>
          </a:p>
        </p:txBody>
      </p:sp>
      <p:sp>
        <p:nvSpPr>
          <p:cNvPr id="25" name="Picture Placeholder 3">
            <a:extLst>
              <a:ext uri="{FF2B5EF4-FFF2-40B4-BE49-F238E27FC236}">
                <a16:creationId xmlns:a16="http://schemas.microsoft.com/office/drawing/2014/main" id="{13B7F893-1DDD-47BF-A968-1F4A460DB488}"/>
              </a:ext>
            </a:extLst>
          </p:cNvPr>
          <p:cNvSpPr>
            <a:spLocks noGrp="1"/>
          </p:cNvSpPr>
          <p:nvPr>
            <p:ph type="pic" sz="quarter" idx="17"/>
          </p:nvPr>
        </p:nvSpPr>
        <p:spPr>
          <a:xfrm>
            <a:off x="3923845" y="1534146"/>
            <a:ext cx="2283056" cy="2015205"/>
          </a:xfrm>
        </p:spPr>
        <p:txBody>
          <a:bodyPr/>
          <a:lstStyle>
            <a:lvl1pPr marL="0" indent="0" algn="ctr">
              <a:buNone/>
              <a:defRPr>
                <a:latin typeface="+mn-lt"/>
              </a:defRPr>
            </a:lvl1pPr>
          </a:lstStyle>
          <a:p>
            <a:r>
              <a:rPr lang="en-US"/>
              <a:t>Click icon to add picture</a:t>
            </a:r>
            <a:endParaRPr lang="en-US" dirty="0"/>
          </a:p>
        </p:txBody>
      </p:sp>
      <p:sp>
        <p:nvSpPr>
          <p:cNvPr id="26" name="Picture Placeholder 3">
            <a:extLst>
              <a:ext uri="{FF2B5EF4-FFF2-40B4-BE49-F238E27FC236}">
                <a16:creationId xmlns:a16="http://schemas.microsoft.com/office/drawing/2014/main" id="{2AA4FD63-AA8D-49D0-9DED-EB6AB46FBB30}"/>
              </a:ext>
            </a:extLst>
          </p:cNvPr>
          <p:cNvSpPr>
            <a:spLocks noGrp="1"/>
          </p:cNvSpPr>
          <p:nvPr>
            <p:ph type="pic" sz="quarter" idx="18"/>
          </p:nvPr>
        </p:nvSpPr>
        <p:spPr>
          <a:xfrm>
            <a:off x="3923845" y="3827405"/>
            <a:ext cx="2283056" cy="2015205"/>
          </a:xfrm>
        </p:spPr>
        <p:txBody>
          <a:bodyPr/>
          <a:lstStyle>
            <a:lvl1pPr marL="0" indent="0" algn="ctr">
              <a:buNone/>
              <a:defRPr>
                <a:latin typeface="+mn-lt"/>
              </a:defRPr>
            </a:lvl1pPr>
          </a:lstStyle>
          <a:p>
            <a:r>
              <a:rPr lang="en-US"/>
              <a:t>Click icon to add picture</a:t>
            </a:r>
            <a:endParaRPr lang="en-US" dirty="0"/>
          </a:p>
        </p:txBody>
      </p:sp>
      <p:pic>
        <p:nvPicPr>
          <p:cNvPr id="15" name="Picture 14">
            <a:extLst>
              <a:ext uri="{FF2B5EF4-FFF2-40B4-BE49-F238E27FC236}">
                <a16:creationId xmlns:a16="http://schemas.microsoft.com/office/drawing/2014/main" id="{F738D44D-C44D-4083-B381-25BFAEE88F0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71914" y="6265899"/>
            <a:ext cx="1299749" cy="374948"/>
          </a:xfrm>
          <a:prstGeom prst="rect">
            <a:avLst/>
          </a:prstGeom>
        </p:spPr>
      </p:pic>
    </p:spTree>
    <p:extLst>
      <p:ext uri="{BB962C8B-B14F-4D97-AF65-F5344CB8AC3E}">
        <p14:creationId xmlns:p14="http://schemas.microsoft.com/office/powerpoint/2010/main" val="2030033666"/>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Storyboard - 6 pictures">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C21CEBB-4BE2-42A9-9A9A-BE53D5E22D9B}"/>
              </a:ext>
            </a:extLst>
          </p:cNvPr>
          <p:cNvSpPr/>
          <p:nvPr userDrawn="1"/>
        </p:nvSpPr>
        <p:spPr>
          <a:xfrm>
            <a:off x="0" y="6089456"/>
            <a:ext cx="9144000" cy="76854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Footer Placeholder 1">
            <a:extLst>
              <a:ext uri="{FF2B5EF4-FFF2-40B4-BE49-F238E27FC236}">
                <a16:creationId xmlns:a16="http://schemas.microsoft.com/office/drawing/2014/main" id="{7852EEB6-0FAC-4E2B-8D22-1A23E9AD7E85}"/>
              </a:ext>
            </a:extLst>
          </p:cNvPr>
          <p:cNvSpPr>
            <a:spLocks noGrp="1"/>
          </p:cNvSpPr>
          <p:nvPr>
            <p:ph type="ftr" sz="quarter" idx="14"/>
          </p:nvPr>
        </p:nvSpPr>
        <p:spPr>
          <a:xfrm>
            <a:off x="2134126" y="6366389"/>
            <a:ext cx="4875749" cy="173368"/>
          </a:xfrm>
        </p:spPr>
        <p:txBody>
          <a:bodyPr lIns="0" tIns="0" rIns="0" bIns="0" anchor="b"/>
          <a:lstStyle>
            <a:lvl1pPr algn="l">
              <a:defRPr sz="750">
                <a:solidFill>
                  <a:schemeClr val="bg1"/>
                </a:solidFill>
              </a:defRPr>
            </a:lvl1pPr>
          </a:lstStyle>
          <a:p>
            <a:r>
              <a:rPr lang="en-GB" dirty="0"/>
              <a:t>SCHOOL OF - to apply in all slides at the same time edit in Insert &gt; Header &amp; Footer</a:t>
            </a:r>
          </a:p>
        </p:txBody>
      </p:sp>
      <p:sp>
        <p:nvSpPr>
          <p:cNvPr id="15" name="Picture Placeholder 3">
            <a:extLst>
              <a:ext uri="{FF2B5EF4-FFF2-40B4-BE49-F238E27FC236}">
                <a16:creationId xmlns:a16="http://schemas.microsoft.com/office/drawing/2014/main" id="{53F44249-8A3B-4E90-BF5C-006F2C5C64EF}"/>
              </a:ext>
            </a:extLst>
          </p:cNvPr>
          <p:cNvSpPr>
            <a:spLocks noGrp="1"/>
          </p:cNvSpPr>
          <p:nvPr>
            <p:ph type="pic" sz="quarter" idx="15"/>
          </p:nvPr>
        </p:nvSpPr>
        <p:spPr>
          <a:xfrm>
            <a:off x="402271" y="1534139"/>
            <a:ext cx="1811388" cy="4308464"/>
          </a:xfrm>
        </p:spPr>
        <p:txBody>
          <a:bodyPr/>
          <a:lstStyle>
            <a:lvl1pPr marL="0" indent="0" algn="ctr">
              <a:buNone/>
              <a:defRPr>
                <a:latin typeface="+mn-lt"/>
              </a:defRPr>
            </a:lvl1pPr>
          </a:lstStyle>
          <a:p>
            <a:r>
              <a:rPr lang="en-US"/>
              <a:t>Click icon to add picture</a:t>
            </a:r>
            <a:endParaRPr lang="en-US" dirty="0"/>
          </a:p>
        </p:txBody>
      </p:sp>
      <p:sp>
        <p:nvSpPr>
          <p:cNvPr id="16" name="Slide Number Placeholder 5">
            <a:extLst>
              <a:ext uri="{FF2B5EF4-FFF2-40B4-BE49-F238E27FC236}">
                <a16:creationId xmlns:a16="http://schemas.microsoft.com/office/drawing/2014/main" id="{715F4AF2-3EF6-4374-8C68-88C964E633B2}"/>
              </a:ext>
            </a:extLst>
          </p:cNvPr>
          <p:cNvSpPr>
            <a:spLocks noGrp="1"/>
          </p:cNvSpPr>
          <p:nvPr>
            <p:ph type="sldNum" sz="quarter" idx="4"/>
          </p:nvPr>
        </p:nvSpPr>
        <p:spPr>
          <a:xfrm>
            <a:off x="8603086" y="570010"/>
            <a:ext cx="228098" cy="365125"/>
          </a:xfrm>
          <a:prstGeom prst="rect">
            <a:avLst/>
          </a:prstGeom>
        </p:spPr>
        <p:txBody>
          <a:bodyPr vert="horz" lIns="0" tIns="45720" rIns="0" bIns="45720" rtlCol="0" anchor="ctr"/>
          <a:lstStyle>
            <a:lvl1pPr algn="l">
              <a:defRPr sz="750" b="0" i="0">
                <a:solidFill>
                  <a:schemeClr val="accent6"/>
                </a:solidFill>
                <a:latin typeface="+mn-lt"/>
              </a:defRPr>
            </a:lvl1pPr>
          </a:lstStyle>
          <a:p>
            <a:fld id="{54797FC3-DC33-DA47-95F6-F7EB925D69E8}" type="slidenum">
              <a:rPr lang="en-US" smtClean="0"/>
              <a:pPr/>
              <a:t>‹#›</a:t>
            </a:fld>
            <a:endParaRPr lang="en-US"/>
          </a:p>
        </p:txBody>
      </p:sp>
      <p:cxnSp>
        <p:nvCxnSpPr>
          <p:cNvPr id="17" name="Straight Connector 16">
            <a:extLst>
              <a:ext uri="{FF2B5EF4-FFF2-40B4-BE49-F238E27FC236}">
                <a16:creationId xmlns:a16="http://schemas.microsoft.com/office/drawing/2014/main" id="{09870A34-054B-4839-815F-08FD37FE859A}"/>
              </a:ext>
            </a:extLst>
          </p:cNvPr>
          <p:cNvCxnSpPr>
            <a:cxnSpLocks/>
          </p:cNvCxnSpPr>
          <p:nvPr userDrawn="1"/>
        </p:nvCxnSpPr>
        <p:spPr>
          <a:xfrm>
            <a:off x="8518760" y="625959"/>
            <a:ext cx="0" cy="23232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Title Placeholder 1">
            <a:extLst>
              <a:ext uri="{FF2B5EF4-FFF2-40B4-BE49-F238E27FC236}">
                <a16:creationId xmlns:a16="http://schemas.microsoft.com/office/drawing/2014/main" id="{86F47999-7F29-474E-BFEA-702C3F91DD57}"/>
              </a:ext>
            </a:extLst>
          </p:cNvPr>
          <p:cNvSpPr>
            <a:spLocks noGrp="1"/>
          </p:cNvSpPr>
          <p:nvPr>
            <p:ph type="title" hasCustomPrompt="1"/>
          </p:nvPr>
        </p:nvSpPr>
        <p:spPr>
          <a:xfrm>
            <a:off x="402271" y="476722"/>
            <a:ext cx="7977348" cy="768545"/>
          </a:xfrm>
          <a:prstGeom prst="rect">
            <a:avLst/>
          </a:prstGeom>
        </p:spPr>
        <p:txBody>
          <a:bodyPr vert="horz" lIns="0" tIns="0" rIns="0" bIns="0" rtlCol="0" anchor="ctr">
            <a:normAutofit/>
          </a:bodyPr>
          <a:lstStyle>
            <a:lvl1pPr>
              <a:defRPr>
                <a:latin typeface="+mn-lt"/>
              </a:defRPr>
            </a:lvl1pPr>
          </a:lstStyle>
          <a:p>
            <a:r>
              <a:rPr lang="en-US" dirty="0"/>
              <a:t>Storyboard – 6 Pictures</a:t>
            </a:r>
          </a:p>
        </p:txBody>
      </p:sp>
      <p:sp>
        <p:nvSpPr>
          <p:cNvPr id="19" name="Picture Placeholder 3">
            <a:extLst>
              <a:ext uri="{FF2B5EF4-FFF2-40B4-BE49-F238E27FC236}">
                <a16:creationId xmlns:a16="http://schemas.microsoft.com/office/drawing/2014/main" id="{CE3D347F-1D0C-4C28-8C53-B7EA4D7731ED}"/>
              </a:ext>
            </a:extLst>
          </p:cNvPr>
          <p:cNvSpPr>
            <a:spLocks noGrp="1"/>
          </p:cNvSpPr>
          <p:nvPr>
            <p:ph type="pic" sz="quarter" idx="16"/>
          </p:nvPr>
        </p:nvSpPr>
        <p:spPr>
          <a:xfrm>
            <a:off x="2472667" y="1534146"/>
            <a:ext cx="1970564" cy="2015205"/>
          </a:xfrm>
        </p:spPr>
        <p:txBody>
          <a:bodyPr/>
          <a:lstStyle>
            <a:lvl1pPr marL="0" indent="0" algn="ctr">
              <a:buNone/>
              <a:defRPr>
                <a:latin typeface="+mn-lt"/>
              </a:defRPr>
            </a:lvl1pPr>
          </a:lstStyle>
          <a:p>
            <a:r>
              <a:rPr lang="en-US"/>
              <a:t>Click icon to add picture</a:t>
            </a:r>
            <a:endParaRPr lang="en-US" dirty="0"/>
          </a:p>
        </p:txBody>
      </p:sp>
      <p:sp>
        <p:nvSpPr>
          <p:cNvPr id="23" name="Picture Placeholder 3">
            <a:extLst>
              <a:ext uri="{FF2B5EF4-FFF2-40B4-BE49-F238E27FC236}">
                <a16:creationId xmlns:a16="http://schemas.microsoft.com/office/drawing/2014/main" id="{5CF61A09-9307-4CCC-A12F-38442F8DBC61}"/>
              </a:ext>
            </a:extLst>
          </p:cNvPr>
          <p:cNvSpPr>
            <a:spLocks noGrp="1"/>
          </p:cNvSpPr>
          <p:nvPr>
            <p:ph type="pic" sz="quarter" idx="17"/>
          </p:nvPr>
        </p:nvSpPr>
        <p:spPr>
          <a:xfrm>
            <a:off x="2472667" y="3827405"/>
            <a:ext cx="1970564" cy="2015205"/>
          </a:xfrm>
        </p:spPr>
        <p:txBody>
          <a:bodyPr/>
          <a:lstStyle>
            <a:lvl1pPr marL="0" indent="0" algn="ctr">
              <a:buNone/>
              <a:defRPr>
                <a:latin typeface="+mn-lt"/>
              </a:defRPr>
            </a:lvl1pPr>
          </a:lstStyle>
          <a:p>
            <a:r>
              <a:rPr lang="en-US"/>
              <a:t>Click icon to add picture</a:t>
            </a:r>
            <a:endParaRPr lang="en-US" dirty="0"/>
          </a:p>
        </p:txBody>
      </p:sp>
      <p:sp>
        <p:nvSpPr>
          <p:cNvPr id="27" name="Picture Placeholder 3">
            <a:extLst>
              <a:ext uri="{FF2B5EF4-FFF2-40B4-BE49-F238E27FC236}">
                <a16:creationId xmlns:a16="http://schemas.microsoft.com/office/drawing/2014/main" id="{3064A190-F5B2-4407-BBDE-CC478E3D4BEA}"/>
              </a:ext>
            </a:extLst>
          </p:cNvPr>
          <p:cNvSpPr>
            <a:spLocks noGrp="1"/>
          </p:cNvSpPr>
          <p:nvPr>
            <p:ph type="pic" sz="quarter" idx="18"/>
          </p:nvPr>
        </p:nvSpPr>
        <p:spPr>
          <a:xfrm>
            <a:off x="4700770" y="1534146"/>
            <a:ext cx="1970564" cy="2015205"/>
          </a:xfrm>
        </p:spPr>
        <p:txBody>
          <a:bodyPr/>
          <a:lstStyle>
            <a:lvl1pPr marL="0" indent="0" algn="ctr">
              <a:buNone/>
              <a:defRPr>
                <a:latin typeface="+mn-lt"/>
              </a:defRPr>
            </a:lvl1pPr>
          </a:lstStyle>
          <a:p>
            <a:r>
              <a:rPr lang="en-US"/>
              <a:t>Click icon to add picture</a:t>
            </a:r>
            <a:endParaRPr lang="en-US" dirty="0"/>
          </a:p>
        </p:txBody>
      </p:sp>
      <p:sp>
        <p:nvSpPr>
          <p:cNvPr id="28" name="Picture Placeholder 3">
            <a:extLst>
              <a:ext uri="{FF2B5EF4-FFF2-40B4-BE49-F238E27FC236}">
                <a16:creationId xmlns:a16="http://schemas.microsoft.com/office/drawing/2014/main" id="{31C76915-2B29-4350-8A64-895A0B5BC6D4}"/>
              </a:ext>
            </a:extLst>
          </p:cNvPr>
          <p:cNvSpPr>
            <a:spLocks noGrp="1"/>
          </p:cNvSpPr>
          <p:nvPr>
            <p:ph type="pic" sz="quarter" idx="19"/>
          </p:nvPr>
        </p:nvSpPr>
        <p:spPr>
          <a:xfrm>
            <a:off x="4700770" y="3827405"/>
            <a:ext cx="1970564" cy="2015205"/>
          </a:xfrm>
        </p:spPr>
        <p:txBody>
          <a:bodyPr/>
          <a:lstStyle>
            <a:lvl1pPr marL="0" indent="0" algn="ctr">
              <a:buNone/>
              <a:defRPr>
                <a:latin typeface="+mn-lt"/>
              </a:defRPr>
            </a:lvl1pPr>
          </a:lstStyle>
          <a:p>
            <a:r>
              <a:rPr lang="en-US"/>
              <a:t>Click icon to add picture</a:t>
            </a:r>
            <a:endParaRPr lang="en-US" dirty="0"/>
          </a:p>
        </p:txBody>
      </p:sp>
      <p:sp>
        <p:nvSpPr>
          <p:cNvPr id="29" name="Picture Placeholder 3">
            <a:extLst>
              <a:ext uri="{FF2B5EF4-FFF2-40B4-BE49-F238E27FC236}">
                <a16:creationId xmlns:a16="http://schemas.microsoft.com/office/drawing/2014/main" id="{AE8C3982-AE1B-4C29-A351-561424CBBDA4}"/>
              </a:ext>
            </a:extLst>
          </p:cNvPr>
          <p:cNvSpPr>
            <a:spLocks noGrp="1"/>
          </p:cNvSpPr>
          <p:nvPr>
            <p:ph type="pic" sz="quarter" idx="20"/>
          </p:nvPr>
        </p:nvSpPr>
        <p:spPr>
          <a:xfrm>
            <a:off x="6930341" y="1534139"/>
            <a:ext cx="1811388" cy="4308464"/>
          </a:xfrm>
        </p:spPr>
        <p:txBody>
          <a:bodyPr/>
          <a:lstStyle>
            <a:lvl1pPr marL="0" indent="0" algn="ctr">
              <a:buNone/>
              <a:defRPr>
                <a:latin typeface="+mn-lt"/>
              </a:defRPr>
            </a:lvl1pPr>
          </a:lstStyle>
          <a:p>
            <a:r>
              <a:rPr lang="en-US"/>
              <a:t>Click icon to add picture</a:t>
            </a:r>
            <a:endParaRPr lang="en-US" dirty="0"/>
          </a:p>
        </p:txBody>
      </p:sp>
      <p:pic>
        <p:nvPicPr>
          <p:cNvPr id="20" name="Picture 19">
            <a:extLst>
              <a:ext uri="{FF2B5EF4-FFF2-40B4-BE49-F238E27FC236}">
                <a16:creationId xmlns:a16="http://schemas.microsoft.com/office/drawing/2014/main" id="{076EB22F-9A1A-4C91-941A-FD6FE35A801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71914" y="6265899"/>
            <a:ext cx="1299749" cy="374948"/>
          </a:xfrm>
          <a:prstGeom prst="rect">
            <a:avLst/>
          </a:prstGeom>
        </p:spPr>
      </p:pic>
    </p:spTree>
    <p:extLst>
      <p:ext uri="{BB962C8B-B14F-4D97-AF65-F5344CB8AC3E}">
        <p14:creationId xmlns:p14="http://schemas.microsoft.com/office/powerpoint/2010/main" val="638282825"/>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Storyboard - 8 pictures">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C21CEBB-4BE2-42A9-9A9A-BE53D5E22D9B}"/>
              </a:ext>
            </a:extLst>
          </p:cNvPr>
          <p:cNvSpPr/>
          <p:nvPr userDrawn="1"/>
        </p:nvSpPr>
        <p:spPr>
          <a:xfrm>
            <a:off x="0" y="6089456"/>
            <a:ext cx="9144000" cy="76854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Footer Placeholder 1">
            <a:extLst>
              <a:ext uri="{FF2B5EF4-FFF2-40B4-BE49-F238E27FC236}">
                <a16:creationId xmlns:a16="http://schemas.microsoft.com/office/drawing/2014/main" id="{7852EEB6-0FAC-4E2B-8D22-1A23E9AD7E85}"/>
              </a:ext>
            </a:extLst>
          </p:cNvPr>
          <p:cNvSpPr>
            <a:spLocks noGrp="1"/>
          </p:cNvSpPr>
          <p:nvPr>
            <p:ph type="ftr" sz="quarter" idx="14"/>
          </p:nvPr>
        </p:nvSpPr>
        <p:spPr>
          <a:xfrm>
            <a:off x="2134126" y="6366389"/>
            <a:ext cx="4875749" cy="173368"/>
          </a:xfrm>
        </p:spPr>
        <p:txBody>
          <a:bodyPr lIns="0" tIns="0" rIns="0" bIns="0" anchor="b"/>
          <a:lstStyle>
            <a:lvl1pPr algn="l">
              <a:defRPr sz="750">
                <a:solidFill>
                  <a:schemeClr val="bg1"/>
                </a:solidFill>
              </a:defRPr>
            </a:lvl1pPr>
          </a:lstStyle>
          <a:p>
            <a:r>
              <a:rPr lang="en-GB" dirty="0"/>
              <a:t>SCHOOL OF - to apply in all slides at the same time edit in Insert &gt; Header &amp; Footer</a:t>
            </a:r>
          </a:p>
        </p:txBody>
      </p:sp>
      <p:sp>
        <p:nvSpPr>
          <p:cNvPr id="20" name="Slide Number Placeholder 5">
            <a:extLst>
              <a:ext uri="{FF2B5EF4-FFF2-40B4-BE49-F238E27FC236}">
                <a16:creationId xmlns:a16="http://schemas.microsoft.com/office/drawing/2014/main" id="{AB5F7B82-800B-4464-A080-A63368A69076}"/>
              </a:ext>
            </a:extLst>
          </p:cNvPr>
          <p:cNvSpPr>
            <a:spLocks noGrp="1"/>
          </p:cNvSpPr>
          <p:nvPr>
            <p:ph type="sldNum" sz="quarter" idx="4"/>
          </p:nvPr>
        </p:nvSpPr>
        <p:spPr>
          <a:xfrm>
            <a:off x="8603086" y="570010"/>
            <a:ext cx="228098" cy="365125"/>
          </a:xfrm>
          <a:prstGeom prst="rect">
            <a:avLst/>
          </a:prstGeom>
        </p:spPr>
        <p:txBody>
          <a:bodyPr vert="horz" lIns="0" tIns="45720" rIns="0" bIns="45720" rtlCol="0" anchor="ctr"/>
          <a:lstStyle>
            <a:lvl1pPr algn="l">
              <a:defRPr sz="750" b="0" i="0">
                <a:solidFill>
                  <a:schemeClr val="accent6"/>
                </a:solidFill>
                <a:latin typeface="+mn-lt"/>
              </a:defRPr>
            </a:lvl1pPr>
          </a:lstStyle>
          <a:p>
            <a:fld id="{54797FC3-DC33-DA47-95F6-F7EB925D69E8}" type="slidenum">
              <a:rPr lang="en-US" smtClean="0"/>
              <a:pPr/>
              <a:t>‹#›</a:t>
            </a:fld>
            <a:endParaRPr lang="en-US"/>
          </a:p>
        </p:txBody>
      </p:sp>
      <p:cxnSp>
        <p:nvCxnSpPr>
          <p:cNvPr id="21" name="Straight Connector 20">
            <a:extLst>
              <a:ext uri="{FF2B5EF4-FFF2-40B4-BE49-F238E27FC236}">
                <a16:creationId xmlns:a16="http://schemas.microsoft.com/office/drawing/2014/main" id="{8E55C17D-92DC-4E53-AAD9-7D9239325CF3}"/>
              </a:ext>
            </a:extLst>
          </p:cNvPr>
          <p:cNvCxnSpPr>
            <a:cxnSpLocks/>
          </p:cNvCxnSpPr>
          <p:nvPr userDrawn="1"/>
        </p:nvCxnSpPr>
        <p:spPr>
          <a:xfrm>
            <a:off x="8518760" y="625959"/>
            <a:ext cx="0" cy="23232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2" name="Title Placeholder 1">
            <a:extLst>
              <a:ext uri="{FF2B5EF4-FFF2-40B4-BE49-F238E27FC236}">
                <a16:creationId xmlns:a16="http://schemas.microsoft.com/office/drawing/2014/main" id="{D28C5D4B-396E-4FF2-9E3F-4ECF99BD88B6}"/>
              </a:ext>
            </a:extLst>
          </p:cNvPr>
          <p:cNvSpPr>
            <a:spLocks noGrp="1"/>
          </p:cNvSpPr>
          <p:nvPr>
            <p:ph type="title" hasCustomPrompt="1"/>
          </p:nvPr>
        </p:nvSpPr>
        <p:spPr>
          <a:xfrm>
            <a:off x="402272" y="476722"/>
            <a:ext cx="7978539" cy="768545"/>
          </a:xfrm>
          <a:prstGeom prst="rect">
            <a:avLst/>
          </a:prstGeom>
        </p:spPr>
        <p:txBody>
          <a:bodyPr vert="horz" lIns="0" tIns="0" rIns="0" bIns="0" rtlCol="0" anchor="ctr">
            <a:normAutofit/>
          </a:bodyPr>
          <a:lstStyle>
            <a:lvl1pPr>
              <a:defRPr>
                <a:latin typeface="+mn-lt"/>
              </a:defRPr>
            </a:lvl1pPr>
          </a:lstStyle>
          <a:p>
            <a:r>
              <a:rPr lang="en-US" dirty="0"/>
              <a:t>Storyboard – 8 Pictures</a:t>
            </a:r>
          </a:p>
        </p:txBody>
      </p:sp>
      <p:sp>
        <p:nvSpPr>
          <p:cNvPr id="24" name="Picture Placeholder 3">
            <a:extLst>
              <a:ext uri="{FF2B5EF4-FFF2-40B4-BE49-F238E27FC236}">
                <a16:creationId xmlns:a16="http://schemas.microsoft.com/office/drawing/2014/main" id="{F3CAE9F0-44C1-4CC8-B77E-5E1A8E0A9CFD}"/>
              </a:ext>
            </a:extLst>
          </p:cNvPr>
          <p:cNvSpPr>
            <a:spLocks noGrp="1"/>
          </p:cNvSpPr>
          <p:nvPr>
            <p:ph type="pic" sz="quarter" idx="18"/>
          </p:nvPr>
        </p:nvSpPr>
        <p:spPr>
          <a:xfrm>
            <a:off x="4648201" y="1540198"/>
            <a:ext cx="1970564" cy="2015205"/>
          </a:xfrm>
        </p:spPr>
        <p:txBody>
          <a:bodyPr/>
          <a:lstStyle>
            <a:lvl1pPr marL="0" indent="0" algn="ctr">
              <a:buNone/>
              <a:defRPr>
                <a:latin typeface="+mn-lt"/>
              </a:defRPr>
            </a:lvl1pPr>
          </a:lstStyle>
          <a:p>
            <a:r>
              <a:rPr lang="en-US"/>
              <a:t>Click icon to add picture</a:t>
            </a:r>
            <a:endParaRPr lang="en-US" dirty="0"/>
          </a:p>
        </p:txBody>
      </p:sp>
      <p:sp>
        <p:nvSpPr>
          <p:cNvPr id="25" name="Picture Placeholder 3">
            <a:extLst>
              <a:ext uri="{FF2B5EF4-FFF2-40B4-BE49-F238E27FC236}">
                <a16:creationId xmlns:a16="http://schemas.microsoft.com/office/drawing/2014/main" id="{78D88564-DB3C-4275-80EA-AC8ECCCB2B41}"/>
              </a:ext>
            </a:extLst>
          </p:cNvPr>
          <p:cNvSpPr>
            <a:spLocks noGrp="1"/>
          </p:cNvSpPr>
          <p:nvPr>
            <p:ph type="pic" sz="quarter" idx="21"/>
          </p:nvPr>
        </p:nvSpPr>
        <p:spPr>
          <a:xfrm>
            <a:off x="6771166" y="1540198"/>
            <a:ext cx="1970564" cy="2015205"/>
          </a:xfrm>
        </p:spPr>
        <p:txBody>
          <a:bodyPr/>
          <a:lstStyle>
            <a:lvl1pPr marL="0" indent="0" algn="ctr">
              <a:buNone/>
              <a:defRPr>
                <a:latin typeface="+mn-lt"/>
              </a:defRPr>
            </a:lvl1pPr>
          </a:lstStyle>
          <a:p>
            <a:r>
              <a:rPr lang="en-US"/>
              <a:t>Click icon to add picture</a:t>
            </a:r>
            <a:endParaRPr lang="en-US" dirty="0"/>
          </a:p>
        </p:txBody>
      </p:sp>
      <p:sp>
        <p:nvSpPr>
          <p:cNvPr id="26" name="Picture Placeholder 3">
            <a:extLst>
              <a:ext uri="{FF2B5EF4-FFF2-40B4-BE49-F238E27FC236}">
                <a16:creationId xmlns:a16="http://schemas.microsoft.com/office/drawing/2014/main" id="{1BE8D0A9-0965-4D44-A8C6-D87CE8E8FD41}"/>
              </a:ext>
            </a:extLst>
          </p:cNvPr>
          <p:cNvSpPr>
            <a:spLocks noGrp="1"/>
          </p:cNvSpPr>
          <p:nvPr>
            <p:ph type="pic" sz="quarter" idx="23"/>
          </p:nvPr>
        </p:nvSpPr>
        <p:spPr>
          <a:xfrm>
            <a:off x="4647271" y="3820452"/>
            <a:ext cx="1970564" cy="2015205"/>
          </a:xfrm>
        </p:spPr>
        <p:txBody>
          <a:bodyPr/>
          <a:lstStyle>
            <a:lvl1pPr marL="0" indent="0" algn="ctr">
              <a:buNone/>
              <a:defRPr>
                <a:latin typeface="+mn-lt"/>
              </a:defRPr>
            </a:lvl1pPr>
          </a:lstStyle>
          <a:p>
            <a:r>
              <a:rPr lang="en-US"/>
              <a:t>Click icon to add picture</a:t>
            </a:r>
            <a:endParaRPr lang="en-US" dirty="0"/>
          </a:p>
        </p:txBody>
      </p:sp>
      <p:sp>
        <p:nvSpPr>
          <p:cNvPr id="30" name="Picture Placeholder 3">
            <a:extLst>
              <a:ext uri="{FF2B5EF4-FFF2-40B4-BE49-F238E27FC236}">
                <a16:creationId xmlns:a16="http://schemas.microsoft.com/office/drawing/2014/main" id="{C7502BED-604F-48B7-B6EA-99318A95DACD}"/>
              </a:ext>
            </a:extLst>
          </p:cNvPr>
          <p:cNvSpPr>
            <a:spLocks noGrp="1"/>
          </p:cNvSpPr>
          <p:nvPr>
            <p:ph type="pic" sz="quarter" idx="25"/>
          </p:nvPr>
        </p:nvSpPr>
        <p:spPr>
          <a:xfrm>
            <a:off x="6771166" y="3820452"/>
            <a:ext cx="1970564" cy="2015205"/>
          </a:xfrm>
        </p:spPr>
        <p:txBody>
          <a:bodyPr/>
          <a:lstStyle>
            <a:lvl1pPr marL="0" indent="0" algn="ctr">
              <a:buNone/>
              <a:defRPr>
                <a:latin typeface="+mn-lt"/>
              </a:defRPr>
            </a:lvl1pPr>
          </a:lstStyle>
          <a:p>
            <a:r>
              <a:rPr lang="en-US"/>
              <a:t>Click icon to add picture</a:t>
            </a:r>
            <a:endParaRPr lang="en-US" dirty="0"/>
          </a:p>
        </p:txBody>
      </p:sp>
      <p:sp>
        <p:nvSpPr>
          <p:cNvPr id="31" name="Picture Placeholder 3">
            <a:extLst>
              <a:ext uri="{FF2B5EF4-FFF2-40B4-BE49-F238E27FC236}">
                <a16:creationId xmlns:a16="http://schemas.microsoft.com/office/drawing/2014/main" id="{375C5F90-46F0-4F92-95EC-37E0CE52F9D4}"/>
              </a:ext>
            </a:extLst>
          </p:cNvPr>
          <p:cNvSpPr>
            <a:spLocks noGrp="1"/>
          </p:cNvSpPr>
          <p:nvPr>
            <p:ph type="pic" sz="quarter" idx="26"/>
          </p:nvPr>
        </p:nvSpPr>
        <p:spPr>
          <a:xfrm>
            <a:off x="2527477" y="1540198"/>
            <a:ext cx="1970564" cy="2015205"/>
          </a:xfrm>
        </p:spPr>
        <p:txBody>
          <a:bodyPr/>
          <a:lstStyle>
            <a:lvl1pPr marL="0" indent="0" algn="ctr">
              <a:buNone/>
              <a:defRPr>
                <a:latin typeface="+mn-lt"/>
              </a:defRPr>
            </a:lvl1pPr>
          </a:lstStyle>
          <a:p>
            <a:r>
              <a:rPr lang="en-US"/>
              <a:t>Click icon to add picture</a:t>
            </a:r>
            <a:endParaRPr lang="en-US" dirty="0"/>
          </a:p>
        </p:txBody>
      </p:sp>
      <p:sp>
        <p:nvSpPr>
          <p:cNvPr id="32" name="Picture Placeholder 3">
            <a:extLst>
              <a:ext uri="{FF2B5EF4-FFF2-40B4-BE49-F238E27FC236}">
                <a16:creationId xmlns:a16="http://schemas.microsoft.com/office/drawing/2014/main" id="{160ADCE7-F7BA-47DE-9FFA-2106C4800ADC}"/>
              </a:ext>
            </a:extLst>
          </p:cNvPr>
          <p:cNvSpPr>
            <a:spLocks noGrp="1"/>
          </p:cNvSpPr>
          <p:nvPr>
            <p:ph type="pic" sz="quarter" idx="27"/>
          </p:nvPr>
        </p:nvSpPr>
        <p:spPr>
          <a:xfrm>
            <a:off x="2523376" y="3820452"/>
            <a:ext cx="1970564" cy="2015205"/>
          </a:xfrm>
        </p:spPr>
        <p:txBody>
          <a:bodyPr/>
          <a:lstStyle>
            <a:lvl1pPr marL="0" indent="0" algn="ctr">
              <a:buNone/>
              <a:defRPr>
                <a:latin typeface="+mn-lt"/>
              </a:defRPr>
            </a:lvl1pPr>
          </a:lstStyle>
          <a:p>
            <a:r>
              <a:rPr lang="en-US"/>
              <a:t>Click icon to add picture</a:t>
            </a:r>
            <a:endParaRPr lang="en-US" dirty="0"/>
          </a:p>
        </p:txBody>
      </p:sp>
      <p:sp>
        <p:nvSpPr>
          <p:cNvPr id="33" name="Picture Placeholder 3">
            <a:extLst>
              <a:ext uri="{FF2B5EF4-FFF2-40B4-BE49-F238E27FC236}">
                <a16:creationId xmlns:a16="http://schemas.microsoft.com/office/drawing/2014/main" id="{74C2BDDC-5AA8-46A0-9A8D-C70FEC7C8D07}"/>
              </a:ext>
            </a:extLst>
          </p:cNvPr>
          <p:cNvSpPr>
            <a:spLocks noGrp="1"/>
          </p:cNvSpPr>
          <p:nvPr>
            <p:ph type="pic" sz="quarter" idx="28"/>
          </p:nvPr>
        </p:nvSpPr>
        <p:spPr>
          <a:xfrm>
            <a:off x="399481" y="1540198"/>
            <a:ext cx="1970564" cy="2015205"/>
          </a:xfrm>
        </p:spPr>
        <p:txBody>
          <a:bodyPr/>
          <a:lstStyle>
            <a:lvl1pPr marL="0" indent="0" algn="ctr">
              <a:buNone/>
              <a:defRPr>
                <a:latin typeface="+mn-lt"/>
              </a:defRPr>
            </a:lvl1pPr>
          </a:lstStyle>
          <a:p>
            <a:r>
              <a:rPr lang="en-US"/>
              <a:t>Click icon to add picture</a:t>
            </a:r>
            <a:endParaRPr lang="en-US" dirty="0"/>
          </a:p>
        </p:txBody>
      </p:sp>
      <p:sp>
        <p:nvSpPr>
          <p:cNvPr id="34" name="Picture Placeholder 3">
            <a:extLst>
              <a:ext uri="{FF2B5EF4-FFF2-40B4-BE49-F238E27FC236}">
                <a16:creationId xmlns:a16="http://schemas.microsoft.com/office/drawing/2014/main" id="{63FA396A-9B8F-495B-B497-ED0FE61ECF49}"/>
              </a:ext>
            </a:extLst>
          </p:cNvPr>
          <p:cNvSpPr>
            <a:spLocks noGrp="1"/>
          </p:cNvSpPr>
          <p:nvPr>
            <p:ph type="pic" sz="quarter" idx="29"/>
          </p:nvPr>
        </p:nvSpPr>
        <p:spPr>
          <a:xfrm>
            <a:off x="399481" y="3820452"/>
            <a:ext cx="1970564" cy="2015205"/>
          </a:xfrm>
        </p:spPr>
        <p:txBody>
          <a:bodyPr/>
          <a:lstStyle>
            <a:lvl1pPr marL="0" indent="0" algn="ctr">
              <a:buNone/>
              <a:defRPr>
                <a:latin typeface="+mn-lt"/>
              </a:defRPr>
            </a:lvl1pPr>
          </a:lstStyle>
          <a:p>
            <a:r>
              <a:rPr lang="en-US"/>
              <a:t>Click icon to add picture</a:t>
            </a:r>
            <a:endParaRPr lang="en-US" dirty="0"/>
          </a:p>
        </p:txBody>
      </p:sp>
      <p:pic>
        <p:nvPicPr>
          <p:cNvPr id="16" name="Picture 15">
            <a:extLst>
              <a:ext uri="{FF2B5EF4-FFF2-40B4-BE49-F238E27FC236}">
                <a16:creationId xmlns:a16="http://schemas.microsoft.com/office/drawing/2014/main" id="{E3CD3E92-0EA1-49F9-9301-D0C559C110C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71914" y="6265899"/>
            <a:ext cx="1299749" cy="374948"/>
          </a:xfrm>
          <a:prstGeom prst="rect">
            <a:avLst/>
          </a:prstGeom>
        </p:spPr>
      </p:pic>
    </p:spTree>
    <p:extLst>
      <p:ext uri="{BB962C8B-B14F-4D97-AF65-F5344CB8AC3E}">
        <p14:creationId xmlns:p14="http://schemas.microsoft.com/office/powerpoint/2010/main" val="29024575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8/24/2022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479D5F6-EDCB-402A-AC08-4943A1820E8F}" type="slidenum">
              <a:rPr lang="en-US" smtClean="0">
                <a:solidFill>
                  <a:prstClr val="white">
                    <a:lumMod val="50000"/>
                  </a:prstClr>
                </a:solidFill>
              </a:rPr>
              <a:pPr/>
              <a:t>‹#›</a:t>
            </a:fld>
            <a:endParaRPr lang="en-US" dirty="0">
              <a:solidFill>
                <a:prstClr val="white">
                  <a:lumMod val="50000"/>
                </a:prstClr>
              </a:solidFill>
            </a:endParaRPr>
          </a:p>
        </p:txBody>
      </p:sp>
      <p:pic>
        <p:nvPicPr>
          <p:cNvPr id="8" name="Picture 7">
            <a:extLst>
              <a:ext uri="{FF2B5EF4-FFF2-40B4-BE49-F238E27FC236}">
                <a16:creationId xmlns:a16="http://schemas.microsoft.com/office/drawing/2014/main" id="{86D800B8-9EA7-4B68-98AD-F08F42DDFC5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93781" y="6295953"/>
            <a:ext cx="857250" cy="485919"/>
          </a:xfrm>
          <a:prstGeom prst="rect">
            <a:avLst/>
          </a:prstGeom>
        </p:spPr>
      </p:pic>
    </p:spTree>
    <p:extLst>
      <p:ext uri="{BB962C8B-B14F-4D97-AF65-F5344CB8AC3E}">
        <p14:creationId xmlns:p14="http://schemas.microsoft.com/office/powerpoint/2010/main" val="4234392518"/>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Contact Us">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C21CEBB-4BE2-42A9-9A9A-BE53D5E22D9B}"/>
              </a:ext>
            </a:extLst>
          </p:cNvPr>
          <p:cNvSpPr/>
          <p:nvPr userDrawn="1"/>
        </p:nvSpPr>
        <p:spPr>
          <a:xfrm>
            <a:off x="0" y="6089456"/>
            <a:ext cx="9144000" cy="76854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Footer Placeholder 1">
            <a:extLst>
              <a:ext uri="{FF2B5EF4-FFF2-40B4-BE49-F238E27FC236}">
                <a16:creationId xmlns:a16="http://schemas.microsoft.com/office/drawing/2014/main" id="{7852EEB6-0FAC-4E2B-8D22-1A23E9AD7E85}"/>
              </a:ext>
            </a:extLst>
          </p:cNvPr>
          <p:cNvSpPr>
            <a:spLocks noGrp="1"/>
          </p:cNvSpPr>
          <p:nvPr>
            <p:ph type="ftr" sz="quarter" idx="14"/>
          </p:nvPr>
        </p:nvSpPr>
        <p:spPr>
          <a:xfrm>
            <a:off x="2134126" y="6366389"/>
            <a:ext cx="4875749" cy="173368"/>
          </a:xfrm>
        </p:spPr>
        <p:txBody>
          <a:bodyPr lIns="0" tIns="0" rIns="0" bIns="0" anchor="b"/>
          <a:lstStyle>
            <a:lvl1pPr algn="l">
              <a:defRPr sz="750">
                <a:solidFill>
                  <a:schemeClr val="bg1"/>
                </a:solidFill>
              </a:defRPr>
            </a:lvl1pPr>
          </a:lstStyle>
          <a:p>
            <a:r>
              <a:rPr lang="en-GB" dirty="0"/>
              <a:t>SCHOOL OF - to apply in all slides at the same time edit in Insert &gt; Header &amp; Footer</a:t>
            </a:r>
          </a:p>
        </p:txBody>
      </p:sp>
      <p:sp>
        <p:nvSpPr>
          <p:cNvPr id="16" name="Slide Number Placeholder 5">
            <a:extLst>
              <a:ext uri="{FF2B5EF4-FFF2-40B4-BE49-F238E27FC236}">
                <a16:creationId xmlns:a16="http://schemas.microsoft.com/office/drawing/2014/main" id="{336628AD-806A-4FD0-8F45-D6187172A019}"/>
              </a:ext>
            </a:extLst>
          </p:cNvPr>
          <p:cNvSpPr>
            <a:spLocks noGrp="1"/>
          </p:cNvSpPr>
          <p:nvPr>
            <p:ph type="sldNum" sz="quarter" idx="4"/>
          </p:nvPr>
        </p:nvSpPr>
        <p:spPr>
          <a:xfrm>
            <a:off x="8603086" y="570010"/>
            <a:ext cx="228098" cy="365125"/>
          </a:xfrm>
          <a:prstGeom prst="rect">
            <a:avLst/>
          </a:prstGeom>
        </p:spPr>
        <p:txBody>
          <a:bodyPr vert="horz" lIns="0" tIns="45720" rIns="0" bIns="45720" rtlCol="0" anchor="ctr"/>
          <a:lstStyle>
            <a:lvl1pPr algn="l">
              <a:defRPr sz="750" b="0" i="0">
                <a:solidFill>
                  <a:schemeClr val="accent6"/>
                </a:solidFill>
                <a:latin typeface="+mn-lt"/>
              </a:defRPr>
            </a:lvl1pPr>
          </a:lstStyle>
          <a:p>
            <a:fld id="{54797FC3-DC33-DA47-95F6-F7EB925D69E8}" type="slidenum">
              <a:rPr lang="en-US" smtClean="0"/>
              <a:pPr/>
              <a:t>‹#›</a:t>
            </a:fld>
            <a:endParaRPr lang="en-US"/>
          </a:p>
        </p:txBody>
      </p:sp>
      <p:cxnSp>
        <p:nvCxnSpPr>
          <p:cNvPr id="17" name="Straight Connector 16">
            <a:extLst>
              <a:ext uri="{FF2B5EF4-FFF2-40B4-BE49-F238E27FC236}">
                <a16:creationId xmlns:a16="http://schemas.microsoft.com/office/drawing/2014/main" id="{45B1198E-0B69-4D76-A3BC-056435F8C5A7}"/>
              </a:ext>
            </a:extLst>
          </p:cNvPr>
          <p:cNvCxnSpPr>
            <a:cxnSpLocks/>
          </p:cNvCxnSpPr>
          <p:nvPr userDrawn="1"/>
        </p:nvCxnSpPr>
        <p:spPr>
          <a:xfrm>
            <a:off x="8518760" y="625959"/>
            <a:ext cx="0" cy="232322"/>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Title Placeholder 1">
            <a:extLst>
              <a:ext uri="{FF2B5EF4-FFF2-40B4-BE49-F238E27FC236}">
                <a16:creationId xmlns:a16="http://schemas.microsoft.com/office/drawing/2014/main" id="{A6548F59-3F93-4D0C-A950-0A7A662C7E03}"/>
              </a:ext>
            </a:extLst>
          </p:cNvPr>
          <p:cNvSpPr>
            <a:spLocks noGrp="1"/>
          </p:cNvSpPr>
          <p:nvPr>
            <p:ph type="title" hasCustomPrompt="1"/>
          </p:nvPr>
        </p:nvSpPr>
        <p:spPr>
          <a:xfrm>
            <a:off x="402271" y="476722"/>
            <a:ext cx="7977348" cy="768545"/>
          </a:xfrm>
          <a:prstGeom prst="rect">
            <a:avLst/>
          </a:prstGeom>
        </p:spPr>
        <p:txBody>
          <a:bodyPr vert="horz" lIns="0" tIns="0" rIns="0" bIns="0" rtlCol="0" anchor="ctr">
            <a:normAutofit/>
          </a:bodyPr>
          <a:lstStyle>
            <a:lvl1pPr>
              <a:defRPr>
                <a:latin typeface="+mn-lt"/>
              </a:defRPr>
            </a:lvl1pPr>
          </a:lstStyle>
          <a:p>
            <a:r>
              <a:rPr lang="en-US" dirty="0"/>
              <a:t>Contact us - Option 1</a:t>
            </a:r>
          </a:p>
        </p:txBody>
      </p:sp>
      <p:sp>
        <p:nvSpPr>
          <p:cNvPr id="19" name="Google Shape;1039;p98">
            <a:extLst>
              <a:ext uri="{FF2B5EF4-FFF2-40B4-BE49-F238E27FC236}">
                <a16:creationId xmlns:a16="http://schemas.microsoft.com/office/drawing/2014/main" id="{1E1D2004-4C11-44D3-AA66-451DB5F1DB14}"/>
              </a:ext>
            </a:extLst>
          </p:cNvPr>
          <p:cNvSpPr/>
          <p:nvPr userDrawn="1"/>
        </p:nvSpPr>
        <p:spPr>
          <a:xfrm>
            <a:off x="589982" y="2481119"/>
            <a:ext cx="224796" cy="299807"/>
          </a:xfrm>
          <a:custGeom>
            <a:avLst/>
            <a:gdLst/>
            <a:ahLst/>
            <a:cxnLst/>
            <a:rect l="l" t="t" r="r" b="b"/>
            <a:pathLst>
              <a:path w="379" h="380" extrusionOk="0">
                <a:moveTo>
                  <a:pt x="362" y="283"/>
                </a:moveTo>
                <a:lnTo>
                  <a:pt x="314" y="245"/>
                </a:lnTo>
                <a:cubicBezTo>
                  <a:pt x="304" y="236"/>
                  <a:pt x="288" y="236"/>
                  <a:pt x="277" y="244"/>
                </a:cubicBezTo>
                <a:lnTo>
                  <a:pt x="237" y="274"/>
                </a:lnTo>
                <a:cubicBezTo>
                  <a:pt x="232" y="278"/>
                  <a:pt x="225" y="277"/>
                  <a:pt x="220" y="272"/>
                </a:cubicBezTo>
                <a:lnTo>
                  <a:pt x="160" y="218"/>
                </a:lnTo>
                <a:lnTo>
                  <a:pt x="105" y="157"/>
                </a:lnTo>
                <a:cubicBezTo>
                  <a:pt x="100" y="152"/>
                  <a:pt x="100" y="146"/>
                  <a:pt x="103" y="141"/>
                </a:cubicBezTo>
                <a:lnTo>
                  <a:pt x="133" y="100"/>
                </a:lnTo>
                <a:cubicBezTo>
                  <a:pt x="142" y="89"/>
                  <a:pt x="141" y="74"/>
                  <a:pt x="132" y="63"/>
                </a:cubicBezTo>
                <a:lnTo>
                  <a:pt x="94" y="15"/>
                </a:lnTo>
                <a:cubicBezTo>
                  <a:pt x="82" y="1"/>
                  <a:pt x="61" y="0"/>
                  <a:pt x="48" y="13"/>
                </a:cubicBezTo>
                <a:lnTo>
                  <a:pt x="9" y="53"/>
                </a:lnTo>
                <a:cubicBezTo>
                  <a:pt x="3" y="60"/>
                  <a:pt x="0" y="69"/>
                  <a:pt x="0" y="78"/>
                </a:cubicBezTo>
                <a:cubicBezTo>
                  <a:pt x="4" y="157"/>
                  <a:pt x="40" y="233"/>
                  <a:pt x="93" y="285"/>
                </a:cubicBezTo>
                <a:cubicBezTo>
                  <a:pt x="146" y="338"/>
                  <a:pt x="221" y="374"/>
                  <a:pt x="300" y="378"/>
                </a:cubicBezTo>
                <a:cubicBezTo>
                  <a:pt x="309" y="379"/>
                  <a:pt x="318" y="375"/>
                  <a:pt x="324" y="369"/>
                </a:cubicBezTo>
                <a:lnTo>
                  <a:pt x="364" y="328"/>
                </a:lnTo>
                <a:cubicBezTo>
                  <a:pt x="378" y="316"/>
                  <a:pt x="377" y="294"/>
                  <a:pt x="362" y="283"/>
                </a:cubicBezTo>
              </a:path>
            </a:pathLst>
          </a:custGeom>
          <a:solidFill>
            <a:schemeClr val="accent3"/>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23" name="Google Shape;1063;p98">
            <a:extLst>
              <a:ext uri="{FF2B5EF4-FFF2-40B4-BE49-F238E27FC236}">
                <a16:creationId xmlns:a16="http://schemas.microsoft.com/office/drawing/2014/main" id="{069FCEEF-788F-46A5-BB3F-B184E194FB89}"/>
              </a:ext>
            </a:extLst>
          </p:cNvPr>
          <p:cNvSpPr/>
          <p:nvPr userDrawn="1"/>
        </p:nvSpPr>
        <p:spPr>
          <a:xfrm>
            <a:off x="589984" y="3889714"/>
            <a:ext cx="224795" cy="230084"/>
          </a:xfrm>
          <a:custGeom>
            <a:avLst/>
            <a:gdLst/>
            <a:ahLst/>
            <a:cxnLst/>
            <a:rect l="l" t="t" r="r" b="b"/>
            <a:pathLst>
              <a:path w="380" h="289" extrusionOk="0">
                <a:moveTo>
                  <a:pt x="183" y="180"/>
                </a:moveTo>
                <a:cubicBezTo>
                  <a:pt x="188" y="184"/>
                  <a:pt x="195" y="184"/>
                  <a:pt x="199" y="180"/>
                </a:cubicBezTo>
                <a:lnTo>
                  <a:pt x="375" y="16"/>
                </a:lnTo>
                <a:cubicBezTo>
                  <a:pt x="379" y="10"/>
                  <a:pt x="378" y="0"/>
                  <a:pt x="366" y="0"/>
                </a:cubicBezTo>
                <a:lnTo>
                  <a:pt x="17" y="1"/>
                </a:lnTo>
                <a:cubicBezTo>
                  <a:pt x="8" y="1"/>
                  <a:pt x="0" y="9"/>
                  <a:pt x="7" y="17"/>
                </a:cubicBezTo>
                <a:lnTo>
                  <a:pt x="183" y="180"/>
                </a:lnTo>
                <a:close/>
                <a:moveTo>
                  <a:pt x="378" y="80"/>
                </a:moveTo>
                <a:cubicBezTo>
                  <a:pt x="378" y="72"/>
                  <a:pt x="369" y="68"/>
                  <a:pt x="363" y="73"/>
                </a:cubicBezTo>
                <a:lnTo>
                  <a:pt x="225" y="200"/>
                </a:lnTo>
                <a:cubicBezTo>
                  <a:pt x="216" y="209"/>
                  <a:pt x="204" y="213"/>
                  <a:pt x="191" y="213"/>
                </a:cubicBezTo>
                <a:cubicBezTo>
                  <a:pt x="179" y="213"/>
                  <a:pt x="167" y="209"/>
                  <a:pt x="158" y="201"/>
                </a:cubicBezTo>
                <a:lnTo>
                  <a:pt x="21" y="73"/>
                </a:lnTo>
                <a:cubicBezTo>
                  <a:pt x="15" y="68"/>
                  <a:pt x="5" y="72"/>
                  <a:pt x="5" y="80"/>
                </a:cubicBezTo>
                <a:cubicBezTo>
                  <a:pt x="5" y="115"/>
                  <a:pt x="5" y="210"/>
                  <a:pt x="5" y="257"/>
                </a:cubicBezTo>
                <a:cubicBezTo>
                  <a:pt x="5" y="274"/>
                  <a:pt x="19" y="288"/>
                  <a:pt x="36" y="288"/>
                </a:cubicBezTo>
                <a:lnTo>
                  <a:pt x="347" y="288"/>
                </a:lnTo>
                <a:cubicBezTo>
                  <a:pt x="364" y="288"/>
                  <a:pt x="378" y="274"/>
                  <a:pt x="378" y="257"/>
                </a:cubicBezTo>
                <a:lnTo>
                  <a:pt x="378" y="80"/>
                </a:lnTo>
                <a:close/>
              </a:path>
            </a:pathLst>
          </a:custGeom>
          <a:solidFill>
            <a:schemeClr val="accent3"/>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27" name="Google Shape;1234;p98">
            <a:extLst>
              <a:ext uri="{FF2B5EF4-FFF2-40B4-BE49-F238E27FC236}">
                <a16:creationId xmlns:a16="http://schemas.microsoft.com/office/drawing/2014/main" id="{09890206-2A4D-4CC1-B913-C14EF4276518}"/>
              </a:ext>
            </a:extLst>
          </p:cNvPr>
          <p:cNvSpPr/>
          <p:nvPr userDrawn="1"/>
        </p:nvSpPr>
        <p:spPr>
          <a:xfrm>
            <a:off x="589982" y="4499958"/>
            <a:ext cx="222184" cy="296322"/>
          </a:xfrm>
          <a:custGeom>
            <a:avLst/>
            <a:gdLst/>
            <a:ahLst/>
            <a:cxnLst/>
            <a:rect l="l" t="t" r="r" b="b"/>
            <a:pathLst>
              <a:path w="375" h="375" extrusionOk="0">
                <a:moveTo>
                  <a:pt x="187" y="0"/>
                </a:moveTo>
                <a:cubicBezTo>
                  <a:pt x="84" y="0"/>
                  <a:pt x="0" y="83"/>
                  <a:pt x="0" y="187"/>
                </a:cubicBezTo>
                <a:cubicBezTo>
                  <a:pt x="0" y="290"/>
                  <a:pt x="84" y="374"/>
                  <a:pt x="187" y="374"/>
                </a:cubicBezTo>
                <a:cubicBezTo>
                  <a:pt x="291" y="374"/>
                  <a:pt x="374" y="290"/>
                  <a:pt x="374" y="187"/>
                </a:cubicBezTo>
                <a:cubicBezTo>
                  <a:pt x="374" y="83"/>
                  <a:pt x="291" y="0"/>
                  <a:pt x="187" y="0"/>
                </a:cubicBezTo>
                <a:close/>
                <a:moveTo>
                  <a:pt x="211" y="267"/>
                </a:moveTo>
                <a:cubicBezTo>
                  <a:pt x="199" y="279"/>
                  <a:pt x="195" y="301"/>
                  <a:pt x="190" y="317"/>
                </a:cubicBezTo>
                <a:cubicBezTo>
                  <a:pt x="190" y="320"/>
                  <a:pt x="187" y="323"/>
                  <a:pt x="184" y="325"/>
                </a:cubicBezTo>
                <a:lnTo>
                  <a:pt x="176" y="328"/>
                </a:lnTo>
                <a:cubicBezTo>
                  <a:pt x="172" y="331"/>
                  <a:pt x="166" y="330"/>
                  <a:pt x="162" y="326"/>
                </a:cubicBezTo>
                <a:cubicBezTo>
                  <a:pt x="155" y="319"/>
                  <a:pt x="148" y="308"/>
                  <a:pt x="148" y="297"/>
                </a:cubicBezTo>
                <a:cubicBezTo>
                  <a:pt x="148" y="279"/>
                  <a:pt x="117" y="285"/>
                  <a:pt x="117" y="247"/>
                </a:cubicBezTo>
                <a:cubicBezTo>
                  <a:pt x="117" y="217"/>
                  <a:pt x="78" y="199"/>
                  <a:pt x="50" y="212"/>
                </a:cubicBezTo>
                <a:cubicBezTo>
                  <a:pt x="48" y="213"/>
                  <a:pt x="46" y="215"/>
                  <a:pt x="43" y="215"/>
                </a:cubicBezTo>
                <a:cubicBezTo>
                  <a:pt x="39" y="216"/>
                  <a:pt x="34" y="213"/>
                  <a:pt x="33" y="209"/>
                </a:cubicBezTo>
                <a:cubicBezTo>
                  <a:pt x="32" y="202"/>
                  <a:pt x="32" y="194"/>
                  <a:pt x="32" y="187"/>
                </a:cubicBezTo>
                <a:cubicBezTo>
                  <a:pt x="32" y="149"/>
                  <a:pt x="45" y="115"/>
                  <a:pt x="67" y="89"/>
                </a:cubicBezTo>
                <a:cubicBezTo>
                  <a:pt x="67" y="88"/>
                  <a:pt x="67" y="88"/>
                  <a:pt x="68" y="88"/>
                </a:cubicBezTo>
                <a:cubicBezTo>
                  <a:pt x="87" y="66"/>
                  <a:pt x="111" y="49"/>
                  <a:pt x="139" y="40"/>
                </a:cubicBezTo>
                <a:cubicBezTo>
                  <a:pt x="146" y="37"/>
                  <a:pt x="152" y="45"/>
                  <a:pt x="148" y="51"/>
                </a:cubicBezTo>
                <a:cubicBezTo>
                  <a:pt x="145" y="56"/>
                  <a:pt x="144" y="61"/>
                  <a:pt x="144" y="64"/>
                </a:cubicBezTo>
                <a:cubicBezTo>
                  <a:pt x="144" y="81"/>
                  <a:pt x="129" y="91"/>
                  <a:pt x="122" y="89"/>
                </a:cubicBezTo>
                <a:cubicBezTo>
                  <a:pt x="116" y="86"/>
                  <a:pt x="99" y="97"/>
                  <a:pt x="114" y="105"/>
                </a:cubicBezTo>
                <a:lnTo>
                  <a:pt x="123" y="109"/>
                </a:lnTo>
                <a:lnTo>
                  <a:pt x="124" y="110"/>
                </a:lnTo>
                <a:lnTo>
                  <a:pt x="127" y="111"/>
                </a:lnTo>
                <a:cubicBezTo>
                  <a:pt x="155" y="128"/>
                  <a:pt x="149" y="141"/>
                  <a:pt x="137" y="161"/>
                </a:cubicBezTo>
                <a:cubicBezTo>
                  <a:pt x="124" y="183"/>
                  <a:pt x="119" y="161"/>
                  <a:pt x="100" y="155"/>
                </a:cubicBezTo>
                <a:cubicBezTo>
                  <a:pt x="81" y="149"/>
                  <a:pt x="63" y="160"/>
                  <a:pt x="69" y="173"/>
                </a:cubicBezTo>
                <a:cubicBezTo>
                  <a:pt x="75" y="185"/>
                  <a:pt x="94" y="173"/>
                  <a:pt x="106" y="186"/>
                </a:cubicBezTo>
                <a:cubicBezTo>
                  <a:pt x="119" y="198"/>
                  <a:pt x="119" y="217"/>
                  <a:pt x="156" y="205"/>
                </a:cubicBezTo>
                <a:cubicBezTo>
                  <a:pt x="194" y="192"/>
                  <a:pt x="200" y="198"/>
                  <a:pt x="212" y="211"/>
                </a:cubicBezTo>
                <a:cubicBezTo>
                  <a:pt x="223" y="223"/>
                  <a:pt x="229" y="248"/>
                  <a:pt x="211" y="267"/>
                </a:cubicBezTo>
                <a:close/>
                <a:moveTo>
                  <a:pt x="310" y="265"/>
                </a:moveTo>
                <a:cubicBezTo>
                  <a:pt x="295" y="248"/>
                  <a:pt x="310" y="209"/>
                  <a:pt x="292" y="186"/>
                </a:cubicBezTo>
                <a:cubicBezTo>
                  <a:pt x="272" y="162"/>
                  <a:pt x="247" y="187"/>
                  <a:pt x="223" y="149"/>
                </a:cubicBezTo>
                <a:cubicBezTo>
                  <a:pt x="201" y="112"/>
                  <a:pt x="229" y="82"/>
                  <a:pt x="259" y="71"/>
                </a:cubicBezTo>
                <a:cubicBezTo>
                  <a:pt x="267" y="68"/>
                  <a:pt x="275" y="68"/>
                  <a:pt x="284" y="68"/>
                </a:cubicBezTo>
                <a:cubicBezTo>
                  <a:pt x="285" y="68"/>
                  <a:pt x="288" y="68"/>
                  <a:pt x="289" y="70"/>
                </a:cubicBezTo>
                <a:cubicBezTo>
                  <a:pt x="322" y="98"/>
                  <a:pt x="343" y="140"/>
                  <a:pt x="343" y="187"/>
                </a:cubicBezTo>
                <a:cubicBezTo>
                  <a:pt x="343" y="215"/>
                  <a:pt x="335" y="241"/>
                  <a:pt x="323" y="264"/>
                </a:cubicBezTo>
                <a:cubicBezTo>
                  <a:pt x="320" y="268"/>
                  <a:pt x="313" y="269"/>
                  <a:pt x="310" y="265"/>
                </a:cubicBezTo>
                <a:close/>
              </a:path>
            </a:pathLst>
          </a:custGeom>
          <a:solidFill>
            <a:schemeClr val="accent3"/>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28" name="Google Shape;1349;p98">
            <a:extLst>
              <a:ext uri="{FF2B5EF4-FFF2-40B4-BE49-F238E27FC236}">
                <a16:creationId xmlns:a16="http://schemas.microsoft.com/office/drawing/2014/main" id="{DDBD28CA-F189-4A12-9395-E9918192D9D9}"/>
              </a:ext>
            </a:extLst>
          </p:cNvPr>
          <p:cNvSpPr/>
          <p:nvPr userDrawn="1"/>
        </p:nvSpPr>
        <p:spPr>
          <a:xfrm>
            <a:off x="600694" y="3154043"/>
            <a:ext cx="198656" cy="362557"/>
          </a:xfrm>
          <a:custGeom>
            <a:avLst/>
            <a:gdLst/>
            <a:ahLst/>
            <a:cxnLst/>
            <a:rect l="l" t="t" r="r" b="b"/>
            <a:pathLst>
              <a:path w="335" h="460" extrusionOk="0">
                <a:moveTo>
                  <a:pt x="167" y="0"/>
                </a:moveTo>
                <a:cubicBezTo>
                  <a:pt x="74" y="0"/>
                  <a:pt x="0" y="76"/>
                  <a:pt x="0" y="169"/>
                </a:cubicBezTo>
                <a:cubicBezTo>
                  <a:pt x="0" y="306"/>
                  <a:pt x="167" y="459"/>
                  <a:pt x="167" y="459"/>
                </a:cubicBezTo>
                <a:cubicBezTo>
                  <a:pt x="167" y="459"/>
                  <a:pt x="334" y="299"/>
                  <a:pt x="334" y="169"/>
                </a:cubicBezTo>
                <a:cubicBezTo>
                  <a:pt x="334" y="76"/>
                  <a:pt x="260" y="0"/>
                  <a:pt x="167" y="0"/>
                </a:cubicBezTo>
                <a:close/>
                <a:moveTo>
                  <a:pt x="167" y="242"/>
                </a:moveTo>
                <a:cubicBezTo>
                  <a:pt x="138" y="242"/>
                  <a:pt x="112" y="225"/>
                  <a:pt x="100" y="197"/>
                </a:cubicBezTo>
                <a:cubicBezTo>
                  <a:pt x="88" y="170"/>
                  <a:pt x="95" y="139"/>
                  <a:pt x="115" y="119"/>
                </a:cubicBezTo>
                <a:cubicBezTo>
                  <a:pt x="136" y="98"/>
                  <a:pt x="167" y="91"/>
                  <a:pt x="194" y="102"/>
                </a:cubicBezTo>
                <a:cubicBezTo>
                  <a:pt x="221" y="113"/>
                  <a:pt x="239" y="140"/>
                  <a:pt x="239" y="169"/>
                </a:cubicBezTo>
                <a:cubicBezTo>
                  <a:pt x="239" y="208"/>
                  <a:pt x="207" y="241"/>
                  <a:pt x="167" y="242"/>
                </a:cubicBezTo>
                <a:close/>
              </a:path>
            </a:pathLst>
          </a:custGeom>
          <a:solidFill>
            <a:schemeClr val="accent3"/>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29" name="Text Placeholder 2">
            <a:extLst>
              <a:ext uri="{FF2B5EF4-FFF2-40B4-BE49-F238E27FC236}">
                <a16:creationId xmlns:a16="http://schemas.microsoft.com/office/drawing/2014/main" id="{7E5C1093-505B-4BB6-8F7B-C1CA2625E73B}"/>
              </a:ext>
            </a:extLst>
          </p:cNvPr>
          <p:cNvSpPr>
            <a:spLocks noGrp="1"/>
          </p:cNvSpPr>
          <p:nvPr>
            <p:ph type="body" sz="quarter" idx="15" hasCustomPrompt="1"/>
          </p:nvPr>
        </p:nvSpPr>
        <p:spPr>
          <a:xfrm>
            <a:off x="972867" y="2406593"/>
            <a:ext cx="7406752" cy="448844"/>
          </a:xfrm>
        </p:spPr>
        <p:txBody>
          <a:bodyPr anchor="ctr"/>
          <a:lstStyle>
            <a:lvl1pPr marL="0" indent="0" algn="l">
              <a:buNone/>
              <a:defRPr>
                <a:latin typeface="+mn-lt"/>
                <a:ea typeface="Proxima Nova Rg" panose="02000506030000020004" pitchFamily="50" charset="0"/>
                <a:cs typeface="Proxima Nova Rg" panose="02000506030000020004" pitchFamily="50" charset="0"/>
              </a:defRPr>
            </a:lvl1pPr>
          </a:lstStyle>
          <a:p>
            <a:pPr lvl="0"/>
            <a:r>
              <a:rPr lang="en-US" dirty="0"/>
              <a:t>Phone</a:t>
            </a:r>
          </a:p>
        </p:txBody>
      </p:sp>
      <p:sp>
        <p:nvSpPr>
          <p:cNvPr id="35" name="Text Placeholder 2">
            <a:extLst>
              <a:ext uri="{FF2B5EF4-FFF2-40B4-BE49-F238E27FC236}">
                <a16:creationId xmlns:a16="http://schemas.microsoft.com/office/drawing/2014/main" id="{C546A216-0189-4BDB-A311-18EEC3379024}"/>
              </a:ext>
            </a:extLst>
          </p:cNvPr>
          <p:cNvSpPr>
            <a:spLocks noGrp="1"/>
          </p:cNvSpPr>
          <p:nvPr>
            <p:ph type="body" sz="quarter" idx="16" hasCustomPrompt="1"/>
          </p:nvPr>
        </p:nvSpPr>
        <p:spPr>
          <a:xfrm>
            <a:off x="972867" y="3131523"/>
            <a:ext cx="7406752" cy="448844"/>
          </a:xfrm>
        </p:spPr>
        <p:txBody>
          <a:bodyPr anchor="ctr"/>
          <a:lstStyle>
            <a:lvl1pPr marL="0" indent="0" algn="l">
              <a:buNone/>
              <a:defRPr>
                <a:latin typeface="+mn-lt"/>
                <a:ea typeface="Proxima Nova Rg" panose="02000506030000020004" pitchFamily="50" charset="0"/>
                <a:cs typeface="Proxima Nova Rg" panose="02000506030000020004" pitchFamily="50" charset="0"/>
              </a:defRPr>
            </a:lvl1pPr>
          </a:lstStyle>
          <a:p>
            <a:pPr lvl="0"/>
            <a:r>
              <a:rPr lang="en-US" dirty="0"/>
              <a:t>Address</a:t>
            </a:r>
          </a:p>
        </p:txBody>
      </p:sp>
      <p:sp>
        <p:nvSpPr>
          <p:cNvPr id="36" name="Text Placeholder 2">
            <a:extLst>
              <a:ext uri="{FF2B5EF4-FFF2-40B4-BE49-F238E27FC236}">
                <a16:creationId xmlns:a16="http://schemas.microsoft.com/office/drawing/2014/main" id="{23ECE452-A392-41B1-8F35-F541E78F4F4A}"/>
              </a:ext>
            </a:extLst>
          </p:cNvPr>
          <p:cNvSpPr>
            <a:spLocks noGrp="1"/>
          </p:cNvSpPr>
          <p:nvPr>
            <p:ph type="body" sz="quarter" idx="17" hasCustomPrompt="1"/>
          </p:nvPr>
        </p:nvSpPr>
        <p:spPr>
          <a:xfrm>
            <a:off x="972867" y="3774074"/>
            <a:ext cx="7406752" cy="448844"/>
          </a:xfrm>
        </p:spPr>
        <p:txBody>
          <a:bodyPr anchor="ctr"/>
          <a:lstStyle>
            <a:lvl1pPr marL="0" indent="0" algn="l">
              <a:buNone/>
              <a:defRPr>
                <a:latin typeface="+mn-lt"/>
                <a:ea typeface="Proxima Nova Rg" panose="02000506030000020004" pitchFamily="50" charset="0"/>
                <a:cs typeface="Proxima Nova Rg" panose="02000506030000020004" pitchFamily="50" charset="0"/>
              </a:defRPr>
            </a:lvl1pPr>
          </a:lstStyle>
          <a:p>
            <a:pPr lvl="0"/>
            <a:r>
              <a:rPr lang="en-US" dirty="0"/>
              <a:t>Email</a:t>
            </a:r>
          </a:p>
        </p:txBody>
      </p:sp>
      <p:sp>
        <p:nvSpPr>
          <p:cNvPr id="37" name="Text Placeholder 2">
            <a:extLst>
              <a:ext uri="{FF2B5EF4-FFF2-40B4-BE49-F238E27FC236}">
                <a16:creationId xmlns:a16="http://schemas.microsoft.com/office/drawing/2014/main" id="{496D243E-8858-4EAC-8199-B5CDCFD9F566}"/>
              </a:ext>
            </a:extLst>
          </p:cNvPr>
          <p:cNvSpPr>
            <a:spLocks noGrp="1"/>
          </p:cNvSpPr>
          <p:nvPr>
            <p:ph type="body" sz="quarter" idx="18" hasCustomPrompt="1"/>
          </p:nvPr>
        </p:nvSpPr>
        <p:spPr>
          <a:xfrm>
            <a:off x="972867" y="4433101"/>
            <a:ext cx="7406752" cy="448844"/>
          </a:xfrm>
        </p:spPr>
        <p:txBody>
          <a:bodyPr anchor="ctr"/>
          <a:lstStyle>
            <a:lvl1pPr marL="0" indent="0" algn="l">
              <a:buNone/>
              <a:defRPr>
                <a:latin typeface="+mn-lt"/>
                <a:ea typeface="Proxima Nova Rg" panose="02000506030000020004" pitchFamily="50" charset="0"/>
                <a:cs typeface="Proxima Nova Rg" panose="02000506030000020004" pitchFamily="50" charset="0"/>
              </a:defRPr>
            </a:lvl1pPr>
          </a:lstStyle>
          <a:p>
            <a:pPr lvl="0"/>
            <a:r>
              <a:rPr lang="en-US" dirty="0"/>
              <a:t>Website</a:t>
            </a:r>
          </a:p>
        </p:txBody>
      </p:sp>
      <p:cxnSp>
        <p:nvCxnSpPr>
          <p:cNvPr id="38" name="Straight Connector 37">
            <a:extLst>
              <a:ext uri="{FF2B5EF4-FFF2-40B4-BE49-F238E27FC236}">
                <a16:creationId xmlns:a16="http://schemas.microsoft.com/office/drawing/2014/main" id="{ACF2719F-D5B2-4994-81AA-6FE664E01169}"/>
              </a:ext>
            </a:extLst>
          </p:cNvPr>
          <p:cNvCxnSpPr>
            <a:cxnSpLocks/>
          </p:cNvCxnSpPr>
          <p:nvPr userDrawn="1"/>
        </p:nvCxnSpPr>
        <p:spPr>
          <a:xfrm>
            <a:off x="402270" y="2272422"/>
            <a:ext cx="0" cy="268330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B94C474F-76D8-4084-AF75-3A502C51C02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71914" y="6265899"/>
            <a:ext cx="1299749" cy="374948"/>
          </a:xfrm>
          <a:prstGeom prst="rect">
            <a:avLst/>
          </a:prstGeom>
        </p:spPr>
      </p:pic>
    </p:spTree>
    <p:extLst>
      <p:ext uri="{BB962C8B-B14F-4D97-AF65-F5344CB8AC3E}">
        <p14:creationId xmlns:p14="http://schemas.microsoft.com/office/powerpoint/2010/main" val="73218973"/>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Contact Us - 2">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DC222023-D2BF-4F05-8458-2EFC263ECE09}"/>
              </a:ext>
            </a:extLst>
          </p:cNvPr>
          <p:cNvSpPr/>
          <p:nvPr userDrawn="1"/>
        </p:nvSpPr>
        <p:spPr>
          <a:xfrm>
            <a:off x="0" y="0"/>
            <a:ext cx="9144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0" name="Picture 39" descr="Logo&#10;&#10;Description automatically generated">
            <a:extLst>
              <a:ext uri="{FF2B5EF4-FFF2-40B4-BE49-F238E27FC236}">
                <a16:creationId xmlns:a16="http://schemas.microsoft.com/office/drawing/2014/main" id="{676DFB24-DC25-4176-9896-7159F4D86A2D}"/>
              </a:ext>
            </a:extLst>
          </p:cNvPr>
          <p:cNvPicPr>
            <a:picLocks noChangeAspect="1"/>
          </p:cNvPicPr>
          <p:nvPr userDrawn="1"/>
        </p:nvPicPr>
        <p:blipFill>
          <a:blip r:embed="rId2">
            <a:alphaModFix amt="5000"/>
          </a:blip>
          <a:stretch>
            <a:fillRect/>
          </a:stretch>
        </p:blipFill>
        <p:spPr>
          <a:xfrm>
            <a:off x="3503527" y="-654232"/>
            <a:ext cx="6127595" cy="8166464"/>
          </a:xfrm>
          <a:prstGeom prst="rect">
            <a:avLst/>
          </a:prstGeom>
        </p:spPr>
      </p:pic>
      <p:sp>
        <p:nvSpPr>
          <p:cNvPr id="14" name="Title Placeholder 1">
            <a:extLst>
              <a:ext uri="{FF2B5EF4-FFF2-40B4-BE49-F238E27FC236}">
                <a16:creationId xmlns:a16="http://schemas.microsoft.com/office/drawing/2014/main" id="{768C8205-F5B4-4DF0-AEE2-78FE8031D556}"/>
              </a:ext>
            </a:extLst>
          </p:cNvPr>
          <p:cNvSpPr>
            <a:spLocks noGrp="1"/>
          </p:cNvSpPr>
          <p:nvPr>
            <p:ph type="title" hasCustomPrompt="1"/>
          </p:nvPr>
        </p:nvSpPr>
        <p:spPr>
          <a:xfrm>
            <a:off x="402271" y="476722"/>
            <a:ext cx="7977348" cy="768545"/>
          </a:xfrm>
          <a:prstGeom prst="rect">
            <a:avLst/>
          </a:prstGeom>
        </p:spPr>
        <p:txBody>
          <a:bodyPr vert="horz" lIns="0" tIns="0" rIns="0" bIns="0" rtlCol="0" anchor="ctr">
            <a:normAutofit/>
          </a:bodyPr>
          <a:lstStyle>
            <a:lvl1pPr>
              <a:defRPr>
                <a:solidFill>
                  <a:schemeClr val="bg1"/>
                </a:solidFill>
                <a:latin typeface="+mn-lt"/>
              </a:defRPr>
            </a:lvl1pPr>
          </a:lstStyle>
          <a:p>
            <a:r>
              <a:rPr lang="en-US" dirty="0"/>
              <a:t>Contact us - Option 2</a:t>
            </a:r>
          </a:p>
        </p:txBody>
      </p:sp>
      <p:sp>
        <p:nvSpPr>
          <p:cNvPr id="15" name="Google Shape;1039;p98">
            <a:extLst>
              <a:ext uri="{FF2B5EF4-FFF2-40B4-BE49-F238E27FC236}">
                <a16:creationId xmlns:a16="http://schemas.microsoft.com/office/drawing/2014/main" id="{E1450F79-6E32-4923-82CB-602236CE0ACD}"/>
              </a:ext>
            </a:extLst>
          </p:cNvPr>
          <p:cNvSpPr/>
          <p:nvPr userDrawn="1"/>
        </p:nvSpPr>
        <p:spPr>
          <a:xfrm>
            <a:off x="589982" y="2481119"/>
            <a:ext cx="224796" cy="299807"/>
          </a:xfrm>
          <a:custGeom>
            <a:avLst/>
            <a:gdLst/>
            <a:ahLst/>
            <a:cxnLst/>
            <a:rect l="l" t="t" r="r" b="b"/>
            <a:pathLst>
              <a:path w="379" h="380" extrusionOk="0">
                <a:moveTo>
                  <a:pt x="362" y="283"/>
                </a:moveTo>
                <a:lnTo>
                  <a:pt x="314" y="245"/>
                </a:lnTo>
                <a:cubicBezTo>
                  <a:pt x="304" y="236"/>
                  <a:pt x="288" y="236"/>
                  <a:pt x="277" y="244"/>
                </a:cubicBezTo>
                <a:lnTo>
                  <a:pt x="237" y="274"/>
                </a:lnTo>
                <a:cubicBezTo>
                  <a:pt x="232" y="278"/>
                  <a:pt x="225" y="277"/>
                  <a:pt x="220" y="272"/>
                </a:cubicBezTo>
                <a:lnTo>
                  <a:pt x="160" y="218"/>
                </a:lnTo>
                <a:lnTo>
                  <a:pt x="105" y="157"/>
                </a:lnTo>
                <a:cubicBezTo>
                  <a:pt x="100" y="152"/>
                  <a:pt x="100" y="146"/>
                  <a:pt x="103" y="141"/>
                </a:cubicBezTo>
                <a:lnTo>
                  <a:pt x="133" y="100"/>
                </a:lnTo>
                <a:cubicBezTo>
                  <a:pt x="142" y="89"/>
                  <a:pt x="141" y="74"/>
                  <a:pt x="132" y="63"/>
                </a:cubicBezTo>
                <a:lnTo>
                  <a:pt x="94" y="15"/>
                </a:lnTo>
                <a:cubicBezTo>
                  <a:pt x="82" y="1"/>
                  <a:pt x="61" y="0"/>
                  <a:pt x="48" y="13"/>
                </a:cubicBezTo>
                <a:lnTo>
                  <a:pt x="9" y="53"/>
                </a:lnTo>
                <a:cubicBezTo>
                  <a:pt x="3" y="60"/>
                  <a:pt x="0" y="69"/>
                  <a:pt x="0" y="78"/>
                </a:cubicBezTo>
                <a:cubicBezTo>
                  <a:pt x="4" y="157"/>
                  <a:pt x="40" y="233"/>
                  <a:pt x="93" y="285"/>
                </a:cubicBezTo>
                <a:cubicBezTo>
                  <a:pt x="146" y="338"/>
                  <a:pt x="221" y="374"/>
                  <a:pt x="300" y="378"/>
                </a:cubicBezTo>
                <a:cubicBezTo>
                  <a:pt x="309" y="379"/>
                  <a:pt x="318" y="375"/>
                  <a:pt x="324" y="369"/>
                </a:cubicBezTo>
                <a:lnTo>
                  <a:pt x="364" y="328"/>
                </a:lnTo>
                <a:cubicBezTo>
                  <a:pt x="378" y="316"/>
                  <a:pt x="377" y="294"/>
                  <a:pt x="362" y="283"/>
                </a:cubicBezTo>
              </a:path>
            </a:pathLst>
          </a:custGeom>
          <a:solidFill>
            <a:schemeClr val="accent1"/>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6" name="Google Shape;1063;p98">
            <a:extLst>
              <a:ext uri="{FF2B5EF4-FFF2-40B4-BE49-F238E27FC236}">
                <a16:creationId xmlns:a16="http://schemas.microsoft.com/office/drawing/2014/main" id="{E76B576B-B751-4196-AA16-30D1F2783D24}"/>
              </a:ext>
            </a:extLst>
          </p:cNvPr>
          <p:cNvSpPr/>
          <p:nvPr userDrawn="1"/>
        </p:nvSpPr>
        <p:spPr>
          <a:xfrm>
            <a:off x="589984" y="3889714"/>
            <a:ext cx="224795" cy="230084"/>
          </a:xfrm>
          <a:custGeom>
            <a:avLst/>
            <a:gdLst/>
            <a:ahLst/>
            <a:cxnLst/>
            <a:rect l="l" t="t" r="r" b="b"/>
            <a:pathLst>
              <a:path w="380" h="289" extrusionOk="0">
                <a:moveTo>
                  <a:pt x="183" y="180"/>
                </a:moveTo>
                <a:cubicBezTo>
                  <a:pt x="188" y="184"/>
                  <a:pt x="195" y="184"/>
                  <a:pt x="199" y="180"/>
                </a:cubicBezTo>
                <a:lnTo>
                  <a:pt x="375" y="16"/>
                </a:lnTo>
                <a:cubicBezTo>
                  <a:pt x="379" y="10"/>
                  <a:pt x="378" y="0"/>
                  <a:pt x="366" y="0"/>
                </a:cubicBezTo>
                <a:lnTo>
                  <a:pt x="17" y="1"/>
                </a:lnTo>
                <a:cubicBezTo>
                  <a:pt x="8" y="1"/>
                  <a:pt x="0" y="9"/>
                  <a:pt x="7" y="17"/>
                </a:cubicBezTo>
                <a:lnTo>
                  <a:pt x="183" y="180"/>
                </a:lnTo>
                <a:close/>
                <a:moveTo>
                  <a:pt x="378" y="80"/>
                </a:moveTo>
                <a:cubicBezTo>
                  <a:pt x="378" y="72"/>
                  <a:pt x="369" y="68"/>
                  <a:pt x="363" y="73"/>
                </a:cubicBezTo>
                <a:lnTo>
                  <a:pt x="225" y="200"/>
                </a:lnTo>
                <a:cubicBezTo>
                  <a:pt x="216" y="209"/>
                  <a:pt x="204" y="213"/>
                  <a:pt x="191" y="213"/>
                </a:cubicBezTo>
                <a:cubicBezTo>
                  <a:pt x="179" y="213"/>
                  <a:pt x="167" y="209"/>
                  <a:pt x="158" y="201"/>
                </a:cubicBezTo>
                <a:lnTo>
                  <a:pt x="21" y="73"/>
                </a:lnTo>
                <a:cubicBezTo>
                  <a:pt x="15" y="68"/>
                  <a:pt x="5" y="72"/>
                  <a:pt x="5" y="80"/>
                </a:cubicBezTo>
                <a:cubicBezTo>
                  <a:pt x="5" y="115"/>
                  <a:pt x="5" y="210"/>
                  <a:pt x="5" y="257"/>
                </a:cubicBezTo>
                <a:cubicBezTo>
                  <a:pt x="5" y="274"/>
                  <a:pt x="19" y="288"/>
                  <a:pt x="36" y="288"/>
                </a:cubicBezTo>
                <a:lnTo>
                  <a:pt x="347" y="288"/>
                </a:lnTo>
                <a:cubicBezTo>
                  <a:pt x="364" y="288"/>
                  <a:pt x="378" y="274"/>
                  <a:pt x="378" y="257"/>
                </a:cubicBezTo>
                <a:lnTo>
                  <a:pt x="378" y="80"/>
                </a:lnTo>
                <a:close/>
              </a:path>
            </a:pathLst>
          </a:custGeom>
          <a:solidFill>
            <a:schemeClr val="accent1"/>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7" name="Google Shape;1234;p98">
            <a:extLst>
              <a:ext uri="{FF2B5EF4-FFF2-40B4-BE49-F238E27FC236}">
                <a16:creationId xmlns:a16="http://schemas.microsoft.com/office/drawing/2014/main" id="{B3764EC0-41FE-4A91-9DC2-2537047FE2F0}"/>
              </a:ext>
            </a:extLst>
          </p:cNvPr>
          <p:cNvSpPr/>
          <p:nvPr userDrawn="1"/>
        </p:nvSpPr>
        <p:spPr>
          <a:xfrm>
            <a:off x="589982" y="4499958"/>
            <a:ext cx="222184" cy="296322"/>
          </a:xfrm>
          <a:custGeom>
            <a:avLst/>
            <a:gdLst/>
            <a:ahLst/>
            <a:cxnLst/>
            <a:rect l="l" t="t" r="r" b="b"/>
            <a:pathLst>
              <a:path w="375" h="375" extrusionOk="0">
                <a:moveTo>
                  <a:pt x="187" y="0"/>
                </a:moveTo>
                <a:cubicBezTo>
                  <a:pt x="84" y="0"/>
                  <a:pt x="0" y="83"/>
                  <a:pt x="0" y="187"/>
                </a:cubicBezTo>
                <a:cubicBezTo>
                  <a:pt x="0" y="290"/>
                  <a:pt x="84" y="374"/>
                  <a:pt x="187" y="374"/>
                </a:cubicBezTo>
                <a:cubicBezTo>
                  <a:pt x="291" y="374"/>
                  <a:pt x="374" y="290"/>
                  <a:pt x="374" y="187"/>
                </a:cubicBezTo>
                <a:cubicBezTo>
                  <a:pt x="374" y="83"/>
                  <a:pt x="291" y="0"/>
                  <a:pt x="187" y="0"/>
                </a:cubicBezTo>
                <a:close/>
                <a:moveTo>
                  <a:pt x="211" y="267"/>
                </a:moveTo>
                <a:cubicBezTo>
                  <a:pt x="199" y="279"/>
                  <a:pt x="195" y="301"/>
                  <a:pt x="190" y="317"/>
                </a:cubicBezTo>
                <a:cubicBezTo>
                  <a:pt x="190" y="320"/>
                  <a:pt x="187" y="323"/>
                  <a:pt x="184" y="325"/>
                </a:cubicBezTo>
                <a:lnTo>
                  <a:pt x="176" y="328"/>
                </a:lnTo>
                <a:cubicBezTo>
                  <a:pt x="172" y="331"/>
                  <a:pt x="166" y="330"/>
                  <a:pt x="162" y="326"/>
                </a:cubicBezTo>
                <a:cubicBezTo>
                  <a:pt x="155" y="319"/>
                  <a:pt x="148" y="308"/>
                  <a:pt x="148" y="297"/>
                </a:cubicBezTo>
                <a:cubicBezTo>
                  <a:pt x="148" y="279"/>
                  <a:pt x="117" y="285"/>
                  <a:pt x="117" y="247"/>
                </a:cubicBezTo>
                <a:cubicBezTo>
                  <a:pt x="117" y="217"/>
                  <a:pt x="78" y="199"/>
                  <a:pt x="50" y="212"/>
                </a:cubicBezTo>
                <a:cubicBezTo>
                  <a:pt x="48" y="213"/>
                  <a:pt x="46" y="215"/>
                  <a:pt x="43" y="215"/>
                </a:cubicBezTo>
                <a:cubicBezTo>
                  <a:pt x="39" y="216"/>
                  <a:pt x="34" y="213"/>
                  <a:pt x="33" y="209"/>
                </a:cubicBezTo>
                <a:cubicBezTo>
                  <a:pt x="32" y="202"/>
                  <a:pt x="32" y="194"/>
                  <a:pt x="32" y="187"/>
                </a:cubicBezTo>
                <a:cubicBezTo>
                  <a:pt x="32" y="149"/>
                  <a:pt x="45" y="115"/>
                  <a:pt x="67" y="89"/>
                </a:cubicBezTo>
                <a:cubicBezTo>
                  <a:pt x="67" y="88"/>
                  <a:pt x="67" y="88"/>
                  <a:pt x="68" y="88"/>
                </a:cubicBezTo>
                <a:cubicBezTo>
                  <a:pt x="87" y="66"/>
                  <a:pt x="111" y="49"/>
                  <a:pt x="139" y="40"/>
                </a:cubicBezTo>
                <a:cubicBezTo>
                  <a:pt x="146" y="37"/>
                  <a:pt x="152" y="45"/>
                  <a:pt x="148" y="51"/>
                </a:cubicBezTo>
                <a:cubicBezTo>
                  <a:pt x="145" y="56"/>
                  <a:pt x="144" y="61"/>
                  <a:pt x="144" y="64"/>
                </a:cubicBezTo>
                <a:cubicBezTo>
                  <a:pt x="144" y="81"/>
                  <a:pt x="129" y="91"/>
                  <a:pt x="122" y="89"/>
                </a:cubicBezTo>
                <a:cubicBezTo>
                  <a:pt x="116" y="86"/>
                  <a:pt x="99" y="97"/>
                  <a:pt x="114" y="105"/>
                </a:cubicBezTo>
                <a:lnTo>
                  <a:pt x="123" y="109"/>
                </a:lnTo>
                <a:lnTo>
                  <a:pt x="124" y="110"/>
                </a:lnTo>
                <a:lnTo>
                  <a:pt x="127" y="111"/>
                </a:lnTo>
                <a:cubicBezTo>
                  <a:pt x="155" y="128"/>
                  <a:pt x="149" y="141"/>
                  <a:pt x="137" y="161"/>
                </a:cubicBezTo>
                <a:cubicBezTo>
                  <a:pt x="124" y="183"/>
                  <a:pt x="119" y="161"/>
                  <a:pt x="100" y="155"/>
                </a:cubicBezTo>
                <a:cubicBezTo>
                  <a:pt x="81" y="149"/>
                  <a:pt x="63" y="160"/>
                  <a:pt x="69" y="173"/>
                </a:cubicBezTo>
                <a:cubicBezTo>
                  <a:pt x="75" y="185"/>
                  <a:pt x="94" y="173"/>
                  <a:pt x="106" y="186"/>
                </a:cubicBezTo>
                <a:cubicBezTo>
                  <a:pt x="119" y="198"/>
                  <a:pt x="119" y="217"/>
                  <a:pt x="156" y="205"/>
                </a:cubicBezTo>
                <a:cubicBezTo>
                  <a:pt x="194" y="192"/>
                  <a:pt x="200" y="198"/>
                  <a:pt x="212" y="211"/>
                </a:cubicBezTo>
                <a:cubicBezTo>
                  <a:pt x="223" y="223"/>
                  <a:pt x="229" y="248"/>
                  <a:pt x="211" y="267"/>
                </a:cubicBezTo>
                <a:close/>
                <a:moveTo>
                  <a:pt x="310" y="265"/>
                </a:moveTo>
                <a:cubicBezTo>
                  <a:pt x="295" y="248"/>
                  <a:pt x="310" y="209"/>
                  <a:pt x="292" y="186"/>
                </a:cubicBezTo>
                <a:cubicBezTo>
                  <a:pt x="272" y="162"/>
                  <a:pt x="247" y="187"/>
                  <a:pt x="223" y="149"/>
                </a:cubicBezTo>
                <a:cubicBezTo>
                  <a:pt x="201" y="112"/>
                  <a:pt x="229" y="82"/>
                  <a:pt x="259" y="71"/>
                </a:cubicBezTo>
                <a:cubicBezTo>
                  <a:pt x="267" y="68"/>
                  <a:pt x="275" y="68"/>
                  <a:pt x="284" y="68"/>
                </a:cubicBezTo>
                <a:cubicBezTo>
                  <a:pt x="285" y="68"/>
                  <a:pt x="288" y="68"/>
                  <a:pt x="289" y="70"/>
                </a:cubicBezTo>
                <a:cubicBezTo>
                  <a:pt x="322" y="98"/>
                  <a:pt x="343" y="140"/>
                  <a:pt x="343" y="187"/>
                </a:cubicBezTo>
                <a:cubicBezTo>
                  <a:pt x="343" y="215"/>
                  <a:pt x="335" y="241"/>
                  <a:pt x="323" y="264"/>
                </a:cubicBezTo>
                <a:cubicBezTo>
                  <a:pt x="320" y="268"/>
                  <a:pt x="313" y="269"/>
                  <a:pt x="310" y="265"/>
                </a:cubicBezTo>
                <a:close/>
              </a:path>
            </a:pathLst>
          </a:custGeom>
          <a:solidFill>
            <a:schemeClr val="accent1"/>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8" name="Google Shape;1349;p98">
            <a:extLst>
              <a:ext uri="{FF2B5EF4-FFF2-40B4-BE49-F238E27FC236}">
                <a16:creationId xmlns:a16="http://schemas.microsoft.com/office/drawing/2014/main" id="{A9016B5E-9962-48E4-BBEC-F451C9D9D342}"/>
              </a:ext>
            </a:extLst>
          </p:cNvPr>
          <p:cNvSpPr/>
          <p:nvPr userDrawn="1"/>
        </p:nvSpPr>
        <p:spPr>
          <a:xfrm>
            <a:off x="600694" y="3154043"/>
            <a:ext cx="198656" cy="362557"/>
          </a:xfrm>
          <a:custGeom>
            <a:avLst/>
            <a:gdLst/>
            <a:ahLst/>
            <a:cxnLst/>
            <a:rect l="l" t="t" r="r" b="b"/>
            <a:pathLst>
              <a:path w="335" h="460" extrusionOk="0">
                <a:moveTo>
                  <a:pt x="167" y="0"/>
                </a:moveTo>
                <a:cubicBezTo>
                  <a:pt x="74" y="0"/>
                  <a:pt x="0" y="76"/>
                  <a:pt x="0" y="169"/>
                </a:cubicBezTo>
                <a:cubicBezTo>
                  <a:pt x="0" y="306"/>
                  <a:pt x="167" y="459"/>
                  <a:pt x="167" y="459"/>
                </a:cubicBezTo>
                <a:cubicBezTo>
                  <a:pt x="167" y="459"/>
                  <a:pt x="334" y="299"/>
                  <a:pt x="334" y="169"/>
                </a:cubicBezTo>
                <a:cubicBezTo>
                  <a:pt x="334" y="76"/>
                  <a:pt x="260" y="0"/>
                  <a:pt x="167" y="0"/>
                </a:cubicBezTo>
                <a:close/>
                <a:moveTo>
                  <a:pt x="167" y="242"/>
                </a:moveTo>
                <a:cubicBezTo>
                  <a:pt x="138" y="242"/>
                  <a:pt x="112" y="225"/>
                  <a:pt x="100" y="197"/>
                </a:cubicBezTo>
                <a:cubicBezTo>
                  <a:pt x="88" y="170"/>
                  <a:pt x="95" y="139"/>
                  <a:pt x="115" y="119"/>
                </a:cubicBezTo>
                <a:cubicBezTo>
                  <a:pt x="136" y="98"/>
                  <a:pt x="167" y="91"/>
                  <a:pt x="194" y="102"/>
                </a:cubicBezTo>
                <a:cubicBezTo>
                  <a:pt x="221" y="113"/>
                  <a:pt x="239" y="140"/>
                  <a:pt x="239" y="169"/>
                </a:cubicBezTo>
                <a:cubicBezTo>
                  <a:pt x="239" y="208"/>
                  <a:pt x="207" y="241"/>
                  <a:pt x="167" y="242"/>
                </a:cubicBezTo>
                <a:close/>
              </a:path>
            </a:pathLst>
          </a:custGeom>
          <a:solidFill>
            <a:schemeClr val="accent1"/>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9" name="Text Placeholder 2">
            <a:extLst>
              <a:ext uri="{FF2B5EF4-FFF2-40B4-BE49-F238E27FC236}">
                <a16:creationId xmlns:a16="http://schemas.microsoft.com/office/drawing/2014/main" id="{47064C98-89DF-48D2-B9E8-E0F79F3CAE50}"/>
              </a:ext>
            </a:extLst>
          </p:cNvPr>
          <p:cNvSpPr>
            <a:spLocks noGrp="1"/>
          </p:cNvSpPr>
          <p:nvPr>
            <p:ph type="body" sz="quarter" idx="15" hasCustomPrompt="1"/>
          </p:nvPr>
        </p:nvSpPr>
        <p:spPr>
          <a:xfrm>
            <a:off x="972867" y="2406593"/>
            <a:ext cx="7406752" cy="448844"/>
          </a:xfrm>
        </p:spPr>
        <p:txBody>
          <a:bodyPr anchor="ctr"/>
          <a:lstStyle>
            <a:lvl1pPr marL="0" indent="0" algn="l">
              <a:buNone/>
              <a:defRPr>
                <a:solidFill>
                  <a:schemeClr val="bg1"/>
                </a:solidFill>
                <a:latin typeface="+mn-lt"/>
                <a:ea typeface="Proxima Nova Rg" panose="02000506030000020004" pitchFamily="50" charset="0"/>
                <a:cs typeface="Proxima Nova Rg" panose="02000506030000020004" pitchFamily="50" charset="0"/>
              </a:defRPr>
            </a:lvl1pPr>
          </a:lstStyle>
          <a:p>
            <a:pPr lvl="0"/>
            <a:r>
              <a:rPr lang="en-US" dirty="0"/>
              <a:t>Phone</a:t>
            </a:r>
          </a:p>
        </p:txBody>
      </p:sp>
      <p:sp>
        <p:nvSpPr>
          <p:cNvPr id="20" name="Text Placeholder 2">
            <a:extLst>
              <a:ext uri="{FF2B5EF4-FFF2-40B4-BE49-F238E27FC236}">
                <a16:creationId xmlns:a16="http://schemas.microsoft.com/office/drawing/2014/main" id="{B415F912-1E76-42D7-BA0A-5B8F44E4A640}"/>
              </a:ext>
            </a:extLst>
          </p:cNvPr>
          <p:cNvSpPr>
            <a:spLocks noGrp="1"/>
          </p:cNvSpPr>
          <p:nvPr>
            <p:ph type="body" sz="quarter" idx="16" hasCustomPrompt="1"/>
          </p:nvPr>
        </p:nvSpPr>
        <p:spPr>
          <a:xfrm>
            <a:off x="972867" y="3131523"/>
            <a:ext cx="7406752" cy="448844"/>
          </a:xfrm>
        </p:spPr>
        <p:txBody>
          <a:bodyPr anchor="ctr"/>
          <a:lstStyle>
            <a:lvl1pPr marL="0" indent="0" algn="l">
              <a:buNone/>
              <a:defRPr>
                <a:solidFill>
                  <a:schemeClr val="bg1"/>
                </a:solidFill>
                <a:latin typeface="+mn-lt"/>
                <a:ea typeface="Proxima Nova Rg" panose="02000506030000020004" pitchFamily="50" charset="0"/>
                <a:cs typeface="Proxima Nova Rg" panose="02000506030000020004" pitchFamily="50" charset="0"/>
              </a:defRPr>
            </a:lvl1pPr>
          </a:lstStyle>
          <a:p>
            <a:pPr lvl="0"/>
            <a:r>
              <a:rPr lang="en-US" dirty="0"/>
              <a:t>Address</a:t>
            </a:r>
          </a:p>
        </p:txBody>
      </p:sp>
      <p:sp>
        <p:nvSpPr>
          <p:cNvPr id="21" name="Text Placeholder 2">
            <a:extLst>
              <a:ext uri="{FF2B5EF4-FFF2-40B4-BE49-F238E27FC236}">
                <a16:creationId xmlns:a16="http://schemas.microsoft.com/office/drawing/2014/main" id="{F952633C-9BED-45ED-A557-C0C7575821D0}"/>
              </a:ext>
            </a:extLst>
          </p:cNvPr>
          <p:cNvSpPr>
            <a:spLocks noGrp="1"/>
          </p:cNvSpPr>
          <p:nvPr>
            <p:ph type="body" sz="quarter" idx="17" hasCustomPrompt="1"/>
          </p:nvPr>
        </p:nvSpPr>
        <p:spPr>
          <a:xfrm>
            <a:off x="972867" y="3774074"/>
            <a:ext cx="7406752" cy="448844"/>
          </a:xfrm>
        </p:spPr>
        <p:txBody>
          <a:bodyPr anchor="ctr"/>
          <a:lstStyle>
            <a:lvl1pPr marL="0" indent="0" algn="l">
              <a:buNone/>
              <a:defRPr>
                <a:solidFill>
                  <a:schemeClr val="bg1"/>
                </a:solidFill>
                <a:latin typeface="+mn-lt"/>
                <a:ea typeface="Proxima Nova Rg" panose="02000506030000020004" pitchFamily="50" charset="0"/>
                <a:cs typeface="Proxima Nova Rg" panose="02000506030000020004" pitchFamily="50" charset="0"/>
              </a:defRPr>
            </a:lvl1pPr>
          </a:lstStyle>
          <a:p>
            <a:pPr lvl="0"/>
            <a:r>
              <a:rPr lang="en-US" dirty="0"/>
              <a:t>Email</a:t>
            </a:r>
          </a:p>
        </p:txBody>
      </p:sp>
      <p:sp>
        <p:nvSpPr>
          <p:cNvPr id="22" name="Text Placeholder 2">
            <a:extLst>
              <a:ext uri="{FF2B5EF4-FFF2-40B4-BE49-F238E27FC236}">
                <a16:creationId xmlns:a16="http://schemas.microsoft.com/office/drawing/2014/main" id="{8EFC6F73-EF8A-4DDC-A8D8-1DA4D1FE9C0A}"/>
              </a:ext>
            </a:extLst>
          </p:cNvPr>
          <p:cNvSpPr>
            <a:spLocks noGrp="1"/>
          </p:cNvSpPr>
          <p:nvPr>
            <p:ph type="body" sz="quarter" idx="18" hasCustomPrompt="1"/>
          </p:nvPr>
        </p:nvSpPr>
        <p:spPr>
          <a:xfrm>
            <a:off x="972867" y="4433101"/>
            <a:ext cx="7406752" cy="448844"/>
          </a:xfrm>
        </p:spPr>
        <p:txBody>
          <a:bodyPr anchor="ctr"/>
          <a:lstStyle>
            <a:lvl1pPr marL="0" indent="0" algn="l">
              <a:buNone/>
              <a:defRPr>
                <a:solidFill>
                  <a:schemeClr val="bg1"/>
                </a:solidFill>
                <a:latin typeface="+mn-lt"/>
                <a:ea typeface="Proxima Nova Rg" panose="02000506030000020004" pitchFamily="50" charset="0"/>
                <a:cs typeface="Proxima Nova Rg" panose="02000506030000020004" pitchFamily="50" charset="0"/>
              </a:defRPr>
            </a:lvl1pPr>
          </a:lstStyle>
          <a:p>
            <a:pPr lvl="0"/>
            <a:r>
              <a:rPr lang="en-US" dirty="0"/>
              <a:t>Website</a:t>
            </a:r>
          </a:p>
        </p:txBody>
      </p:sp>
      <p:cxnSp>
        <p:nvCxnSpPr>
          <p:cNvPr id="23" name="Straight Connector 22">
            <a:extLst>
              <a:ext uri="{FF2B5EF4-FFF2-40B4-BE49-F238E27FC236}">
                <a16:creationId xmlns:a16="http://schemas.microsoft.com/office/drawing/2014/main" id="{C5005852-82C2-4E24-B4AF-28EE6C649722}"/>
              </a:ext>
            </a:extLst>
          </p:cNvPr>
          <p:cNvCxnSpPr>
            <a:cxnSpLocks/>
          </p:cNvCxnSpPr>
          <p:nvPr userDrawn="1"/>
        </p:nvCxnSpPr>
        <p:spPr>
          <a:xfrm>
            <a:off x="402270" y="2272422"/>
            <a:ext cx="0" cy="268330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Footer Placeholder 1">
            <a:extLst>
              <a:ext uri="{FF2B5EF4-FFF2-40B4-BE49-F238E27FC236}">
                <a16:creationId xmlns:a16="http://schemas.microsoft.com/office/drawing/2014/main" id="{235C4040-1869-4AA1-B7DD-28BC07698FA8}"/>
              </a:ext>
            </a:extLst>
          </p:cNvPr>
          <p:cNvSpPr>
            <a:spLocks noGrp="1"/>
          </p:cNvSpPr>
          <p:nvPr>
            <p:ph type="ftr" sz="quarter" idx="14"/>
          </p:nvPr>
        </p:nvSpPr>
        <p:spPr>
          <a:xfrm>
            <a:off x="2134126" y="6366389"/>
            <a:ext cx="4875749" cy="173368"/>
          </a:xfrm>
        </p:spPr>
        <p:txBody>
          <a:bodyPr lIns="0" tIns="0" rIns="0" bIns="0" anchor="b"/>
          <a:lstStyle>
            <a:lvl1pPr algn="l">
              <a:defRPr sz="750">
                <a:solidFill>
                  <a:schemeClr val="bg1"/>
                </a:solidFill>
              </a:defRPr>
            </a:lvl1pPr>
          </a:lstStyle>
          <a:p>
            <a:r>
              <a:rPr lang="en-GB" dirty="0"/>
              <a:t>SCHOOL OF - to apply in all slides at the same time edit in Insert &gt; Header &amp; Footer</a:t>
            </a:r>
          </a:p>
        </p:txBody>
      </p:sp>
      <p:pic>
        <p:nvPicPr>
          <p:cNvPr id="26" name="Picture 25">
            <a:extLst>
              <a:ext uri="{FF2B5EF4-FFF2-40B4-BE49-F238E27FC236}">
                <a16:creationId xmlns:a16="http://schemas.microsoft.com/office/drawing/2014/main" id="{721C124D-9CCE-4A12-8EBF-D86DC705A8F4}"/>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571914" y="6265899"/>
            <a:ext cx="1299749" cy="374948"/>
          </a:xfrm>
          <a:prstGeom prst="rect">
            <a:avLst/>
          </a:prstGeom>
        </p:spPr>
      </p:pic>
    </p:spTree>
    <p:extLst>
      <p:ext uri="{BB962C8B-B14F-4D97-AF65-F5344CB8AC3E}">
        <p14:creationId xmlns:p14="http://schemas.microsoft.com/office/powerpoint/2010/main" val="1903854937"/>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A3525DF-EACC-4BFF-AA15-582F80268696}"/>
              </a:ext>
            </a:extLst>
          </p:cNvPr>
          <p:cNvSpPr/>
          <p:nvPr userDrawn="1"/>
        </p:nvSpPr>
        <p:spPr>
          <a:xfrm>
            <a:off x="0" y="0"/>
            <a:ext cx="9144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Subtitle 2">
            <a:extLst>
              <a:ext uri="{FF2B5EF4-FFF2-40B4-BE49-F238E27FC236}">
                <a16:creationId xmlns:a16="http://schemas.microsoft.com/office/drawing/2014/main" id="{B443C0B3-8F84-4E0B-A458-201E8AAEEF76}"/>
              </a:ext>
            </a:extLst>
          </p:cNvPr>
          <p:cNvSpPr>
            <a:spLocks noGrp="1"/>
          </p:cNvSpPr>
          <p:nvPr>
            <p:ph type="subTitle" idx="1"/>
          </p:nvPr>
        </p:nvSpPr>
        <p:spPr>
          <a:xfrm>
            <a:off x="571500" y="4356261"/>
            <a:ext cx="6858000" cy="1655762"/>
          </a:xfrm>
        </p:spPr>
        <p:txBody>
          <a:bodyPr/>
          <a:lstStyle>
            <a:lvl1pPr marL="0" indent="0" algn="l">
              <a:buNone/>
              <a:defRPr sz="1800">
                <a:solidFill>
                  <a:schemeClr val="bg1"/>
                </a:solidFill>
                <a:latin typeface="+mn-lt"/>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Click to edit Master subtitle style</a:t>
            </a:r>
            <a:endParaRPr lang="en-US" dirty="0"/>
          </a:p>
        </p:txBody>
      </p:sp>
      <p:sp>
        <p:nvSpPr>
          <p:cNvPr id="9" name="Title 1">
            <a:extLst>
              <a:ext uri="{FF2B5EF4-FFF2-40B4-BE49-F238E27FC236}">
                <a16:creationId xmlns:a16="http://schemas.microsoft.com/office/drawing/2014/main" id="{E070FE2C-630D-46AB-833A-CEDED5D7EA5B}"/>
              </a:ext>
            </a:extLst>
          </p:cNvPr>
          <p:cNvSpPr>
            <a:spLocks noGrp="1"/>
          </p:cNvSpPr>
          <p:nvPr>
            <p:ph type="ctrTitle" hasCustomPrompt="1"/>
          </p:nvPr>
        </p:nvSpPr>
        <p:spPr>
          <a:xfrm>
            <a:off x="571500" y="1876586"/>
            <a:ext cx="6858000" cy="2387600"/>
          </a:xfrm>
        </p:spPr>
        <p:txBody>
          <a:bodyPr anchor="b">
            <a:normAutofit/>
          </a:bodyPr>
          <a:lstStyle>
            <a:lvl1pPr algn="l">
              <a:defRPr sz="3600" cap="all" baseline="0">
                <a:solidFill>
                  <a:schemeClr val="bg1"/>
                </a:solidFill>
                <a:latin typeface="+mn-lt"/>
              </a:defRPr>
            </a:lvl1pPr>
          </a:lstStyle>
          <a:p>
            <a:r>
              <a:rPr lang="en-US" dirty="0" err="1"/>
              <a:t>THAnk</a:t>
            </a:r>
            <a:r>
              <a:rPr lang="en-US" dirty="0"/>
              <a:t> you!</a:t>
            </a:r>
          </a:p>
        </p:txBody>
      </p:sp>
      <p:pic>
        <p:nvPicPr>
          <p:cNvPr id="6" name="Picture 5">
            <a:extLst>
              <a:ext uri="{FF2B5EF4-FFF2-40B4-BE49-F238E27FC236}">
                <a16:creationId xmlns:a16="http://schemas.microsoft.com/office/drawing/2014/main" id="{BC1C4CBF-A10F-43F7-9821-B0077752950C}"/>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15289" y="612175"/>
            <a:ext cx="3055601" cy="881472"/>
          </a:xfrm>
          <a:prstGeom prst="rect">
            <a:avLst/>
          </a:prstGeom>
        </p:spPr>
      </p:pic>
    </p:spTree>
    <p:extLst>
      <p:ext uri="{BB962C8B-B14F-4D97-AF65-F5344CB8AC3E}">
        <p14:creationId xmlns:p14="http://schemas.microsoft.com/office/powerpoint/2010/main" val="140907114"/>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1_Thank You -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A3525DF-EACC-4BFF-AA15-582F80268696}"/>
              </a:ext>
            </a:extLst>
          </p:cNvPr>
          <p:cNvSpPr/>
          <p:nvPr userDrawn="1"/>
        </p:nvSpPr>
        <p:spPr>
          <a:xfrm>
            <a:off x="0" y="0"/>
            <a:ext cx="9144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0" name="Picture 9" descr="Logo&#10;&#10;Description automatically generated">
            <a:extLst>
              <a:ext uri="{FF2B5EF4-FFF2-40B4-BE49-F238E27FC236}">
                <a16:creationId xmlns:a16="http://schemas.microsoft.com/office/drawing/2014/main" id="{DB2A7DFF-0A66-4F79-9478-B16EDDE5B8D7}"/>
              </a:ext>
            </a:extLst>
          </p:cNvPr>
          <p:cNvPicPr>
            <a:picLocks noChangeAspect="1"/>
          </p:cNvPicPr>
          <p:nvPr userDrawn="1"/>
        </p:nvPicPr>
        <p:blipFill>
          <a:blip r:embed="rId2">
            <a:alphaModFix amt="5000"/>
          </a:blip>
          <a:stretch>
            <a:fillRect/>
          </a:stretch>
        </p:blipFill>
        <p:spPr>
          <a:xfrm>
            <a:off x="3503527" y="-654232"/>
            <a:ext cx="6127595" cy="8166464"/>
          </a:xfrm>
          <a:prstGeom prst="rect">
            <a:avLst/>
          </a:prstGeom>
        </p:spPr>
      </p:pic>
      <p:sp>
        <p:nvSpPr>
          <p:cNvPr id="8" name="Subtitle 2">
            <a:extLst>
              <a:ext uri="{FF2B5EF4-FFF2-40B4-BE49-F238E27FC236}">
                <a16:creationId xmlns:a16="http://schemas.microsoft.com/office/drawing/2014/main" id="{B443C0B3-8F84-4E0B-A458-201E8AAEEF76}"/>
              </a:ext>
            </a:extLst>
          </p:cNvPr>
          <p:cNvSpPr>
            <a:spLocks noGrp="1"/>
          </p:cNvSpPr>
          <p:nvPr>
            <p:ph type="subTitle" idx="1"/>
          </p:nvPr>
        </p:nvSpPr>
        <p:spPr>
          <a:xfrm>
            <a:off x="571500" y="4356261"/>
            <a:ext cx="6858000" cy="1655762"/>
          </a:xfrm>
        </p:spPr>
        <p:txBody>
          <a:bodyPr/>
          <a:lstStyle>
            <a:lvl1pPr marL="0" indent="0" algn="l">
              <a:buNone/>
              <a:defRPr sz="1800">
                <a:solidFill>
                  <a:schemeClr val="bg1"/>
                </a:solidFill>
                <a:latin typeface="+mn-lt"/>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Click to edit Master subtitle style</a:t>
            </a:r>
            <a:endParaRPr lang="en-US" dirty="0"/>
          </a:p>
        </p:txBody>
      </p:sp>
      <p:sp>
        <p:nvSpPr>
          <p:cNvPr id="9" name="Title 1">
            <a:extLst>
              <a:ext uri="{FF2B5EF4-FFF2-40B4-BE49-F238E27FC236}">
                <a16:creationId xmlns:a16="http://schemas.microsoft.com/office/drawing/2014/main" id="{E070FE2C-630D-46AB-833A-CEDED5D7EA5B}"/>
              </a:ext>
            </a:extLst>
          </p:cNvPr>
          <p:cNvSpPr>
            <a:spLocks noGrp="1"/>
          </p:cNvSpPr>
          <p:nvPr>
            <p:ph type="ctrTitle" hasCustomPrompt="1"/>
          </p:nvPr>
        </p:nvSpPr>
        <p:spPr>
          <a:xfrm>
            <a:off x="571500" y="1876586"/>
            <a:ext cx="6858000" cy="2387600"/>
          </a:xfrm>
        </p:spPr>
        <p:txBody>
          <a:bodyPr anchor="b">
            <a:normAutofit/>
          </a:bodyPr>
          <a:lstStyle>
            <a:lvl1pPr algn="l">
              <a:defRPr sz="3600" cap="all" baseline="0">
                <a:solidFill>
                  <a:schemeClr val="bg1"/>
                </a:solidFill>
                <a:latin typeface="+mn-lt"/>
              </a:defRPr>
            </a:lvl1pPr>
          </a:lstStyle>
          <a:p>
            <a:r>
              <a:rPr lang="en-US" dirty="0" err="1"/>
              <a:t>THAnk</a:t>
            </a:r>
            <a:r>
              <a:rPr lang="en-US" dirty="0"/>
              <a:t> you!</a:t>
            </a:r>
          </a:p>
        </p:txBody>
      </p:sp>
      <p:pic>
        <p:nvPicPr>
          <p:cNvPr id="12" name="Picture 11">
            <a:extLst>
              <a:ext uri="{FF2B5EF4-FFF2-40B4-BE49-F238E27FC236}">
                <a16:creationId xmlns:a16="http://schemas.microsoft.com/office/drawing/2014/main" id="{9658E325-FFD9-4DAC-B24F-C28BC41FFBBC}"/>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515289" y="612175"/>
            <a:ext cx="3055601" cy="881472"/>
          </a:xfrm>
          <a:prstGeom prst="rect">
            <a:avLst/>
          </a:prstGeom>
        </p:spPr>
      </p:pic>
    </p:spTree>
    <p:extLst>
      <p:ext uri="{BB962C8B-B14F-4D97-AF65-F5344CB8AC3E}">
        <p14:creationId xmlns:p14="http://schemas.microsoft.com/office/powerpoint/2010/main" val="1986210478"/>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Thank You -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A3525DF-EACC-4BFF-AA15-582F80268696}"/>
              </a:ext>
            </a:extLst>
          </p:cNvPr>
          <p:cNvSpPr/>
          <p:nvPr userDrawn="1"/>
        </p:nvSpPr>
        <p:spPr>
          <a:xfrm>
            <a:off x="0" y="0"/>
            <a:ext cx="9144000" cy="6858000"/>
          </a:xfrm>
          <a:prstGeom prst="rect">
            <a:avLst/>
          </a:prstGeom>
          <a:solidFill>
            <a:schemeClr val="accent4">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Subtitle 2">
            <a:extLst>
              <a:ext uri="{FF2B5EF4-FFF2-40B4-BE49-F238E27FC236}">
                <a16:creationId xmlns:a16="http://schemas.microsoft.com/office/drawing/2014/main" id="{B443C0B3-8F84-4E0B-A458-201E8AAEEF76}"/>
              </a:ext>
            </a:extLst>
          </p:cNvPr>
          <p:cNvSpPr>
            <a:spLocks noGrp="1"/>
          </p:cNvSpPr>
          <p:nvPr>
            <p:ph type="subTitle" idx="1"/>
          </p:nvPr>
        </p:nvSpPr>
        <p:spPr>
          <a:xfrm>
            <a:off x="571500" y="4356261"/>
            <a:ext cx="6858000" cy="1655762"/>
          </a:xfrm>
        </p:spPr>
        <p:txBody>
          <a:bodyPr/>
          <a:lstStyle>
            <a:lvl1pPr marL="0" indent="0" algn="l">
              <a:buNone/>
              <a:defRPr sz="1800">
                <a:solidFill>
                  <a:schemeClr val="bg1"/>
                </a:solidFill>
                <a:latin typeface="+mn-lt"/>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Click to edit Master subtitle style</a:t>
            </a:r>
            <a:endParaRPr lang="en-US" dirty="0"/>
          </a:p>
        </p:txBody>
      </p:sp>
      <p:sp>
        <p:nvSpPr>
          <p:cNvPr id="9" name="Title 1">
            <a:extLst>
              <a:ext uri="{FF2B5EF4-FFF2-40B4-BE49-F238E27FC236}">
                <a16:creationId xmlns:a16="http://schemas.microsoft.com/office/drawing/2014/main" id="{E070FE2C-630D-46AB-833A-CEDED5D7EA5B}"/>
              </a:ext>
            </a:extLst>
          </p:cNvPr>
          <p:cNvSpPr>
            <a:spLocks noGrp="1"/>
          </p:cNvSpPr>
          <p:nvPr>
            <p:ph type="ctrTitle" hasCustomPrompt="1"/>
          </p:nvPr>
        </p:nvSpPr>
        <p:spPr>
          <a:xfrm>
            <a:off x="571500" y="1876586"/>
            <a:ext cx="6858000" cy="2387600"/>
          </a:xfrm>
        </p:spPr>
        <p:txBody>
          <a:bodyPr anchor="b">
            <a:normAutofit/>
          </a:bodyPr>
          <a:lstStyle>
            <a:lvl1pPr algn="l">
              <a:defRPr sz="3600" cap="all" baseline="0">
                <a:solidFill>
                  <a:schemeClr val="bg1"/>
                </a:solidFill>
                <a:latin typeface="+mn-lt"/>
              </a:defRPr>
            </a:lvl1pPr>
          </a:lstStyle>
          <a:p>
            <a:r>
              <a:rPr lang="en-US" dirty="0"/>
              <a:t>Thank you</a:t>
            </a:r>
          </a:p>
        </p:txBody>
      </p:sp>
      <p:pic>
        <p:nvPicPr>
          <p:cNvPr id="6" name="Picture 5">
            <a:extLst>
              <a:ext uri="{FF2B5EF4-FFF2-40B4-BE49-F238E27FC236}">
                <a16:creationId xmlns:a16="http://schemas.microsoft.com/office/drawing/2014/main" id="{79E47D1F-F55D-4A2A-848E-F64E67F6120C}"/>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515289" y="612175"/>
            <a:ext cx="3055601" cy="881472"/>
          </a:xfrm>
          <a:prstGeom prst="rect">
            <a:avLst/>
          </a:prstGeom>
        </p:spPr>
      </p:pic>
    </p:spTree>
    <p:extLst>
      <p:ext uri="{BB962C8B-B14F-4D97-AF65-F5344CB8AC3E}">
        <p14:creationId xmlns:p14="http://schemas.microsoft.com/office/powerpoint/2010/main" val="1791022248"/>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showMasterSp="0" matchingName="Blank" type="blank">
  <p:cSld name="Blank">
    <p:bg>
      <p:bgPr>
        <a:blipFill>
          <a:blip r:embed="rId2">
            <a:alphaModFix/>
          </a:blip>
          <a:stretch>
            <a:fillRect/>
          </a:stretch>
        </a:blipFill>
        <a:effectLst/>
      </p:bgPr>
    </p:bg>
    <p:spTree>
      <p:nvGrpSpPr>
        <p:cNvPr id="1" name="Shape 26"/>
        <p:cNvGrpSpPr/>
        <p:nvPr/>
      </p:nvGrpSpPr>
      <p:grpSpPr>
        <a:xfrm>
          <a:off x="0" y="0"/>
          <a:ext cx="0" cy="0"/>
          <a:chOff x="0" y="0"/>
          <a:chExt cx="0" cy="0"/>
        </a:xfrm>
      </p:grpSpPr>
      <p:sp>
        <p:nvSpPr>
          <p:cNvPr id="28" name="Google Shape;28;p5"/>
          <p:cNvSpPr txBox="1"/>
          <p:nvPr/>
        </p:nvSpPr>
        <p:spPr>
          <a:xfrm>
            <a:off x="3533629" y="6327537"/>
            <a:ext cx="2133600"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fld id="{00000000-1234-1234-1234-123412341234}" type="slidenum">
              <a:rPr lang="en-US" sz="1400" b="0" i="0" u="none" strike="noStrike" cap="none">
                <a:solidFill>
                  <a:schemeClr val="dk1"/>
                </a:solidFill>
                <a:latin typeface="Calibri"/>
                <a:ea typeface="Calibri"/>
                <a:cs typeface="Calibri"/>
                <a:sym typeface="Calibri"/>
              </a:rPr>
              <a:t>‹#›</a:t>
            </a:fld>
            <a:endParaRPr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43651898"/>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38"/>
        <p:cNvGrpSpPr/>
        <p:nvPr/>
      </p:nvGrpSpPr>
      <p:grpSpPr>
        <a:xfrm>
          <a:off x="0" y="0"/>
          <a:ext cx="0" cy="0"/>
          <a:chOff x="0" y="0"/>
          <a:chExt cx="0" cy="0"/>
        </a:xfrm>
      </p:grpSpPr>
      <p:sp>
        <p:nvSpPr>
          <p:cNvPr id="39" name="Google Shape;39;p8"/>
          <p:cNvSpPr txBox="1">
            <a:spLocks noGrp="1"/>
          </p:cNvSpPr>
          <p:nvPr>
            <p:ph type="body" idx="1"/>
          </p:nvPr>
        </p:nvSpPr>
        <p:spPr>
          <a:xfrm>
            <a:off x="380999" y="1719071"/>
            <a:ext cx="8407893" cy="4407408"/>
          </a:xfrm>
          <a:prstGeom prst="rect">
            <a:avLst/>
          </a:prstGeom>
          <a:noFill/>
          <a:ln>
            <a:noFill/>
          </a:ln>
        </p:spPr>
        <p:txBody>
          <a:bodyPr spcFirstLastPara="1" wrap="square" lIns="91425" tIns="45700" rIns="91425" bIns="45700" anchor="t" anchorCtr="0"/>
          <a:lstStyle>
            <a:lvl1pPr marL="457200" marR="0" lvl="0" indent="-424180" algn="l" rtl="0">
              <a:spcBef>
                <a:spcPts val="560"/>
              </a:spcBef>
              <a:spcAft>
                <a:spcPts val="0"/>
              </a:spcAft>
              <a:buClr>
                <a:schemeClr val="accent1"/>
              </a:buClr>
              <a:buSzPts val="3080"/>
              <a:buFont typeface="Noto Sans Symbols"/>
              <a:buChar char="▪"/>
              <a:defRPr sz="2800" b="0" i="0" u="none" strike="noStrike" cap="none">
                <a:solidFill>
                  <a:srgbClr val="5C6670"/>
                </a:solidFill>
                <a:latin typeface="Calibri"/>
                <a:ea typeface="Calibri"/>
                <a:cs typeface="Calibri"/>
                <a:sym typeface="Calibri"/>
              </a:defRPr>
            </a:lvl1pPr>
            <a:lvl2pPr marL="914400" marR="0" lvl="1" indent="-396240" algn="l" rtl="0">
              <a:spcBef>
                <a:spcPts val="480"/>
              </a:spcBef>
              <a:spcAft>
                <a:spcPts val="0"/>
              </a:spcAft>
              <a:buClr>
                <a:schemeClr val="accent2"/>
              </a:buClr>
              <a:buSzPts val="2640"/>
              <a:buFont typeface="Noto Sans Symbols"/>
              <a:buChar char="▪"/>
              <a:defRPr sz="2400" b="0" i="0" u="none" strike="noStrike" cap="none">
                <a:solidFill>
                  <a:srgbClr val="5C6670"/>
                </a:solidFill>
                <a:latin typeface="Calibri"/>
                <a:ea typeface="Calibri"/>
                <a:cs typeface="Calibri"/>
                <a:sym typeface="Calibri"/>
              </a:defRPr>
            </a:lvl2pPr>
            <a:lvl3pPr marL="1371600" marR="0" lvl="2" indent="-368300" algn="l" rtl="0">
              <a:spcBef>
                <a:spcPts val="400"/>
              </a:spcBef>
              <a:spcAft>
                <a:spcPts val="0"/>
              </a:spcAft>
              <a:buClr>
                <a:schemeClr val="accent3"/>
              </a:buClr>
              <a:buSzPts val="2200"/>
              <a:buFont typeface="Noto Sans Symbols"/>
              <a:buChar char="▪"/>
              <a:defRPr sz="2000" b="0" i="0" u="none" strike="noStrike" cap="none">
                <a:solidFill>
                  <a:srgbClr val="5C6670"/>
                </a:solidFill>
                <a:latin typeface="Calibri"/>
                <a:ea typeface="Calibri"/>
                <a:cs typeface="Calibri"/>
                <a:sym typeface="Calibri"/>
              </a:defRPr>
            </a:lvl3pPr>
            <a:lvl4pPr marL="1828800" marR="0" lvl="3" indent="-354330" algn="l" rtl="0">
              <a:spcBef>
                <a:spcPts val="360"/>
              </a:spcBef>
              <a:spcAft>
                <a:spcPts val="0"/>
              </a:spcAft>
              <a:buClr>
                <a:schemeClr val="accent4"/>
              </a:buClr>
              <a:buSzPts val="1980"/>
              <a:buFont typeface="Noto Sans Symbols"/>
              <a:buChar char="▪"/>
              <a:defRPr sz="1800" b="0" i="0" u="none" strike="noStrike" cap="none">
                <a:solidFill>
                  <a:srgbClr val="5C6670"/>
                </a:solidFill>
                <a:latin typeface="Calibri"/>
                <a:ea typeface="Calibri"/>
                <a:cs typeface="Calibri"/>
                <a:sym typeface="Calibri"/>
              </a:defRPr>
            </a:lvl4pPr>
            <a:lvl5pPr marL="2286000" marR="0" lvl="4" indent="-340360" algn="l" rtl="0">
              <a:spcBef>
                <a:spcPts val="320"/>
              </a:spcBef>
              <a:spcAft>
                <a:spcPts val="0"/>
              </a:spcAft>
              <a:buClr>
                <a:schemeClr val="accent6"/>
              </a:buClr>
              <a:buSzPts val="1760"/>
              <a:buFont typeface="Noto Sans Symbols"/>
              <a:buChar char="▪"/>
              <a:defRPr sz="1600" b="0" i="0" u="none" strike="noStrike" cap="none">
                <a:solidFill>
                  <a:srgbClr val="5C6670"/>
                </a:solidFill>
                <a:latin typeface="Calibri"/>
                <a:ea typeface="Calibri"/>
                <a:cs typeface="Calibri"/>
                <a:sym typeface="Calibri"/>
              </a:defRPr>
            </a:lvl5pPr>
            <a:lvl6pPr marL="2743200" marR="0" lvl="5" indent="-304800" algn="l" rtl="0">
              <a:spcBef>
                <a:spcPts val="240"/>
              </a:spcBef>
              <a:spcAft>
                <a:spcPts val="0"/>
              </a:spcAft>
              <a:buClr>
                <a:schemeClr val="accent1"/>
              </a:buClr>
              <a:buSzPts val="1200"/>
              <a:buFont typeface="Noto Sans Symbols"/>
              <a:buChar char="▪"/>
              <a:defRPr sz="1200" b="0" i="0" u="none" strike="noStrike" cap="none">
                <a:solidFill>
                  <a:schemeClr val="dk2"/>
                </a:solidFill>
                <a:latin typeface="Calibri"/>
                <a:ea typeface="Calibri"/>
                <a:cs typeface="Calibri"/>
                <a:sym typeface="Calibri"/>
              </a:defRPr>
            </a:lvl6pPr>
            <a:lvl7pPr marL="3200400" marR="0" lvl="6" indent="-304800" algn="l" rtl="0">
              <a:spcBef>
                <a:spcPts val="240"/>
              </a:spcBef>
              <a:spcAft>
                <a:spcPts val="0"/>
              </a:spcAft>
              <a:buClr>
                <a:schemeClr val="accent2"/>
              </a:buClr>
              <a:buSzPts val="1200"/>
              <a:buFont typeface="Noto Sans Symbols"/>
              <a:buChar char="▪"/>
              <a:defRPr sz="1200" b="0" i="0" u="none" strike="noStrike" cap="none">
                <a:solidFill>
                  <a:schemeClr val="dk2"/>
                </a:solidFill>
                <a:latin typeface="Calibri"/>
                <a:ea typeface="Calibri"/>
                <a:cs typeface="Calibri"/>
                <a:sym typeface="Calibri"/>
              </a:defRPr>
            </a:lvl7pPr>
            <a:lvl8pPr marL="3657600" marR="0" lvl="7" indent="-304800" algn="l" rtl="0">
              <a:spcBef>
                <a:spcPts val="240"/>
              </a:spcBef>
              <a:spcAft>
                <a:spcPts val="0"/>
              </a:spcAft>
              <a:buClr>
                <a:schemeClr val="accent3"/>
              </a:buClr>
              <a:buSzPts val="1200"/>
              <a:buFont typeface="Noto Sans Symbols"/>
              <a:buChar char="▪"/>
              <a:defRPr sz="1200" b="0" i="0" u="none" strike="noStrike" cap="none">
                <a:solidFill>
                  <a:schemeClr val="dk2"/>
                </a:solidFill>
                <a:latin typeface="Calibri"/>
                <a:ea typeface="Calibri"/>
                <a:cs typeface="Calibri"/>
                <a:sym typeface="Calibri"/>
              </a:defRPr>
            </a:lvl8pPr>
            <a:lvl9pPr marL="4114800" marR="0" lvl="8" indent="-304800" algn="l" rtl="0">
              <a:spcBef>
                <a:spcPts val="240"/>
              </a:spcBef>
              <a:spcAft>
                <a:spcPts val="0"/>
              </a:spcAft>
              <a:buClr>
                <a:schemeClr val="accent5"/>
              </a:buClr>
              <a:buSzPts val="1200"/>
              <a:buFont typeface="Noto Sans Symbols"/>
              <a:buChar char="▪"/>
              <a:defRPr sz="1200" b="0" i="0" u="none" strike="noStrike" cap="none">
                <a:solidFill>
                  <a:schemeClr val="dk2"/>
                </a:solidFill>
                <a:latin typeface="Calibri"/>
                <a:ea typeface="Calibri"/>
                <a:cs typeface="Calibri"/>
                <a:sym typeface="Calibri"/>
              </a:defRPr>
            </a:lvl9pPr>
          </a:lstStyle>
          <a:p>
            <a:endParaRPr/>
          </a:p>
        </p:txBody>
      </p:sp>
      <p:sp>
        <p:nvSpPr>
          <p:cNvPr id="40" name="Google Shape;40;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
        <p:nvSpPr>
          <p:cNvPr id="41" name="Google Shape;41;p8"/>
          <p:cNvSpPr txBox="1">
            <a:spLocks noGrp="1"/>
          </p:cNvSpPr>
          <p:nvPr>
            <p:ph type="title"/>
          </p:nvPr>
        </p:nvSpPr>
        <p:spPr>
          <a:xfrm>
            <a:off x="381000" y="355847"/>
            <a:ext cx="8381260" cy="1054394"/>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1209184722"/>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matchingName="Title and Content: Static" type="obj">
  <p:cSld name="Title and Content: Static">
    <p:spTree>
      <p:nvGrpSpPr>
        <p:cNvPr id="1" name="Shape 42"/>
        <p:cNvGrpSpPr/>
        <p:nvPr/>
      </p:nvGrpSpPr>
      <p:grpSpPr>
        <a:xfrm>
          <a:off x="0" y="0"/>
          <a:ext cx="0" cy="0"/>
          <a:chOff x="0" y="0"/>
          <a:chExt cx="0" cy="0"/>
        </a:xfrm>
      </p:grpSpPr>
      <p:sp>
        <p:nvSpPr>
          <p:cNvPr id="43" name="Google Shape;43;p9"/>
          <p:cNvSpPr txBox="1">
            <a:spLocks noGrp="1"/>
          </p:cNvSpPr>
          <p:nvPr>
            <p:ph type="title"/>
          </p:nvPr>
        </p:nvSpPr>
        <p:spPr>
          <a:xfrm>
            <a:off x="457200" y="620947"/>
            <a:ext cx="8229600" cy="84468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chemeClr val="lt1"/>
              </a:buClr>
              <a:buSzPts val="3600"/>
              <a:buFont typeface="Constantia"/>
              <a:buNone/>
              <a:defRPr sz="3600" b="1" i="0" u="none" strike="noStrike" cap="small">
                <a:solidFill>
                  <a:schemeClr val="lt1"/>
                </a:solidFill>
                <a:latin typeface="Constantia"/>
                <a:ea typeface="Constantia"/>
                <a:cs typeface="Constantia"/>
                <a:sym typeface="Constant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4" name="Google Shape;44;p9"/>
          <p:cNvSpPr txBox="1">
            <a:spLocks noGrp="1"/>
          </p:cNvSpPr>
          <p:nvPr>
            <p:ph type="body" idx="1"/>
          </p:nvPr>
        </p:nvSpPr>
        <p:spPr>
          <a:xfrm>
            <a:off x="380999" y="1719071"/>
            <a:ext cx="8407893" cy="4407408"/>
          </a:xfrm>
          <a:prstGeom prst="rect">
            <a:avLst/>
          </a:prstGeom>
          <a:noFill/>
          <a:ln>
            <a:noFill/>
          </a:ln>
        </p:spPr>
        <p:txBody>
          <a:bodyPr spcFirstLastPara="1" wrap="square" lIns="91425" tIns="45700" rIns="91425" bIns="45700" anchor="t" anchorCtr="0"/>
          <a:lstStyle>
            <a:lvl1pPr marL="457200" marR="0" lvl="0" indent="-396240" algn="l" rtl="0">
              <a:spcBef>
                <a:spcPts val="480"/>
              </a:spcBef>
              <a:spcAft>
                <a:spcPts val="0"/>
              </a:spcAft>
              <a:buClr>
                <a:schemeClr val="accent1"/>
              </a:buClr>
              <a:buSzPts val="2640"/>
              <a:buFont typeface="Noto Sans Symbols"/>
              <a:buChar char="▪"/>
              <a:defRPr sz="2400" b="0" i="0" u="none" strike="noStrike" cap="none">
                <a:solidFill>
                  <a:srgbClr val="5C6670"/>
                </a:solidFill>
                <a:latin typeface="Calibri"/>
                <a:ea typeface="Calibri"/>
                <a:cs typeface="Calibri"/>
                <a:sym typeface="Calibri"/>
              </a:defRPr>
            </a:lvl1pPr>
            <a:lvl2pPr marL="914400" marR="0" lvl="1" indent="-396240" algn="l" rtl="0">
              <a:spcBef>
                <a:spcPts val="480"/>
              </a:spcBef>
              <a:spcAft>
                <a:spcPts val="0"/>
              </a:spcAft>
              <a:buClr>
                <a:schemeClr val="accent2"/>
              </a:buClr>
              <a:buSzPts val="2640"/>
              <a:buFont typeface="Noto Sans Symbols"/>
              <a:buChar char="▪"/>
              <a:defRPr sz="2400" b="0" i="0" u="none" strike="noStrike" cap="none">
                <a:solidFill>
                  <a:srgbClr val="5C6670"/>
                </a:solidFill>
                <a:latin typeface="Calibri"/>
                <a:ea typeface="Calibri"/>
                <a:cs typeface="Calibri"/>
                <a:sym typeface="Calibri"/>
              </a:defRPr>
            </a:lvl2pPr>
            <a:lvl3pPr marL="1371600" marR="0" lvl="2" indent="-368300" algn="l" rtl="0">
              <a:spcBef>
                <a:spcPts val="400"/>
              </a:spcBef>
              <a:spcAft>
                <a:spcPts val="0"/>
              </a:spcAft>
              <a:buClr>
                <a:schemeClr val="accent3"/>
              </a:buClr>
              <a:buSzPts val="2200"/>
              <a:buFont typeface="Noto Sans Symbols"/>
              <a:buChar char="▪"/>
              <a:defRPr sz="2000" b="0" i="0" u="none" strike="noStrike" cap="none">
                <a:solidFill>
                  <a:srgbClr val="5C6670"/>
                </a:solidFill>
                <a:latin typeface="Calibri"/>
                <a:ea typeface="Calibri"/>
                <a:cs typeface="Calibri"/>
                <a:sym typeface="Calibri"/>
              </a:defRPr>
            </a:lvl3pPr>
            <a:lvl4pPr marL="1828800" marR="0" lvl="3" indent="-354330" algn="l" rtl="0">
              <a:spcBef>
                <a:spcPts val="360"/>
              </a:spcBef>
              <a:spcAft>
                <a:spcPts val="0"/>
              </a:spcAft>
              <a:buClr>
                <a:schemeClr val="accent4"/>
              </a:buClr>
              <a:buSzPts val="1980"/>
              <a:buFont typeface="Noto Sans Symbols"/>
              <a:buChar char="▪"/>
              <a:defRPr sz="1800" b="0" i="0" u="none" strike="noStrike" cap="none">
                <a:solidFill>
                  <a:srgbClr val="5C6670"/>
                </a:solidFill>
                <a:latin typeface="Calibri"/>
                <a:ea typeface="Calibri"/>
                <a:cs typeface="Calibri"/>
                <a:sym typeface="Calibri"/>
              </a:defRPr>
            </a:lvl4pPr>
            <a:lvl5pPr marL="2286000" marR="0" lvl="4" indent="-312420" algn="l" rtl="0">
              <a:spcBef>
                <a:spcPts val="240"/>
              </a:spcBef>
              <a:spcAft>
                <a:spcPts val="0"/>
              </a:spcAft>
              <a:buClr>
                <a:schemeClr val="accent6"/>
              </a:buClr>
              <a:buSzPts val="1320"/>
              <a:buFont typeface="Noto Sans Symbols"/>
              <a:buChar char="▪"/>
              <a:defRPr sz="1200" b="0" i="0" u="none" strike="noStrike" cap="none">
                <a:solidFill>
                  <a:srgbClr val="5C6670"/>
                </a:solidFill>
                <a:latin typeface="Calibri"/>
                <a:ea typeface="Calibri"/>
                <a:cs typeface="Calibri"/>
                <a:sym typeface="Calibri"/>
              </a:defRPr>
            </a:lvl5pPr>
            <a:lvl6pPr marL="2743200" marR="0" lvl="5" indent="-304800" algn="l" rtl="0">
              <a:spcBef>
                <a:spcPts val="240"/>
              </a:spcBef>
              <a:spcAft>
                <a:spcPts val="0"/>
              </a:spcAft>
              <a:buClr>
                <a:schemeClr val="accent1"/>
              </a:buClr>
              <a:buSzPts val="1200"/>
              <a:buFont typeface="Noto Sans Symbols"/>
              <a:buChar char="▪"/>
              <a:defRPr sz="1200" b="0" i="0" u="none" strike="noStrike" cap="none">
                <a:solidFill>
                  <a:schemeClr val="dk2"/>
                </a:solidFill>
                <a:latin typeface="Calibri"/>
                <a:ea typeface="Calibri"/>
                <a:cs typeface="Calibri"/>
                <a:sym typeface="Calibri"/>
              </a:defRPr>
            </a:lvl6pPr>
            <a:lvl7pPr marL="3200400" marR="0" lvl="6" indent="-304800" algn="l" rtl="0">
              <a:spcBef>
                <a:spcPts val="240"/>
              </a:spcBef>
              <a:spcAft>
                <a:spcPts val="0"/>
              </a:spcAft>
              <a:buClr>
                <a:schemeClr val="accent2"/>
              </a:buClr>
              <a:buSzPts val="1200"/>
              <a:buFont typeface="Noto Sans Symbols"/>
              <a:buChar char="▪"/>
              <a:defRPr sz="1200" b="0" i="0" u="none" strike="noStrike" cap="none">
                <a:solidFill>
                  <a:schemeClr val="dk2"/>
                </a:solidFill>
                <a:latin typeface="Calibri"/>
                <a:ea typeface="Calibri"/>
                <a:cs typeface="Calibri"/>
                <a:sym typeface="Calibri"/>
              </a:defRPr>
            </a:lvl7pPr>
            <a:lvl8pPr marL="3657600" marR="0" lvl="7" indent="-304800" algn="l" rtl="0">
              <a:spcBef>
                <a:spcPts val="240"/>
              </a:spcBef>
              <a:spcAft>
                <a:spcPts val="0"/>
              </a:spcAft>
              <a:buClr>
                <a:schemeClr val="accent3"/>
              </a:buClr>
              <a:buSzPts val="1200"/>
              <a:buFont typeface="Noto Sans Symbols"/>
              <a:buChar char="▪"/>
              <a:defRPr sz="1200" b="0" i="0" u="none" strike="noStrike" cap="none">
                <a:solidFill>
                  <a:schemeClr val="dk2"/>
                </a:solidFill>
                <a:latin typeface="Calibri"/>
                <a:ea typeface="Calibri"/>
                <a:cs typeface="Calibri"/>
                <a:sym typeface="Calibri"/>
              </a:defRPr>
            </a:lvl8pPr>
            <a:lvl9pPr marL="4114800" marR="0" lvl="8" indent="-304800" algn="l" rtl="0">
              <a:spcBef>
                <a:spcPts val="240"/>
              </a:spcBef>
              <a:spcAft>
                <a:spcPts val="0"/>
              </a:spcAft>
              <a:buClr>
                <a:schemeClr val="accent5"/>
              </a:buClr>
              <a:buSzPts val="1200"/>
              <a:buFont typeface="Noto Sans Symbols"/>
              <a:buChar char="▪"/>
              <a:defRPr sz="1200" b="0" i="0" u="none" strike="noStrike" cap="none">
                <a:solidFill>
                  <a:schemeClr val="dk2"/>
                </a:solidFill>
                <a:latin typeface="Calibri"/>
                <a:ea typeface="Calibri"/>
                <a:cs typeface="Calibri"/>
                <a:sym typeface="Calibri"/>
              </a:defRPr>
            </a:lvl9pPr>
          </a:lstStyle>
          <a:p>
            <a:endParaRPr/>
          </a:p>
        </p:txBody>
      </p:sp>
      <p:sp>
        <p:nvSpPr>
          <p:cNvPr id="45" name="Google Shape;45;p9"/>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518769429"/>
      </p:ext>
    </p:extLst>
  </p:cSld>
  <p:clrMapOvr>
    <a:masterClrMapping/>
  </p:clrMapOvr>
  <p:transition spd="slow">
    <p:fade/>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matchingName="Statement with Two-Level Tag, 3">
  <p:cSld name="Statement with Two-Level Tag, 3">
    <p:spTree>
      <p:nvGrpSpPr>
        <p:cNvPr id="1" name="Shape 69"/>
        <p:cNvGrpSpPr/>
        <p:nvPr/>
      </p:nvGrpSpPr>
      <p:grpSpPr>
        <a:xfrm>
          <a:off x="0" y="0"/>
          <a:ext cx="0" cy="0"/>
          <a:chOff x="0" y="0"/>
          <a:chExt cx="0" cy="0"/>
        </a:xfrm>
      </p:grpSpPr>
      <p:sp>
        <p:nvSpPr>
          <p:cNvPr id="70" name="Google Shape;70;p16"/>
          <p:cNvSpPr txBox="1">
            <a:spLocks noGrp="1"/>
          </p:cNvSpPr>
          <p:nvPr>
            <p:ph type="title"/>
          </p:nvPr>
        </p:nvSpPr>
        <p:spPr>
          <a:xfrm>
            <a:off x="533400" y="1676400"/>
            <a:ext cx="8077200" cy="20574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lt1"/>
              </a:buClr>
              <a:buSzPts val="6600"/>
              <a:buFont typeface="Arial"/>
              <a:buNone/>
              <a:defRPr sz="6600" b="1"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1" name="Google Shape;71;p16"/>
          <p:cNvSpPr txBox="1">
            <a:spLocks noGrp="1"/>
          </p:cNvSpPr>
          <p:nvPr>
            <p:ph type="body" idx="1"/>
          </p:nvPr>
        </p:nvSpPr>
        <p:spPr>
          <a:xfrm>
            <a:off x="533400" y="3733801"/>
            <a:ext cx="8077200" cy="1500188"/>
          </a:xfrm>
          <a:prstGeom prst="rect">
            <a:avLst/>
          </a:prstGeom>
          <a:noFill/>
          <a:ln>
            <a:noFill/>
          </a:ln>
        </p:spPr>
        <p:txBody>
          <a:bodyPr spcFirstLastPara="1" wrap="square" lIns="91425" tIns="45700" rIns="91425" bIns="45700" anchor="t" anchorCtr="0"/>
          <a:lstStyle>
            <a:lvl1pPr marL="457200" marR="0" lvl="0" indent="-228600" algn="l" rtl="0">
              <a:spcBef>
                <a:spcPts val="640"/>
              </a:spcBef>
              <a:spcAft>
                <a:spcPts val="0"/>
              </a:spcAft>
              <a:buClr>
                <a:schemeClr val="accent1"/>
              </a:buClr>
              <a:buSzPts val="3520"/>
              <a:buFont typeface="Noto Sans Symbols"/>
              <a:buNone/>
              <a:defRPr sz="3200" b="1" i="0" u="none" strike="noStrike" cap="none">
                <a:solidFill>
                  <a:schemeClr val="accent3"/>
                </a:solidFill>
                <a:latin typeface="Calibri"/>
                <a:ea typeface="Calibri"/>
                <a:cs typeface="Calibri"/>
                <a:sym typeface="Calibri"/>
              </a:defRPr>
            </a:lvl1pPr>
            <a:lvl2pPr marL="914400" marR="0" lvl="1" indent="-228600" algn="l" rtl="0">
              <a:spcBef>
                <a:spcPts val="360"/>
              </a:spcBef>
              <a:spcAft>
                <a:spcPts val="0"/>
              </a:spcAft>
              <a:buClr>
                <a:schemeClr val="accent2"/>
              </a:buClr>
              <a:buSzPts val="1980"/>
              <a:buFont typeface="Noto Sans Symbols"/>
              <a:buNone/>
              <a:defRPr sz="1800" b="0" i="0" u="none" strike="noStrike" cap="none">
                <a:solidFill>
                  <a:srgbClr val="9A9EA3"/>
                </a:solidFill>
                <a:latin typeface="Calibri"/>
                <a:ea typeface="Calibri"/>
                <a:cs typeface="Calibri"/>
                <a:sym typeface="Calibri"/>
              </a:defRPr>
            </a:lvl2pPr>
            <a:lvl3pPr marL="1371600" marR="0" lvl="2" indent="-228600" algn="l" rtl="0">
              <a:spcBef>
                <a:spcPts val="320"/>
              </a:spcBef>
              <a:spcAft>
                <a:spcPts val="0"/>
              </a:spcAft>
              <a:buClr>
                <a:schemeClr val="accent3"/>
              </a:buClr>
              <a:buSzPts val="1760"/>
              <a:buFont typeface="Noto Sans Symbols"/>
              <a:buNone/>
              <a:defRPr sz="1600" b="0" i="0" u="none" strike="noStrike" cap="none">
                <a:solidFill>
                  <a:srgbClr val="9A9EA3"/>
                </a:solidFill>
                <a:latin typeface="Calibri"/>
                <a:ea typeface="Calibri"/>
                <a:cs typeface="Calibri"/>
                <a:sym typeface="Calibri"/>
              </a:defRPr>
            </a:lvl3pPr>
            <a:lvl4pPr marL="1828800" marR="0" lvl="3" indent="-228600" algn="l" rtl="0">
              <a:spcBef>
                <a:spcPts val="280"/>
              </a:spcBef>
              <a:spcAft>
                <a:spcPts val="0"/>
              </a:spcAft>
              <a:buClr>
                <a:schemeClr val="accent4"/>
              </a:buClr>
              <a:buSzPts val="1540"/>
              <a:buFont typeface="Noto Sans Symbols"/>
              <a:buNone/>
              <a:defRPr sz="1400" b="0" i="0" u="none" strike="noStrike" cap="none">
                <a:solidFill>
                  <a:srgbClr val="9A9EA3"/>
                </a:solidFill>
                <a:latin typeface="Calibri"/>
                <a:ea typeface="Calibri"/>
                <a:cs typeface="Calibri"/>
                <a:sym typeface="Calibri"/>
              </a:defRPr>
            </a:lvl4pPr>
            <a:lvl5pPr marL="2286000" marR="0" lvl="4" indent="-228600" algn="l" rtl="0">
              <a:spcBef>
                <a:spcPts val="280"/>
              </a:spcBef>
              <a:spcAft>
                <a:spcPts val="0"/>
              </a:spcAft>
              <a:buClr>
                <a:schemeClr val="accent6"/>
              </a:buClr>
              <a:buSzPts val="1540"/>
              <a:buFont typeface="Noto Sans Symbols"/>
              <a:buNone/>
              <a:defRPr sz="1400" b="0" i="0" u="none" strike="noStrike" cap="none">
                <a:solidFill>
                  <a:srgbClr val="9A9EA3"/>
                </a:solidFill>
                <a:latin typeface="Calibri"/>
                <a:ea typeface="Calibri"/>
                <a:cs typeface="Calibri"/>
                <a:sym typeface="Calibri"/>
              </a:defRPr>
            </a:lvl5pPr>
            <a:lvl6pPr marL="2743200" marR="0" lvl="5" indent="-228600" algn="l" rtl="0">
              <a:spcBef>
                <a:spcPts val="280"/>
              </a:spcBef>
              <a:spcAft>
                <a:spcPts val="0"/>
              </a:spcAft>
              <a:buClr>
                <a:schemeClr val="accent1"/>
              </a:buClr>
              <a:buSzPts val="1400"/>
              <a:buFont typeface="Noto Sans Symbols"/>
              <a:buNone/>
              <a:defRPr sz="1400" b="0" i="0" u="none" strike="noStrike" cap="none">
                <a:solidFill>
                  <a:srgbClr val="9A9EA3"/>
                </a:solidFill>
                <a:latin typeface="Calibri"/>
                <a:ea typeface="Calibri"/>
                <a:cs typeface="Calibri"/>
                <a:sym typeface="Calibri"/>
              </a:defRPr>
            </a:lvl6pPr>
            <a:lvl7pPr marL="3200400" marR="0" lvl="6" indent="-228600" algn="l" rtl="0">
              <a:spcBef>
                <a:spcPts val="280"/>
              </a:spcBef>
              <a:spcAft>
                <a:spcPts val="0"/>
              </a:spcAft>
              <a:buClr>
                <a:schemeClr val="accent2"/>
              </a:buClr>
              <a:buSzPts val="1400"/>
              <a:buFont typeface="Noto Sans Symbols"/>
              <a:buNone/>
              <a:defRPr sz="1400" b="0" i="0" u="none" strike="noStrike" cap="none">
                <a:solidFill>
                  <a:srgbClr val="9A9EA3"/>
                </a:solidFill>
                <a:latin typeface="Calibri"/>
                <a:ea typeface="Calibri"/>
                <a:cs typeface="Calibri"/>
                <a:sym typeface="Calibri"/>
              </a:defRPr>
            </a:lvl7pPr>
            <a:lvl8pPr marL="3657600" marR="0" lvl="7" indent="-228600" algn="l" rtl="0">
              <a:spcBef>
                <a:spcPts val="280"/>
              </a:spcBef>
              <a:spcAft>
                <a:spcPts val="0"/>
              </a:spcAft>
              <a:buClr>
                <a:schemeClr val="accent3"/>
              </a:buClr>
              <a:buSzPts val="1400"/>
              <a:buFont typeface="Noto Sans Symbols"/>
              <a:buNone/>
              <a:defRPr sz="1400" b="0" i="0" u="none" strike="noStrike" cap="none">
                <a:solidFill>
                  <a:srgbClr val="9A9EA3"/>
                </a:solidFill>
                <a:latin typeface="Calibri"/>
                <a:ea typeface="Calibri"/>
                <a:cs typeface="Calibri"/>
                <a:sym typeface="Calibri"/>
              </a:defRPr>
            </a:lvl8pPr>
            <a:lvl9pPr marL="4114800" marR="0" lvl="8" indent="-228600" algn="l" rtl="0">
              <a:spcBef>
                <a:spcPts val="280"/>
              </a:spcBef>
              <a:spcAft>
                <a:spcPts val="0"/>
              </a:spcAft>
              <a:buClr>
                <a:schemeClr val="accent5"/>
              </a:buClr>
              <a:buSzPts val="1400"/>
              <a:buFont typeface="Noto Sans Symbols"/>
              <a:buNone/>
              <a:defRPr sz="1400" b="0" i="0" u="none" strike="noStrike" cap="none">
                <a:solidFill>
                  <a:srgbClr val="9A9EA3"/>
                </a:solidFill>
                <a:latin typeface="Calibri"/>
                <a:ea typeface="Calibri"/>
                <a:cs typeface="Calibri"/>
                <a:sym typeface="Calibri"/>
              </a:defRPr>
            </a:lvl9pPr>
          </a:lstStyle>
          <a:p>
            <a:endParaRPr/>
          </a:p>
        </p:txBody>
      </p:sp>
      <p:sp>
        <p:nvSpPr>
          <p:cNvPr id="72" name="Google Shape;72;p16"/>
          <p:cNvSpPr txBox="1">
            <a:spLocks noGrp="1"/>
          </p:cNvSpPr>
          <p:nvPr>
            <p:ph type="body" idx="2"/>
          </p:nvPr>
        </p:nvSpPr>
        <p:spPr>
          <a:xfrm>
            <a:off x="6053141" y="304800"/>
            <a:ext cx="2505075" cy="533400"/>
          </a:xfrm>
          <a:prstGeom prst="rect">
            <a:avLst/>
          </a:prstGeom>
          <a:noFill/>
          <a:ln>
            <a:noFill/>
          </a:ln>
        </p:spPr>
        <p:txBody>
          <a:bodyPr spcFirstLastPara="1" wrap="square" lIns="91425" tIns="45700" rIns="91425" bIns="45700" anchor="b" anchorCtr="0"/>
          <a:lstStyle>
            <a:lvl1pPr marL="457200" marR="0" lvl="0" indent="-228600" algn="ctr" rtl="0">
              <a:spcBef>
                <a:spcPts val="640"/>
              </a:spcBef>
              <a:spcAft>
                <a:spcPts val="0"/>
              </a:spcAft>
              <a:buClr>
                <a:schemeClr val="accent1"/>
              </a:buClr>
              <a:buSzPts val="3520"/>
              <a:buFont typeface="Noto Sans Symbols"/>
              <a:buNone/>
              <a:defRPr sz="3200" b="1" i="0" u="none" strike="noStrike" cap="none">
                <a:solidFill>
                  <a:srgbClr val="5C6670"/>
                </a:solidFill>
                <a:latin typeface="Calibri"/>
                <a:ea typeface="Calibri"/>
                <a:cs typeface="Calibri"/>
                <a:sym typeface="Calibri"/>
              </a:defRPr>
            </a:lvl1pPr>
            <a:lvl2pPr marL="914400" marR="0" lvl="1" indent="-228600" algn="l" rtl="0">
              <a:spcBef>
                <a:spcPts val="640"/>
              </a:spcBef>
              <a:spcAft>
                <a:spcPts val="0"/>
              </a:spcAft>
              <a:buClr>
                <a:schemeClr val="accent2"/>
              </a:buClr>
              <a:buSzPts val="3520"/>
              <a:buFont typeface="Noto Sans Symbols"/>
              <a:buNone/>
              <a:defRPr sz="3200" b="1" i="0" u="none" strike="noStrike" cap="none">
                <a:solidFill>
                  <a:srgbClr val="5C6670"/>
                </a:solidFill>
                <a:latin typeface="Calibri"/>
                <a:ea typeface="Calibri"/>
                <a:cs typeface="Calibri"/>
                <a:sym typeface="Calibri"/>
              </a:defRPr>
            </a:lvl2pPr>
            <a:lvl3pPr marL="1371600" marR="0" lvl="2" indent="-228600" algn="l" rtl="0">
              <a:spcBef>
                <a:spcPts val="640"/>
              </a:spcBef>
              <a:spcAft>
                <a:spcPts val="0"/>
              </a:spcAft>
              <a:buClr>
                <a:schemeClr val="accent3"/>
              </a:buClr>
              <a:buSzPts val="3520"/>
              <a:buFont typeface="Noto Sans Symbols"/>
              <a:buNone/>
              <a:defRPr sz="3200" b="1" i="0" u="none" strike="noStrike" cap="none">
                <a:solidFill>
                  <a:srgbClr val="5C6670"/>
                </a:solidFill>
                <a:latin typeface="Calibri"/>
                <a:ea typeface="Calibri"/>
                <a:cs typeface="Calibri"/>
                <a:sym typeface="Calibri"/>
              </a:defRPr>
            </a:lvl3pPr>
            <a:lvl4pPr marL="1828800" marR="0" lvl="3" indent="-228600" algn="l" rtl="0">
              <a:spcBef>
                <a:spcPts val="640"/>
              </a:spcBef>
              <a:spcAft>
                <a:spcPts val="0"/>
              </a:spcAft>
              <a:buClr>
                <a:schemeClr val="accent4"/>
              </a:buClr>
              <a:buSzPts val="3520"/>
              <a:buFont typeface="Noto Sans Symbols"/>
              <a:buNone/>
              <a:defRPr sz="3200" b="1" i="0" u="none" strike="noStrike" cap="none">
                <a:solidFill>
                  <a:srgbClr val="5C6670"/>
                </a:solidFill>
                <a:latin typeface="Calibri"/>
                <a:ea typeface="Calibri"/>
                <a:cs typeface="Calibri"/>
                <a:sym typeface="Calibri"/>
              </a:defRPr>
            </a:lvl4pPr>
            <a:lvl5pPr marL="2286000" marR="0" lvl="4" indent="-228600" algn="l" rtl="0">
              <a:spcBef>
                <a:spcPts val="640"/>
              </a:spcBef>
              <a:spcAft>
                <a:spcPts val="0"/>
              </a:spcAft>
              <a:buClr>
                <a:schemeClr val="accent6"/>
              </a:buClr>
              <a:buSzPts val="3520"/>
              <a:buFont typeface="Noto Sans Symbols"/>
              <a:buNone/>
              <a:defRPr sz="3200" b="1" i="0" u="none" strike="noStrike" cap="none">
                <a:solidFill>
                  <a:srgbClr val="5C6670"/>
                </a:solidFill>
                <a:latin typeface="Calibri"/>
                <a:ea typeface="Calibri"/>
                <a:cs typeface="Calibri"/>
                <a:sym typeface="Calibri"/>
              </a:defRPr>
            </a:lvl5pPr>
            <a:lvl6pPr marL="2743200" marR="0" lvl="5" indent="-304800" algn="l" rtl="0">
              <a:spcBef>
                <a:spcPts val="240"/>
              </a:spcBef>
              <a:spcAft>
                <a:spcPts val="0"/>
              </a:spcAft>
              <a:buClr>
                <a:schemeClr val="accent1"/>
              </a:buClr>
              <a:buSzPts val="1200"/>
              <a:buFont typeface="Noto Sans Symbols"/>
              <a:buChar char="▪"/>
              <a:defRPr sz="1200" b="0" i="0" u="none" strike="noStrike" cap="none">
                <a:solidFill>
                  <a:schemeClr val="dk2"/>
                </a:solidFill>
                <a:latin typeface="Calibri"/>
                <a:ea typeface="Calibri"/>
                <a:cs typeface="Calibri"/>
                <a:sym typeface="Calibri"/>
              </a:defRPr>
            </a:lvl6pPr>
            <a:lvl7pPr marL="3200400" marR="0" lvl="6" indent="-304800" algn="l" rtl="0">
              <a:spcBef>
                <a:spcPts val="240"/>
              </a:spcBef>
              <a:spcAft>
                <a:spcPts val="0"/>
              </a:spcAft>
              <a:buClr>
                <a:schemeClr val="accent2"/>
              </a:buClr>
              <a:buSzPts val="1200"/>
              <a:buFont typeface="Noto Sans Symbols"/>
              <a:buChar char="▪"/>
              <a:defRPr sz="1200" b="0" i="0" u="none" strike="noStrike" cap="none">
                <a:solidFill>
                  <a:schemeClr val="dk2"/>
                </a:solidFill>
                <a:latin typeface="Calibri"/>
                <a:ea typeface="Calibri"/>
                <a:cs typeface="Calibri"/>
                <a:sym typeface="Calibri"/>
              </a:defRPr>
            </a:lvl7pPr>
            <a:lvl8pPr marL="3657600" marR="0" lvl="7" indent="-304800" algn="l" rtl="0">
              <a:spcBef>
                <a:spcPts val="240"/>
              </a:spcBef>
              <a:spcAft>
                <a:spcPts val="0"/>
              </a:spcAft>
              <a:buClr>
                <a:schemeClr val="accent3"/>
              </a:buClr>
              <a:buSzPts val="1200"/>
              <a:buFont typeface="Noto Sans Symbols"/>
              <a:buChar char="▪"/>
              <a:defRPr sz="1200" b="0" i="0" u="none" strike="noStrike" cap="none">
                <a:solidFill>
                  <a:schemeClr val="dk2"/>
                </a:solidFill>
                <a:latin typeface="Calibri"/>
                <a:ea typeface="Calibri"/>
                <a:cs typeface="Calibri"/>
                <a:sym typeface="Calibri"/>
              </a:defRPr>
            </a:lvl8pPr>
            <a:lvl9pPr marL="4114800" marR="0" lvl="8" indent="-304800" algn="l" rtl="0">
              <a:spcBef>
                <a:spcPts val="240"/>
              </a:spcBef>
              <a:spcAft>
                <a:spcPts val="0"/>
              </a:spcAft>
              <a:buClr>
                <a:schemeClr val="accent5"/>
              </a:buClr>
              <a:buSzPts val="1200"/>
              <a:buFont typeface="Noto Sans Symbols"/>
              <a:buChar char="▪"/>
              <a:defRPr sz="1200" b="0" i="0" u="none" strike="noStrike" cap="none">
                <a:solidFill>
                  <a:schemeClr val="dk2"/>
                </a:solidFill>
                <a:latin typeface="Calibri"/>
                <a:ea typeface="Calibri"/>
                <a:cs typeface="Calibri"/>
                <a:sym typeface="Calibri"/>
              </a:defRPr>
            </a:lvl9pPr>
          </a:lstStyle>
          <a:p>
            <a:endParaRPr/>
          </a:p>
        </p:txBody>
      </p:sp>
      <p:sp>
        <p:nvSpPr>
          <p:cNvPr id="73" name="Google Shape;73;p16"/>
          <p:cNvSpPr txBox="1">
            <a:spLocks noGrp="1"/>
          </p:cNvSpPr>
          <p:nvPr>
            <p:ph type="body" idx="3"/>
          </p:nvPr>
        </p:nvSpPr>
        <p:spPr>
          <a:xfrm>
            <a:off x="6053141" y="838200"/>
            <a:ext cx="2505075" cy="533400"/>
          </a:xfrm>
          <a:prstGeom prst="rect">
            <a:avLst/>
          </a:prstGeom>
          <a:noFill/>
          <a:ln>
            <a:noFill/>
          </a:ln>
        </p:spPr>
        <p:txBody>
          <a:bodyPr spcFirstLastPara="1" wrap="square" lIns="91425" tIns="45700" rIns="91425" bIns="45700" anchor="t" anchorCtr="0"/>
          <a:lstStyle>
            <a:lvl1pPr marL="457200" marR="0" lvl="0" indent="-228600" algn="ctr" rtl="0">
              <a:spcBef>
                <a:spcPts val="400"/>
              </a:spcBef>
              <a:spcAft>
                <a:spcPts val="0"/>
              </a:spcAft>
              <a:buClr>
                <a:schemeClr val="accent1"/>
              </a:buClr>
              <a:buSzPts val="2200"/>
              <a:buFont typeface="Noto Sans Symbols"/>
              <a:buNone/>
              <a:defRPr sz="2000" b="0" i="0" u="none" strike="noStrike" cap="none">
                <a:solidFill>
                  <a:srgbClr val="5C6670"/>
                </a:solidFill>
                <a:latin typeface="Calibri"/>
                <a:ea typeface="Calibri"/>
                <a:cs typeface="Calibri"/>
                <a:sym typeface="Calibri"/>
              </a:defRPr>
            </a:lvl1pPr>
            <a:lvl2pPr marL="914400" marR="0" lvl="1" indent="-228600" algn="l" rtl="0">
              <a:spcBef>
                <a:spcPts val="400"/>
              </a:spcBef>
              <a:spcAft>
                <a:spcPts val="0"/>
              </a:spcAft>
              <a:buClr>
                <a:schemeClr val="accent2"/>
              </a:buClr>
              <a:buSzPts val="2200"/>
              <a:buFont typeface="Noto Sans Symbols"/>
              <a:buNone/>
              <a:defRPr sz="2000" b="0" i="0" u="none" strike="noStrike" cap="none">
                <a:solidFill>
                  <a:srgbClr val="5C6670"/>
                </a:solidFill>
                <a:latin typeface="Calibri"/>
                <a:ea typeface="Calibri"/>
                <a:cs typeface="Calibri"/>
                <a:sym typeface="Calibri"/>
              </a:defRPr>
            </a:lvl2pPr>
            <a:lvl3pPr marL="1371600" marR="0" lvl="2" indent="-228600" algn="l" rtl="0">
              <a:spcBef>
                <a:spcPts val="400"/>
              </a:spcBef>
              <a:spcAft>
                <a:spcPts val="0"/>
              </a:spcAft>
              <a:buClr>
                <a:schemeClr val="accent3"/>
              </a:buClr>
              <a:buSzPts val="2200"/>
              <a:buFont typeface="Noto Sans Symbols"/>
              <a:buNone/>
              <a:defRPr sz="2000" b="0" i="0" u="none" strike="noStrike" cap="none">
                <a:solidFill>
                  <a:srgbClr val="5C6670"/>
                </a:solidFill>
                <a:latin typeface="Calibri"/>
                <a:ea typeface="Calibri"/>
                <a:cs typeface="Calibri"/>
                <a:sym typeface="Calibri"/>
              </a:defRPr>
            </a:lvl3pPr>
            <a:lvl4pPr marL="1828800" marR="0" lvl="3" indent="-228600" algn="l" rtl="0">
              <a:spcBef>
                <a:spcPts val="400"/>
              </a:spcBef>
              <a:spcAft>
                <a:spcPts val="0"/>
              </a:spcAft>
              <a:buClr>
                <a:schemeClr val="accent4"/>
              </a:buClr>
              <a:buSzPts val="2200"/>
              <a:buFont typeface="Noto Sans Symbols"/>
              <a:buNone/>
              <a:defRPr sz="2000" b="0" i="0" u="none" strike="noStrike" cap="none">
                <a:solidFill>
                  <a:srgbClr val="5C6670"/>
                </a:solidFill>
                <a:latin typeface="Calibri"/>
                <a:ea typeface="Calibri"/>
                <a:cs typeface="Calibri"/>
                <a:sym typeface="Calibri"/>
              </a:defRPr>
            </a:lvl4pPr>
            <a:lvl5pPr marL="2286000" marR="0" lvl="4" indent="-228600" algn="l" rtl="0">
              <a:spcBef>
                <a:spcPts val="400"/>
              </a:spcBef>
              <a:spcAft>
                <a:spcPts val="0"/>
              </a:spcAft>
              <a:buClr>
                <a:schemeClr val="accent6"/>
              </a:buClr>
              <a:buSzPts val="2200"/>
              <a:buFont typeface="Noto Sans Symbols"/>
              <a:buNone/>
              <a:defRPr sz="2000" b="0" i="0" u="none" strike="noStrike" cap="none">
                <a:solidFill>
                  <a:srgbClr val="5C6670"/>
                </a:solidFill>
                <a:latin typeface="Calibri"/>
                <a:ea typeface="Calibri"/>
                <a:cs typeface="Calibri"/>
                <a:sym typeface="Calibri"/>
              </a:defRPr>
            </a:lvl5pPr>
            <a:lvl6pPr marL="2743200" marR="0" lvl="5" indent="-304800" algn="l" rtl="0">
              <a:spcBef>
                <a:spcPts val="240"/>
              </a:spcBef>
              <a:spcAft>
                <a:spcPts val="0"/>
              </a:spcAft>
              <a:buClr>
                <a:schemeClr val="accent1"/>
              </a:buClr>
              <a:buSzPts val="1200"/>
              <a:buFont typeface="Noto Sans Symbols"/>
              <a:buChar char="▪"/>
              <a:defRPr sz="1200" b="0" i="0" u="none" strike="noStrike" cap="none">
                <a:solidFill>
                  <a:schemeClr val="dk2"/>
                </a:solidFill>
                <a:latin typeface="Calibri"/>
                <a:ea typeface="Calibri"/>
                <a:cs typeface="Calibri"/>
                <a:sym typeface="Calibri"/>
              </a:defRPr>
            </a:lvl6pPr>
            <a:lvl7pPr marL="3200400" marR="0" lvl="6" indent="-304800" algn="l" rtl="0">
              <a:spcBef>
                <a:spcPts val="240"/>
              </a:spcBef>
              <a:spcAft>
                <a:spcPts val="0"/>
              </a:spcAft>
              <a:buClr>
                <a:schemeClr val="accent2"/>
              </a:buClr>
              <a:buSzPts val="1200"/>
              <a:buFont typeface="Noto Sans Symbols"/>
              <a:buChar char="▪"/>
              <a:defRPr sz="1200" b="0" i="0" u="none" strike="noStrike" cap="none">
                <a:solidFill>
                  <a:schemeClr val="dk2"/>
                </a:solidFill>
                <a:latin typeface="Calibri"/>
                <a:ea typeface="Calibri"/>
                <a:cs typeface="Calibri"/>
                <a:sym typeface="Calibri"/>
              </a:defRPr>
            </a:lvl7pPr>
            <a:lvl8pPr marL="3657600" marR="0" lvl="7" indent="-304800" algn="l" rtl="0">
              <a:spcBef>
                <a:spcPts val="240"/>
              </a:spcBef>
              <a:spcAft>
                <a:spcPts val="0"/>
              </a:spcAft>
              <a:buClr>
                <a:schemeClr val="accent3"/>
              </a:buClr>
              <a:buSzPts val="1200"/>
              <a:buFont typeface="Noto Sans Symbols"/>
              <a:buChar char="▪"/>
              <a:defRPr sz="1200" b="0" i="0" u="none" strike="noStrike" cap="none">
                <a:solidFill>
                  <a:schemeClr val="dk2"/>
                </a:solidFill>
                <a:latin typeface="Calibri"/>
                <a:ea typeface="Calibri"/>
                <a:cs typeface="Calibri"/>
                <a:sym typeface="Calibri"/>
              </a:defRPr>
            </a:lvl8pPr>
            <a:lvl9pPr marL="4114800" marR="0" lvl="8" indent="-304800" algn="l" rtl="0">
              <a:spcBef>
                <a:spcPts val="240"/>
              </a:spcBef>
              <a:spcAft>
                <a:spcPts val="0"/>
              </a:spcAft>
              <a:buClr>
                <a:schemeClr val="accent5"/>
              </a:buClr>
              <a:buSzPts val="1200"/>
              <a:buFont typeface="Noto Sans Symbols"/>
              <a:buChar char="▪"/>
              <a:defRPr sz="1200" b="0" i="0" u="none" strike="noStrike" cap="none">
                <a:solidFill>
                  <a:schemeClr val="dk2"/>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352109456"/>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showMasterSp="0" matchingName="Section Divider Orange" type="secHead">
  <p:cSld name="Section Divider Orange">
    <p:bg>
      <p:bgPr>
        <a:solidFill>
          <a:schemeClr val="accent1"/>
        </a:solidFill>
        <a:effectLst/>
      </p:bgPr>
    </p:bg>
    <p:spTree>
      <p:nvGrpSpPr>
        <p:cNvPr id="1" name="Shape 74"/>
        <p:cNvGrpSpPr/>
        <p:nvPr/>
      </p:nvGrpSpPr>
      <p:grpSpPr>
        <a:xfrm>
          <a:off x="0" y="0"/>
          <a:ext cx="0" cy="0"/>
          <a:chOff x="0" y="0"/>
          <a:chExt cx="0" cy="0"/>
        </a:xfrm>
      </p:grpSpPr>
      <p:sp>
        <p:nvSpPr>
          <p:cNvPr id="75" name="Google Shape;75;p17"/>
          <p:cNvSpPr txBox="1">
            <a:spLocks noGrp="1"/>
          </p:cNvSpPr>
          <p:nvPr>
            <p:ph type="body" idx="1"/>
          </p:nvPr>
        </p:nvSpPr>
        <p:spPr>
          <a:xfrm>
            <a:off x="380999" y="3412607"/>
            <a:ext cx="8341851" cy="1645920"/>
          </a:xfrm>
          <a:prstGeom prst="rect">
            <a:avLst/>
          </a:prstGeom>
          <a:noFill/>
          <a:ln>
            <a:noFill/>
          </a:ln>
        </p:spPr>
        <p:txBody>
          <a:bodyPr spcFirstLastPara="1" wrap="square" lIns="91425" tIns="45700" rIns="91425" bIns="45700" anchor="ctr" anchorCtr="0"/>
          <a:lstStyle>
            <a:lvl1pPr marL="457200" marR="0" lvl="0" indent="-228600" algn="ctr" rtl="0">
              <a:spcBef>
                <a:spcPts val="480"/>
              </a:spcBef>
              <a:spcAft>
                <a:spcPts val="0"/>
              </a:spcAft>
              <a:buClr>
                <a:schemeClr val="accent1"/>
              </a:buClr>
              <a:buSzPts val="2640"/>
              <a:buFont typeface="Noto Sans Symbols"/>
              <a:buNone/>
              <a:defRPr sz="2400" b="0" i="0" u="none" strike="noStrike" cap="none">
                <a:solidFill>
                  <a:srgbClr val="404040"/>
                </a:solidFill>
                <a:latin typeface="Calibri"/>
                <a:ea typeface="Calibri"/>
                <a:cs typeface="Calibri"/>
                <a:sym typeface="Calibri"/>
              </a:defRPr>
            </a:lvl1pPr>
            <a:lvl2pPr marL="914400" marR="0" lvl="1" indent="-228600" algn="l" rtl="0">
              <a:spcBef>
                <a:spcPts val="360"/>
              </a:spcBef>
              <a:spcAft>
                <a:spcPts val="0"/>
              </a:spcAft>
              <a:buClr>
                <a:schemeClr val="accent2"/>
              </a:buClr>
              <a:buSzPts val="1980"/>
              <a:buFont typeface="Noto Sans Symbols"/>
              <a:buNone/>
              <a:defRPr sz="1800" b="0" i="0" u="none" strike="noStrike" cap="none">
                <a:solidFill>
                  <a:srgbClr val="9A9EA3"/>
                </a:solidFill>
                <a:latin typeface="Calibri"/>
                <a:ea typeface="Calibri"/>
                <a:cs typeface="Calibri"/>
                <a:sym typeface="Calibri"/>
              </a:defRPr>
            </a:lvl2pPr>
            <a:lvl3pPr marL="1371600" marR="0" lvl="2" indent="-228600" algn="l" rtl="0">
              <a:spcBef>
                <a:spcPts val="320"/>
              </a:spcBef>
              <a:spcAft>
                <a:spcPts val="0"/>
              </a:spcAft>
              <a:buClr>
                <a:schemeClr val="accent3"/>
              </a:buClr>
              <a:buSzPts val="1760"/>
              <a:buFont typeface="Noto Sans Symbols"/>
              <a:buNone/>
              <a:defRPr sz="1600" b="0" i="0" u="none" strike="noStrike" cap="none">
                <a:solidFill>
                  <a:srgbClr val="9A9EA3"/>
                </a:solidFill>
                <a:latin typeface="Calibri"/>
                <a:ea typeface="Calibri"/>
                <a:cs typeface="Calibri"/>
                <a:sym typeface="Calibri"/>
              </a:defRPr>
            </a:lvl3pPr>
            <a:lvl4pPr marL="1828800" marR="0" lvl="3" indent="-228600" algn="l" rtl="0">
              <a:spcBef>
                <a:spcPts val="280"/>
              </a:spcBef>
              <a:spcAft>
                <a:spcPts val="0"/>
              </a:spcAft>
              <a:buClr>
                <a:schemeClr val="accent4"/>
              </a:buClr>
              <a:buSzPts val="1540"/>
              <a:buFont typeface="Noto Sans Symbols"/>
              <a:buNone/>
              <a:defRPr sz="1400" b="0" i="0" u="none" strike="noStrike" cap="none">
                <a:solidFill>
                  <a:srgbClr val="9A9EA3"/>
                </a:solidFill>
                <a:latin typeface="Calibri"/>
                <a:ea typeface="Calibri"/>
                <a:cs typeface="Calibri"/>
                <a:sym typeface="Calibri"/>
              </a:defRPr>
            </a:lvl4pPr>
            <a:lvl5pPr marL="2286000" marR="0" lvl="4" indent="-228600" algn="l" rtl="0">
              <a:spcBef>
                <a:spcPts val="280"/>
              </a:spcBef>
              <a:spcAft>
                <a:spcPts val="0"/>
              </a:spcAft>
              <a:buClr>
                <a:schemeClr val="accent6"/>
              </a:buClr>
              <a:buSzPts val="1540"/>
              <a:buFont typeface="Noto Sans Symbols"/>
              <a:buNone/>
              <a:defRPr sz="1400" b="0" i="0" u="none" strike="noStrike" cap="none">
                <a:solidFill>
                  <a:srgbClr val="9A9EA3"/>
                </a:solidFill>
                <a:latin typeface="Calibri"/>
                <a:ea typeface="Calibri"/>
                <a:cs typeface="Calibri"/>
                <a:sym typeface="Calibri"/>
              </a:defRPr>
            </a:lvl5pPr>
            <a:lvl6pPr marL="2743200" marR="0" lvl="5" indent="-228600" algn="l" rtl="0">
              <a:spcBef>
                <a:spcPts val="280"/>
              </a:spcBef>
              <a:spcAft>
                <a:spcPts val="0"/>
              </a:spcAft>
              <a:buClr>
                <a:schemeClr val="accent1"/>
              </a:buClr>
              <a:buSzPts val="1400"/>
              <a:buFont typeface="Noto Sans Symbols"/>
              <a:buNone/>
              <a:defRPr sz="1400" b="0" i="0" u="none" strike="noStrike" cap="none">
                <a:solidFill>
                  <a:srgbClr val="9A9EA3"/>
                </a:solidFill>
                <a:latin typeface="Calibri"/>
                <a:ea typeface="Calibri"/>
                <a:cs typeface="Calibri"/>
                <a:sym typeface="Calibri"/>
              </a:defRPr>
            </a:lvl6pPr>
            <a:lvl7pPr marL="3200400" marR="0" lvl="6" indent="-228600" algn="l" rtl="0">
              <a:spcBef>
                <a:spcPts val="280"/>
              </a:spcBef>
              <a:spcAft>
                <a:spcPts val="0"/>
              </a:spcAft>
              <a:buClr>
                <a:schemeClr val="accent2"/>
              </a:buClr>
              <a:buSzPts val="1400"/>
              <a:buFont typeface="Noto Sans Symbols"/>
              <a:buNone/>
              <a:defRPr sz="1400" b="0" i="0" u="none" strike="noStrike" cap="none">
                <a:solidFill>
                  <a:srgbClr val="9A9EA3"/>
                </a:solidFill>
                <a:latin typeface="Calibri"/>
                <a:ea typeface="Calibri"/>
                <a:cs typeface="Calibri"/>
                <a:sym typeface="Calibri"/>
              </a:defRPr>
            </a:lvl7pPr>
            <a:lvl8pPr marL="3657600" marR="0" lvl="7" indent="-228600" algn="l" rtl="0">
              <a:spcBef>
                <a:spcPts val="280"/>
              </a:spcBef>
              <a:spcAft>
                <a:spcPts val="0"/>
              </a:spcAft>
              <a:buClr>
                <a:schemeClr val="accent3"/>
              </a:buClr>
              <a:buSzPts val="1400"/>
              <a:buFont typeface="Noto Sans Symbols"/>
              <a:buNone/>
              <a:defRPr sz="1400" b="0" i="0" u="none" strike="noStrike" cap="none">
                <a:solidFill>
                  <a:srgbClr val="9A9EA3"/>
                </a:solidFill>
                <a:latin typeface="Calibri"/>
                <a:ea typeface="Calibri"/>
                <a:cs typeface="Calibri"/>
                <a:sym typeface="Calibri"/>
              </a:defRPr>
            </a:lvl8pPr>
            <a:lvl9pPr marL="4114800" marR="0" lvl="8" indent="-228600" algn="l" rtl="0">
              <a:spcBef>
                <a:spcPts val="280"/>
              </a:spcBef>
              <a:spcAft>
                <a:spcPts val="0"/>
              </a:spcAft>
              <a:buClr>
                <a:schemeClr val="accent5"/>
              </a:buClr>
              <a:buSzPts val="1400"/>
              <a:buFont typeface="Noto Sans Symbols"/>
              <a:buNone/>
              <a:defRPr sz="1400" b="0" i="0" u="none" strike="noStrike" cap="none">
                <a:solidFill>
                  <a:srgbClr val="9A9EA3"/>
                </a:solidFill>
                <a:latin typeface="Calibri"/>
                <a:ea typeface="Calibri"/>
                <a:cs typeface="Calibri"/>
                <a:sym typeface="Calibri"/>
              </a:defRPr>
            </a:lvl9pPr>
          </a:lstStyle>
          <a:p>
            <a:endParaRPr/>
          </a:p>
        </p:txBody>
      </p:sp>
      <p:sp>
        <p:nvSpPr>
          <p:cNvPr id="76" name="Google Shape;76;p17"/>
          <p:cNvSpPr txBox="1">
            <a:spLocks noGrp="1"/>
          </p:cNvSpPr>
          <p:nvPr>
            <p:ph type="title"/>
          </p:nvPr>
        </p:nvSpPr>
        <p:spPr>
          <a:xfrm>
            <a:off x="380999" y="1740195"/>
            <a:ext cx="8341851" cy="164592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rgbClr val="FFFFFF"/>
              </a:buClr>
              <a:buSzPts val="4200"/>
              <a:buFont typeface="Arial"/>
              <a:buNone/>
              <a:defRPr sz="4200" b="0" i="0" u="none" strike="noStrike" cap="none">
                <a:solidFill>
                  <a:srgbClr val="FFFFFF"/>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8" name="Google Shape;78;p17"/>
          <p:cNvSpPr txBox="1"/>
          <p:nvPr/>
        </p:nvSpPr>
        <p:spPr>
          <a:xfrm>
            <a:off x="3675969" y="6344721"/>
            <a:ext cx="2133600"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fld id="{00000000-1234-1234-1234-123412341234}" type="slidenum">
              <a:rPr lang="en-US" sz="1400">
                <a:solidFill>
                  <a:schemeClr val="dk1"/>
                </a:solidFill>
                <a:latin typeface="Calibri"/>
                <a:ea typeface="Calibri"/>
                <a:cs typeface="Calibri"/>
                <a:sym typeface="Calibri"/>
              </a:rPr>
              <a:t>‹#›</a:t>
            </a:fld>
            <a:endParaRPr sz="1400">
              <a:solidFill>
                <a:schemeClr val="dk1"/>
              </a:solidFill>
              <a:latin typeface="Calibri"/>
              <a:ea typeface="Calibri"/>
              <a:cs typeface="Calibri"/>
              <a:sym typeface="Calibri"/>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Tree>
    <p:extLst>
      <p:ext uri="{BB962C8B-B14F-4D97-AF65-F5344CB8AC3E}">
        <p14:creationId xmlns:p14="http://schemas.microsoft.com/office/powerpoint/2010/main" val="6116605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8/24/2022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pic>
        <p:nvPicPr>
          <p:cNvPr id="7" name="Picture 6">
            <a:extLst>
              <a:ext uri="{FF2B5EF4-FFF2-40B4-BE49-F238E27FC236}">
                <a16:creationId xmlns:a16="http://schemas.microsoft.com/office/drawing/2014/main" id="{631D8F37-24A6-482B-99BA-29DC5A6D7E6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08056" y="6295953"/>
            <a:ext cx="857250" cy="485919"/>
          </a:xfrm>
          <a:prstGeom prst="rect">
            <a:avLst/>
          </a:prstGeom>
        </p:spPr>
      </p:pic>
    </p:spTree>
    <p:extLst>
      <p:ext uri="{BB962C8B-B14F-4D97-AF65-F5344CB8AC3E}">
        <p14:creationId xmlns:p14="http://schemas.microsoft.com/office/powerpoint/2010/main" val="3125561933"/>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showMasterSp="0" matchingName="Content with Caption">
  <p:cSld name="Content with Caption">
    <p:bg>
      <p:bgPr>
        <a:blipFill>
          <a:blip r:embed="rId2">
            <a:alphaModFix/>
          </a:blip>
          <a:stretch>
            <a:fillRect/>
          </a:stretch>
        </a:blipFill>
        <a:effectLst/>
      </p:bgPr>
    </p:bg>
    <p:spTree>
      <p:nvGrpSpPr>
        <p:cNvPr id="1" name="Shape 79"/>
        <p:cNvGrpSpPr/>
        <p:nvPr/>
      </p:nvGrpSpPr>
      <p:grpSpPr>
        <a:xfrm>
          <a:off x="0" y="0"/>
          <a:ext cx="0" cy="0"/>
          <a:chOff x="0" y="0"/>
          <a:chExt cx="0" cy="0"/>
        </a:xfrm>
      </p:grpSpPr>
      <p:sp>
        <p:nvSpPr>
          <p:cNvPr id="80" name="Google Shape;80;p18"/>
          <p:cNvSpPr txBox="1">
            <a:spLocks noGrp="1"/>
          </p:cNvSpPr>
          <p:nvPr>
            <p:ph type="body" idx="1"/>
          </p:nvPr>
        </p:nvSpPr>
        <p:spPr>
          <a:xfrm>
            <a:off x="380999" y="1188720"/>
            <a:ext cx="6096001" cy="4969193"/>
          </a:xfrm>
          <a:prstGeom prst="rect">
            <a:avLst/>
          </a:prstGeom>
          <a:noFill/>
          <a:ln>
            <a:noFill/>
          </a:ln>
        </p:spPr>
        <p:txBody>
          <a:bodyPr spcFirstLastPara="1" wrap="square" lIns="91425" tIns="45700" rIns="91425" bIns="45700" anchor="t" anchorCtr="0"/>
          <a:lstStyle>
            <a:lvl1pPr marL="457200" marR="0" lvl="0" indent="-396240" algn="l" rtl="0">
              <a:spcBef>
                <a:spcPts val="480"/>
              </a:spcBef>
              <a:spcAft>
                <a:spcPts val="0"/>
              </a:spcAft>
              <a:buClr>
                <a:schemeClr val="accent1"/>
              </a:buClr>
              <a:buSzPts val="2640"/>
              <a:buFont typeface="Noto Sans Symbols"/>
              <a:buChar char="▪"/>
              <a:defRPr sz="2400" b="0" i="0" u="none" strike="noStrike" cap="none">
                <a:solidFill>
                  <a:srgbClr val="5C6670"/>
                </a:solidFill>
                <a:latin typeface="Calibri"/>
                <a:ea typeface="Calibri"/>
                <a:cs typeface="Calibri"/>
                <a:sym typeface="Calibri"/>
              </a:defRPr>
            </a:lvl1pPr>
            <a:lvl2pPr marL="914400" marR="0" lvl="1" indent="-382269" algn="l" rtl="0">
              <a:spcBef>
                <a:spcPts val="440"/>
              </a:spcBef>
              <a:spcAft>
                <a:spcPts val="0"/>
              </a:spcAft>
              <a:buClr>
                <a:schemeClr val="accent2"/>
              </a:buClr>
              <a:buSzPts val="2420"/>
              <a:buFont typeface="Noto Sans Symbols"/>
              <a:buChar char="▪"/>
              <a:defRPr sz="2200" b="0" i="0" u="none" strike="noStrike" cap="none">
                <a:solidFill>
                  <a:srgbClr val="5C6670"/>
                </a:solidFill>
                <a:latin typeface="Calibri"/>
                <a:ea typeface="Calibri"/>
                <a:cs typeface="Calibri"/>
                <a:sym typeface="Calibri"/>
              </a:defRPr>
            </a:lvl2pPr>
            <a:lvl3pPr marL="1371600" marR="0" lvl="2" indent="-368300" algn="l" rtl="0">
              <a:spcBef>
                <a:spcPts val="400"/>
              </a:spcBef>
              <a:spcAft>
                <a:spcPts val="0"/>
              </a:spcAft>
              <a:buClr>
                <a:schemeClr val="accent3"/>
              </a:buClr>
              <a:buSzPts val="2200"/>
              <a:buFont typeface="Noto Sans Symbols"/>
              <a:buChar char="▪"/>
              <a:defRPr sz="2000" b="0" i="0" u="none" strike="noStrike" cap="none">
                <a:solidFill>
                  <a:srgbClr val="5C6670"/>
                </a:solidFill>
                <a:latin typeface="Calibri"/>
                <a:ea typeface="Calibri"/>
                <a:cs typeface="Calibri"/>
                <a:sym typeface="Calibri"/>
              </a:defRPr>
            </a:lvl3pPr>
            <a:lvl4pPr marL="1828800" marR="0" lvl="3" indent="-354330" algn="l" rtl="0">
              <a:spcBef>
                <a:spcPts val="360"/>
              </a:spcBef>
              <a:spcAft>
                <a:spcPts val="0"/>
              </a:spcAft>
              <a:buClr>
                <a:schemeClr val="accent4"/>
              </a:buClr>
              <a:buSzPts val="1980"/>
              <a:buFont typeface="Noto Sans Symbols"/>
              <a:buChar char="▪"/>
              <a:defRPr sz="1800" b="0" i="0" u="none" strike="noStrike" cap="none">
                <a:solidFill>
                  <a:srgbClr val="5C6670"/>
                </a:solidFill>
                <a:latin typeface="Calibri"/>
                <a:ea typeface="Calibri"/>
                <a:cs typeface="Calibri"/>
                <a:sym typeface="Calibri"/>
              </a:defRPr>
            </a:lvl4pPr>
            <a:lvl5pPr marL="2286000" marR="0" lvl="4" indent="-340360" algn="l" rtl="0">
              <a:spcBef>
                <a:spcPts val="320"/>
              </a:spcBef>
              <a:spcAft>
                <a:spcPts val="0"/>
              </a:spcAft>
              <a:buClr>
                <a:schemeClr val="accent6"/>
              </a:buClr>
              <a:buSzPts val="1760"/>
              <a:buFont typeface="Noto Sans Symbols"/>
              <a:buChar char="▪"/>
              <a:defRPr sz="1600" b="0" i="0" u="none" strike="noStrike" cap="none">
                <a:solidFill>
                  <a:srgbClr val="5C6670"/>
                </a:solidFill>
                <a:latin typeface="Calibri"/>
                <a:ea typeface="Calibri"/>
                <a:cs typeface="Calibri"/>
                <a:sym typeface="Calibri"/>
              </a:defRPr>
            </a:lvl5pPr>
            <a:lvl6pPr marL="2743200" marR="0" lvl="5" indent="-355600" algn="l" rtl="0">
              <a:spcBef>
                <a:spcPts val="400"/>
              </a:spcBef>
              <a:spcAft>
                <a:spcPts val="0"/>
              </a:spcAft>
              <a:buClr>
                <a:schemeClr val="accent1"/>
              </a:buClr>
              <a:buSzPts val="2000"/>
              <a:buFont typeface="Noto Sans Symbols"/>
              <a:buChar char="▪"/>
              <a:defRPr sz="2000" b="0" i="0" u="none" strike="noStrike" cap="none">
                <a:solidFill>
                  <a:schemeClr val="dk2"/>
                </a:solidFill>
                <a:latin typeface="Calibri"/>
                <a:ea typeface="Calibri"/>
                <a:cs typeface="Calibri"/>
                <a:sym typeface="Calibri"/>
              </a:defRPr>
            </a:lvl6pPr>
            <a:lvl7pPr marL="3200400" marR="0" lvl="6" indent="-355600" algn="l" rtl="0">
              <a:spcBef>
                <a:spcPts val="400"/>
              </a:spcBef>
              <a:spcAft>
                <a:spcPts val="0"/>
              </a:spcAft>
              <a:buClr>
                <a:schemeClr val="accent2"/>
              </a:buClr>
              <a:buSzPts val="2000"/>
              <a:buFont typeface="Noto Sans Symbols"/>
              <a:buChar char="▪"/>
              <a:defRPr sz="2000" b="0" i="0" u="none" strike="noStrike" cap="none">
                <a:solidFill>
                  <a:schemeClr val="dk2"/>
                </a:solidFill>
                <a:latin typeface="Calibri"/>
                <a:ea typeface="Calibri"/>
                <a:cs typeface="Calibri"/>
                <a:sym typeface="Calibri"/>
              </a:defRPr>
            </a:lvl7pPr>
            <a:lvl8pPr marL="3657600" marR="0" lvl="7" indent="-355600" algn="l" rtl="0">
              <a:spcBef>
                <a:spcPts val="400"/>
              </a:spcBef>
              <a:spcAft>
                <a:spcPts val="0"/>
              </a:spcAft>
              <a:buClr>
                <a:schemeClr val="accent3"/>
              </a:buClr>
              <a:buSzPts val="2000"/>
              <a:buFont typeface="Noto Sans Symbols"/>
              <a:buChar char="▪"/>
              <a:defRPr sz="2000" b="0" i="0" u="none" strike="noStrike" cap="none">
                <a:solidFill>
                  <a:schemeClr val="dk2"/>
                </a:solidFill>
                <a:latin typeface="Calibri"/>
                <a:ea typeface="Calibri"/>
                <a:cs typeface="Calibri"/>
                <a:sym typeface="Calibri"/>
              </a:defRPr>
            </a:lvl8pPr>
            <a:lvl9pPr marL="4114800" marR="0" lvl="8" indent="-355600" algn="l" rtl="0">
              <a:spcBef>
                <a:spcPts val="400"/>
              </a:spcBef>
              <a:spcAft>
                <a:spcPts val="0"/>
              </a:spcAft>
              <a:buClr>
                <a:schemeClr val="accent5"/>
              </a:buClr>
              <a:buSzPts val="2000"/>
              <a:buFont typeface="Noto Sans Symbols"/>
              <a:buChar char="▪"/>
              <a:defRPr sz="2000" b="0" i="0" u="none" strike="noStrike" cap="none">
                <a:solidFill>
                  <a:schemeClr val="dk2"/>
                </a:solidFill>
                <a:latin typeface="Calibri"/>
                <a:ea typeface="Calibri"/>
                <a:cs typeface="Calibri"/>
                <a:sym typeface="Calibri"/>
              </a:defRPr>
            </a:lvl9pPr>
          </a:lstStyle>
          <a:p>
            <a:endParaRPr/>
          </a:p>
        </p:txBody>
      </p:sp>
      <p:sp>
        <p:nvSpPr>
          <p:cNvPr id="81" name="Google Shape;81;p18"/>
          <p:cNvSpPr txBox="1">
            <a:spLocks noGrp="1"/>
          </p:cNvSpPr>
          <p:nvPr>
            <p:ph type="body" idx="2"/>
          </p:nvPr>
        </p:nvSpPr>
        <p:spPr>
          <a:xfrm>
            <a:off x="7040140" y="2232152"/>
            <a:ext cx="1910820" cy="2816352"/>
          </a:xfrm>
          <a:prstGeom prst="rect">
            <a:avLst/>
          </a:prstGeom>
          <a:noFill/>
          <a:ln>
            <a:noFill/>
          </a:ln>
        </p:spPr>
        <p:txBody>
          <a:bodyPr spcFirstLastPara="1" wrap="square" lIns="91425" tIns="0" rIns="91425" bIns="45700" anchor="t" anchorCtr="0"/>
          <a:lstStyle>
            <a:lvl1pPr marL="457200" marR="0" lvl="0" indent="-228600" algn="l" rtl="0">
              <a:spcBef>
                <a:spcPts val="360"/>
              </a:spcBef>
              <a:spcAft>
                <a:spcPts val="0"/>
              </a:spcAft>
              <a:buClr>
                <a:schemeClr val="accent1"/>
              </a:buClr>
              <a:buSzPts val="1980"/>
              <a:buFont typeface="Noto Sans Symbols"/>
              <a:buNone/>
              <a:defRPr sz="1800" b="0" i="0" u="none" strike="noStrike" cap="none">
                <a:solidFill>
                  <a:srgbClr val="FFFFFF"/>
                </a:solidFill>
                <a:latin typeface="Calibri"/>
                <a:ea typeface="Calibri"/>
                <a:cs typeface="Calibri"/>
                <a:sym typeface="Calibri"/>
              </a:defRPr>
            </a:lvl1pPr>
            <a:lvl2pPr marL="914400" marR="0" lvl="1" indent="-228600" algn="l" rtl="0">
              <a:spcBef>
                <a:spcPts val="240"/>
              </a:spcBef>
              <a:spcAft>
                <a:spcPts val="0"/>
              </a:spcAft>
              <a:buClr>
                <a:schemeClr val="accent2"/>
              </a:buClr>
              <a:buSzPts val="1320"/>
              <a:buFont typeface="Noto Sans Symbols"/>
              <a:buNone/>
              <a:defRPr sz="1200" b="0" i="0" u="none" strike="noStrike" cap="none">
                <a:solidFill>
                  <a:srgbClr val="5C6670"/>
                </a:solidFill>
                <a:latin typeface="Calibri"/>
                <a:ea typeface="Calibri"/>
                <a:cs typeface="Calibri"/>
                <a:sym typeface="Calibri"/>
              </a:defRPr>
            </a:lvl2pPr>
            <a:lvl3pPr marL="1371600" marR="0" lvl="2" indent="-228600" algn="l" rtl="0">
              <a:spcBef>
                <a:spcPts val="200"/>
              </a:spcBef>
              <a:spcAft>
                <a:spcPts val="0"/>
              </a:spcAft>
              <a:buClr>
                <a:schemeClr val="accent3"/>
              </a:buClr>
              <a:buSzPts val="1100"/>
              <a:buFont typeface="Noto Sans Symbols"/>
              <a:buNone/>
              <a:defRPr sz="1000" b="0" i="0" u="none" strike="noStrike" cap="none">
                <a:solidFill>
                  <a:srgbClr val="5C6670"/>
                </a:solidFill>
                <a:latin typeface="Calibri"/>
                <a:ea typeface="Calibri"/>
                <a:cs typeface="Calibri"/>
                <a:sym typeface="Calibri"/>
              </a:defRPr>
            </a:lvl3pPr>
            <a:lvl4pPr marL="1828800" marR="0" lvl="3" indent="-228600" algn="l" rtl="0">
              <a:spcBef>
                <a:spcPts val="180"/>
              </a:spcBef>
              <a:spcAft>
                <a:spcPts val="0"/>
              </a:spcAft>
              <a:buClr>
                <a:schemeClr val="accent4"/>
              </a:buClr>
              <a:buSzPts val="990"/>
              <a:buFont typeface="Noto Sans Symbols"/>
              <a:buNone/>
              <a:defRPr sz="900" b="0" i="0" u="none" strike="noStrike" cap="none">
                <a:solidFill>
                  <a:srgbClr val="5C6670"/>
                </a:solidFill>
                <a:latin typeface="Calibri"/>
                <a:ea typeface="Calibri"/>
                <a:cs typeface="Calibri"/>
                <a:sym typeface="Calibri"/>
              </a:defRPr>
            </a:lvl4pPr>
            <a:lvl5pPr marL="2286000" marR="0" lvl="4" indent="-228600" algn="l" rtl="0">
              <a:spcBef>
                <a:spcPts val="180"/>
              </a:spcBef>
              <a:spcAft>
                <a:spcPts val="0"/>
              </a:spcAft>
              <a:buClr>
                <a:schemeClr val="accent6"/>
              </a:buClr>
              <a:buSzPts val="990"/>
              <a:buFont typeface="Noto Sans Symbols"/>
              <a:buNone/>
              <a:defRPr sz="900" b="0" i="0" u="none" strike="noStrike" cap="none">
                <a:solidFill>
                  <a:srgbClr val="5C6670"/>
                </a:solidFill>
                <a:latin typeface="Calibri"/>
                <a:ea typeface="Calibri"/>
                <a:cs typeface="Calibri"/>
                <a:sym typeface="Calibri"/>
              </a:defRPr>
            </a:lvl5pPr>
            <a:lvl6pPr marL="2743200" marR="0" lvl="5" indent="-228600" algn="l" rtl="0">
              <a:spcBef>
                <a:spcPts val="180"/>
              </a:spcBef>
              <a:spcAft>
                <a:spcPts val="0"/>
              </a:spcAft>
              <a:buClr>
                <a:schemeClr val="accent1"/>
              </a:buClr>
              <a:buSzPts val="900"/>
              <a:buFont typeface="Noto Sans Symbols"/>
              <a:buNone/>
              <a:defRPr sz="900" b="0" i="0" u="none" strike="noStrike" cap="none">
                <a:solidFill>
                  <a:schemeClr val="dk2"/>
                </a:solidFill>
                <a:latin typeface="Calibri"/>
                <a:ea typeface="Calibri"/>
                <a:cs typeface="Calibri"/>
                <a:sym typeface="Calibri"/>
              </a:defRPr>
            </a:lvl6pPr>
            <a:lvl7pPr marL="3200400" marR="0" lvl="6" indent="-228600" algn="l" rtl="0">
              <a:spcBef>
                <a:spcPts val="180"/>
              </a:spcBef>
              <a:spcAft>
                <a:spcPts val="0"/>
              </a:spcAft>
              <a:buClr>
                <a:schemeClr val="accent2"/>
              </a:buClr>
              <a:buSzPts val="900"/>
              <a:buFont typeface="Noto Sans Symbols"/>
              <a:buNone/>
              <a:defRPr sz="900" b="0" i="0" u="none" strike="noStrike" cap="none">
                <a:solidFill>
                  <a:schemeClr val="dk2"/>
                </a:solidFill>
                <a:latin typeface="Calibri"/>
                <a:ea typeface="Calibri"/>
                <a:cs typeface="Calibri"/>
                <a:sym typeface="Calibri"/>
              </a:defRPr>
            </a:lvl7pPr>
            <a:lvl8pPr marL="3657600" marR="0" lvl="7" indent="-228600" algn="l" rtl="0">
              <a:spcBef>
                <a:spcPts val="180"/>
              </a:spcBef>
              <a:spcAft>
                <a:spcPts val="0"/>
              </a:spcAft>
              <a:buClr>
                <a:schemeClr val="accent3"/>
              </a:buClr>
              <a:buSzPts val="900"/>
              <a:buFont typeface="Noto Sans Symbols"/>
              <a:buNone/>
              <a:defRPr sz="900" b="0" i="0" u="none" strike="noStrike" cap="none">
                <a:solidFill>
                  <a:schemeClr val="dk2"/>
                </a:solidFill>
                <a:latin typeface="Calibri"/>
                <a:ea typeface="Calibri"/>
                <a:cs typeface="Calibri"/>
                <a:sym typeface="Calibri"/>
              </a:defRPr>
            </a:lvl8pPr>
            <a:lvl9pPr marL="4114800" marR="0" lvl="8" indent="-228600" algn="l" rtl="0">
              <a:spcBef>
                <a:spcPts val="180"/>
              </a:spcBef>
              <a:spcAft>
                <a:spcPts val="0"/>
              </a:spcAft>
              <a:buClr>
                <a:schemeClr val="accent5"/>
              </a:buClr>
              <a:buSzPts val="900"/>
              <a:buFont typeface="Noto Sans Symbols"/>
              <a:buNone/>
              <a:defRPr sz="900" b="0" i="0" u="none" strike="noStrike" cap="none">
                <a:solidFill>
                  <a:schemeClr val="dk2"/>
                </a:solidFill>
                <a:latin typeface="Calibri"/>
                <a:ea typeface="Calibri"/>
                <a:cs typeface="Calibri"/>
                <a:sym typeface="Calibri"/>
              </a:defRPr>
            </a:lvl9pPr>
          </a:lstStyle>
          <a:p>
            <a:endParaRPr/>
          </a:p>
        </p:txBody>
      </p:sp>
      <p:sp>
        <p:nvSpPr>
          <p:cNvPr id="82" name="Google Shape;82;p18"/>
          <p:cNvSpPr txBox="1">
            <a:spLocks noGrp="1"/>
          </p:cNvSpPr>
          <p:nvPr>
            <p:ph type="title"/>
          </p:nvPr>
        </p:nvSpPr>
        <p:spPr>
          <a:xfrm>
            <a:off x="7037832" y="1096962"/>
            <a:ext cx="1913456" cy="103359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3" name="Google Shape;83;p18"/>
          <p:cNvSpPr txBox="1">
            <a:spLocks noGrp="1"/>
          </p:cNvSpPr>
          <p:nvPr>
            <p:ph type="body" idx="3"/>
          </p:nvPr>
        </p:nvSpPr>
        <p:spPr>
          <a:xfrm>
            <a:off x="380998" y="457200"/>
            <a:ext cx="6096001" cy="639762"/>
          </a:xfrm>
          <a:prstGeom prst="rect">
            <a:avLst/>
          </a:prstGeom>
          <a:noFill/>
          <a:ln>
            <a:noFill/>
          </a:ln>
        </p:spPr>
        <p:txBody>
          <a:bodyPr spcFirstLastPara="1" wrap="square" lIns="91425" tIns="45700" rIns="91425" bIns="45700" anchor="ctr" anchorCtr="0"/>
          <a:lstStyle>
            <a:lvl1pPr marL="457200" marR="0" lvl="0" indent="-228600" algn="l" rtl="0">
              <a:spcBef>
                <a:spcPts val="560"/>
              </a:spcBef>
              <a:spcAft>
                <a:spcPts val="0"/>
              </a:spcAft>
              <a:buClr>
                <a:schemeClr val="accent1"/>
              </a:buClr>
              <a:buSzPts val="3080"/>
              <a:buFont typeface="Noto Sans Symbols"/>
              <a:buNone/>
              <a:defRPr sz="2800" b="0" i="0" u="none" strike="noStrike" cap="none">
                <a:solidFill>
                  <a:srgbClr val="45454C"/>
                </a:solidFill>
                <a:latin typeface="Arial"/>
                <a:ea typeface="Arial"/>
                <a:cs typeface="Arial"/>
                <a:sym typeface="Arial"/>
              </a:defRPr>
            </a:lvl1pPr>
            <a:lvl2pPr marL="914400" marR="0" lvl="1" indent="-228600" algn="l" rtl="0">
              <a:spcBef>
                <a:spcPts val="400"/>
              </a:spcBef>
              <a:spcAft>
                <a:spcPts val="0"/>
              </a:spcAft>
              <a:buClr>
                <a:schemeClr val="accent2"/>
              </a:buClr>
              <a:buSzPts val="2200"/>
              <a:buFont typeface="Noto Sans Symbols"/>
              <a:buNone/>
              <a:defRPr sz="2000" b="1" i="0" u="none" strike="noStrike" cap="none">
                <a:solidFill>
                  <a:srgbClr val="5C6670"/>
                </a:solidFill>
                <a:latin typeface="Calibri"/>
                <a:ea typeface="Calibri"/>
                <a:cs typeface="Calibri"/>
                <a:sym typeface="Calibri"/>
              </a:defRPr>
            </a:lvl2pPr>
            <a:lvl3pPr marL="1371600" marR="0" lvl="2" indent="-228600" algn="l" rtl="0">
              <a:spcBef>
                <a:spcPts val="360"/>
              </a:spcBef>
              <a:spcAft>
                <a:spcPts val="0"/>
              </a:spcAft>
              <a:buClr>
                <a:schemeClr val="accent3"/>
              </a:buClr>
              <a:buSzPts val="1980"/>
              <a:buFont typeface="Noto Sans Symbols"/>
              <a:buNone/>
              <a:defRPr sz="1800" b="1" i="0" u="none" strike="noStrike" cap="none">
                <a:solidFill>
                  <a:srgbClr val="5C6670"/>
                </a:solidFill>
                <a:latin typeface="Calibri"/>
                <a:ea typeface="Calibri"/>
                <a:cs typeface="Calibri"/>
                <a:sym typeface="Calibri"/>
              </a:defRPr>
            </a:lvl3pPr>
            <a:lvl4pPr marL="1828800" marR="0" lvl="3" indent="-228600" algn="l" rtl="0">
              <a:spcBef>
                <a:spcPts val="320"/>
              </a:spcBef>
              <a:spcAft>
                <a:spcPts val="0"/>
              </a:spcAft>
              <a:buClr>
                <a:schemeClr val="accent4"/>
              </a:buClr>
              <a:buSzPts val="1760"/>
              <a:buFont typeface="Noto Sans Symbols"/>
              <a:buNone/>
              <a:defRPr sz="1600" b="1" i="0" u="none" strike="noStrike" cap="none">
                <a:solidFill>
                  <a:srgbClr val="5C6670"/>
                </a:solidFill>
                <a:latin typeface="Calibri"/>
                <a:ea typeface="Calibri"/>
                <a:cs typeface="Calibri"/>
                <a:sym typeface="Calibri"/>
              </a:defRPr>
            </a:lvl4pPr>
            <a:lvl5pPr marL="2286000" marR="0" lvl="4" indent="-228600" algn="l" rtl="0">
              <a:spcBef>
                <a:spcPts val="320"/>
              </a:spcBef>
              <a:spcAft>
                <a:spcPts val="0"/>
              </a:spcAft>
              <a:buClr>
                <a:schemeClr val="accent6"/>
              </a:buClr>
              <a:buSzPts val="1760"/>
              <a:buFont typeface="Noto Sans Symbols"/>
              <a:buNone/>
              <a:defRPr sz="1600" b="1" i="0" u="none" strike="noStrike" cap="none">
                <a:solidFill>
                  <a:srgbClr val="5C6670"/>
                </a:solidFill>
                <a:latin typeface="Calibri"/>
                <a:ea typeface="Calibri"/>
                <a:cs typeface="Calibri"/>
                <a:sym typeface="Calibri"/>
              </a:defRPr>
            </a:lvl5pPr>
            <a:lvl6pPr marL="2743200" marR="0" lvl="5" indent="-228600" algn="l" rtl="0">
              <a:spcBef>
                <a:spcPts val="320"/>
              </a:spcBef>
              <a:spcAft>
                <a:spcPts val="0"/>
              </a:spcAft>
              <a:buClr>
                <a:schemeClr val="accent1"/>
              </a:buClr>
              <a:buSzPts val="1600"/>
              <a:buFont typeface="Noto Sans Symbols"/>
              <a:buNone/>
              <a:defRPr sz="1600" b="1" i="0" u="none" strike="noStrike" cap="none">
                <a:solidFill>
                  <a:schemeClr val="dk2"/>
                </a:solidFill>
                <a:latin typeface="Calibri"/>
                <a:ea typeface="Calibri"/>
                <a:cs typeface="Calibri"/>
                <a:sym typeface="Calibri"/>
              </a:defRPr>
            </a:lvl6pPr>
            <a:lvl7pPr marL="3200400" marR="0" lvl="6" indent="-228600" algn="l" rtl="0">
              <a:spcBef>
                <a:spcPts val="320"/>
              </a:spcBef>
              <a:spcAft>
                <a:spcPts val="0"/>
              </a:spcAft>
              <a:buClr>
                <a:schemeClr val="accent2"/>
              </a:buClr>
              <a:buSzPts val="1600"/>
              <a:buFont typeface="Noto Sans Symbols"/>
              <a:buNone/>
              <a:defRPr sz="1600" b="1" i="0" u="none" strike="noStrike" cap="none">
                <a:solidFill>
                  <a:schemeClr val="dk2"/>
                </a:solidFill>
                <a:latin typeface="Calibri"/>
                <a:ea typeface="Calibri"/>
                <a:cs typeface="Calibri"/>
                <a:sym typeface="Calibri"/>
              </a:defRPr>
            </a:lvl7pPr>
            <a:lvl8pPr marL="3657600" marR="0" lvl="7" indent="-228600" algn="l" rtl="0">
              <a:spcBef>
                <a:spcPts val="320"/>
              </a:spcBef>
              <a:spcAft>
                <a:spcPts val="0"/>
              </a:spcAft>
              <a:buClr>
                <a:schemeClr val="accent3"/>
              </a:buClr>
              <a:buSzPts val="1600"/>
              <a:buFont typeface="Noto Sans Symbols"/>
              <a:buNone/>
              <a:defRPr sz="1600" b="1" i="0" u="none" strike="noStrike" cap="none">
                <a:solidFill>
                  <a:schemeClr val="dk2"/>
                </a:solidFill>
                <a:latin typeface="Calibri"/>
                <a:ea typeface="Calibri"/>
                <a:cs typeface="Calibri"/>
                <a:sym typeface="Calibri"/>
              </a:defRPr>
            </a:lvl8pPr>
            <a:lvl9pPr marL="4114800" marR="0" lvl="8" indent="-228600" algn="l" rtl="0">
              <a:spcBef>
                <a:spcPts val="320"/>
              </a:spcBef>
              <a:spcAft>
                <a:spcPts val="0"/>
              </a:spcAft>
              <a:buClr>
                <a:schemeClr val="accent5"/>
              </a:buClr>
              <a:buSzPts val="1600"/>
              <a:buFont typeface="Noto Sans Symbols"/>
              <a:buNone/>
              <a:defRPr sz="1600" b="1" i="0" u="none" strike="noStrike" cap="none">
                <a:solidFill>
                  <a:schemeClr val="dk2"/>
                </a:solidFill>
                <a:latin typeface="Calibri"/>
                <a:ea typeface="Calibri"/>
                <a:cs typeface="Calibri"/>
                <a:sym typeface="Calibri"/>
              </a:defRPr>
            </a:lvl9pPr>
          </a:lstStyle>
          <a:p>
            <a:endParaRPr/>
          </a:p>
        </p:txBody>
      </p:sp>
      <p:sp>
        <p:nvSpPr>
          <p:cNvPr id="85" name="Google Shape;85;p18"/>
          <p:cNvSpPr txBox="1"/>
          <p:nvPr/>
        </p:nvSpPr>
        <p:spPr>
          <a:xfrm>
            <a:off x="3336143" y="6344721"/>
            <a:ext cx="2133600"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fld id="{00000000-1234-1234-1234-123412341234}" type="slidenum">
              <a:rPr lang="en-US" sz="1400">
                <a:solidFill>
                  <a:schemeClr val="dk1"/>
                </a:solidFill>
                <a:latin typeface="Calibri"/>
                <a:ea typeface="Calibri"/>
                <a:cs typeface="Calibri"/>
                <a:sym typeface="Calibri"/>
              </a:rPr>
              <a:t>‹#›</a:t>
            </a:fld>
            <a:endParaRPr sz="1400">
              <a:solidFill>
                <a:schemeClr val="dk1"/>
              </a:solidFill>
              <a:latin typeface="Calibri"/>
              <a:ea typeface="Calibri"/>
              <a:cs typeface="Calibri"/>
              <a:sym typeface="Calibri"/>
            </a:endParaRP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Tree>
    <p:extLst>
      <p:ext uri="{BB962C8B-B14F-4D97-AF65-F5344CB8AC3E}">
        <p14:creationId xmlns:p14="http://schemas.microsoft.com/office/powerpoint/2010/main" val="1863936221"/>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showMasterSp="0" matchingName="Picture with Caption">
  <p:cSld name="Picture with Caption">
    <p:bg>
      <p:bgPr>
        <a:blipFill>
          <a:blip r:embed="rId2">
            <a:alphaModFix/>
          </a:blip>
          <a:stretch>
            <a:fillRect/>
          </a:stretch>
        </a:blipFill>
        <a:effectLst/>
      </p:bgPr>
    </p:bg>
    <p:spTree>
      <p:nvGrpSpPr>
        <p:cNvPr id="1" name="Shape 86"/>
        <p:cNvGrpSpPr/>
        <p:nvPr/>
      </p:nvGrpSpPr>
      <p:grpSpPr>
        <a:xfrm>
          <a:off x="0" y="0"/>
          <a:ext cx="0" cy="0"/>
          <a:chOff x="0" y="0"/>
          <a:chExt cx="0" cy="0"/>
        </a:xfrm>
      </p:grpSpPr>
      <p:sp>
        <p:nvSpPr>
          <p:cNvPr id="87" name="Google Shape;87;p19"/>
          <p:cNvSpPr>
            <a:spLocks noGrp="1"/>
          </p:cNvSpPr>
          <p:nvPr>
            <p:ph type="pic" idx="2"/>
          </p:nvPr>
        </p:nvSpPr>
        <p:spPr>
          <a:xfrm>
            <a:off x="380999" y="460248"/>
            <a:ext cx="6172202" cy="5564632"/>
          </a:xfrm>
          <a:prstGeom prst="rect">
            <a:avLst/>
          </a:prstGeom>
          <a:noFill/>
          <a:ln>
            <a:noFill/>
          </a:ln>
        </p:spPr>
        <p:txBody>
          <a:bodyPr spcFirstLastPara="1" wrap="square" lIns="91425" tIns="45700" rIns="91425" bIns="45700" anchor="ctr" anchorCtr="0"/>
          <a:lstStyle>
            <a:lvl1pPr marR="0" lvl="0" algn="ctr" rtl="0">
              <a:spcBef>
                <a:spcPts val="640"/>
              </a:spcBef>
              <a:spcAft>
                <a:spcPts val="0"/>
              </a:spcAft>
              <a:buClr>
                <a:schemeClr val="accent1"/>
              </a:buClr>
              <a:buSzPts val="3520"/>
              <a:buFont typeface="Noto Sans Symbols"/>
              <a:buNone/>
              <a:defRPr sz="3200" b="0" i="0" u="none" strike="noStrike" cap="none">
                <a:solidFill>
                  <a:srgbClr val="5C6670"/>
                </a:solidFill>
                <a:latin typeface="Calibri"/>
                <a:ea typeface="Calibri"/>
                <a:cs typeface="Calibri"/>
                <a:sym typeface="Calibri"/>
              </a:defRPr>
            </a:lvl1pPr>
            <a:lvl2pPr marR="0" lvl="1" algn="l" rtl="0">
              <a:spcBef>
                <a:spcPts val="560"/>
              </a:spcBef>
              <a:spcAft>
                <a:spcPts val="0"/>
              </a:spcAft>
              <a:buClr>
                <a:schemeClr val="accent2"/>
              </a:buClr>
              <a:buSzPts val="3080"/>
              <a:buFont typeface="Noto Sans Symbols"/>
              <a:buNone/>
              <a:defRPr sz="2800" b="0" i="0" u="none" strike="noStrike" cap="none">
                <a:solidFill>
                  <a:srgbClr val="5C6670"/>
                </a:solidFill>
                <a:latin typeface="Calibri"/>
                <a:ea typeface="Calibri"/>
                <a:cs typeface="Calibri"/>
                <a:sym typeface="Calibri"/>
              </a:defRPr>
            </a:lvl2pPr>
            <a:lvl3pPr marR="0" lvl="2" algn="l" rtl="0">
              <a:spcBef>
                <a:spcPts val="480"/>
              </a:spcBef>
              <a:spcAft>
                <a:spcPts val="0"/>
              </a:spcAft>
              <a:buClr>
                <a:schemeClr val="accent3"/>
              </a:buClr>
              <a:buSzPts val="2640"/>
              <a:buFont typeface="Noto Sans Symbols"/>
              <a:buNone/>
              <a:defRPr sz="2400" b="0" i="0" u="none" strike="noStrike" cap="none">
                <a:solidFill>
                  <a:srgbClr val="5C6670"/>
                </a:solidFill>
                <a:latin typeface="Calibri"/>
                <a:ea typeface="Calibri"/>
                <a:cs typeface="Calibri"/>
                <a:sym typeface="Calibri"/>
              </a:defRPr>
            </a:lvl3pPr>
            <a:lvl4pPr marR="0" lvl="3" algn="l" rtl="0">
              <a:spcBef>
                <a:spcPts val="400"/>
              </a:spcBef>
              <a:spcAft>
                <a:spcPts val="0"/>
              </a:spcAft>
              <a:buClr>
                <a:schemeClr val="accent4"/>
              </a:buClr>
              <a:buSzPts val="2200"/>
              <a:buFont typeface="Noto Sans Symbols"/>
              <a:buNone/>
              <a:defRPr sz="2000" b="0" i="0" u="none" strike="noStrike" cap="none">
                <a:solidFill>
                  <a:srgbClr val="5C6670"/>
                </a:solidFill>
                <a:latin typeface="Calibri"/>
                <a:ea typeface="Calibri"/>
                <a:cs typeface="Calibri"/>
                <a:sym typeface="Calibri"/>
              </a:defRPr>
            </a:lvl4pPr>
            <a:lvl5pPr marR="0" lvl="4" algn="l" rtl="0">
              <a:spcBef>
                <a:spcPts val="400"/>
              </a:spcBef>
              <a:spcAft>
                <a:spcPts val="0"/>
              </a:spcAft>
              <a:buClr>
                <a:schemeClr val="accent6"/>
              </a:buClr>
              <a:buSzPts val="2200"/>
              <a:buFont typeface="Noto Sans Symbols"/>
              <a:buNone/>
              <a:defRPr sz="2000" b="0" i="0" u="none" strike="noStrike" cap="none">
                <a:solidFill>
                  <a:srgbClr val="5C6670"/>
                </a:solidFill>
                <a:latin typeface="Calibri"/>
                <a:ea typeface="Calibri"/>
                <a:cs typeface="Calibri"/>
                <a:sym typeface="Calibri"/>
              </a:defRPr>
            </a:lvl5pPr>
            <a:lvl6pPr marR="0" lvl="5" algn="l" rtl="0">
              <a:spcBef>
                <a:spcPts val="400"/>
              </a:spcBef>
              <a:spcAft>
                <a:spcPts val="0"/>
              </a:spcAft>
              <a:buClr>
                <a:schemeClr val="accent1"/>
              </a:buClr>
              <a:buSzPts val="2000"/>
              <a:buFont typeface="Noto Sans Symbols"/>
              <a:buNone/>
              <a:defRPr sz="2000" b="0" i="0" u="none" strike="noStrike" cap="none">
                <a:solidFill>
                  <a:schemeClr val="lt2"/>
                </a:solidFill>
                <a:latin typeface="Calibri"/>
                <a:ea typeface="Calibri"/>
                <a:cs typeface="Calibri"/>
                <a:sym typeface="Calibri"/>
              </a:defRPr>
            </a:lvl6pPr>
            <a:lvl7pPr marR="0" lvl="6" algn="l" rtl="0">
              <a:spcBef>
                <a:spcPts val="400"/>
              </a:spcBef>
              <a:spcAft>
                <a:spcPts val="0"/>
              </a:spcAft>
              <a:buClr>
                <a:schemeClr val="accent2"/>
              </a:buClr>
              <a:buSzPts val="2000"/>
              <a:buFont typeface="Noto Sans Symbols"/>
              <a:buNone/>
              <a:defRPr sz="2000" b="0" i="0" u="none" strike="noStrike" cap="none">
                <a:solidFill>
                  <a:schemeClr val="lt2"/>
                </a:solidFill>
                <a:latin typeface="Calibri"/>
                <a:ea typeface="Calibri"/>
                <a:cs typeface="Calibri"/>
                <a:sym typeface="Calibri"/>
              </a:defRPr>
            </a:lvl7pPr>
            <a:lvl8pPr marR="0" lvl="7" algn="l" rtl="0">
              <a:spcBef>
                <a:spcPts val="400"/>
              </a:spcBef>
              <a:spcAft>
                <a:spcPts val="0"/>
              </a:spcAft>
              <a:buClr>
                <a:schemeClr val="accent3"/>
              </a:buClr>
              <a:buSzPts val="2000"/>
              <a:buFont typeface="Noto Sans Symbols"/>
              <a:buNone/>
              <a:defRPr sz="2000" b="0" i="0" u="none" strike="noStrike" cap="none">
                <a:solidFill>
                  <a:schemeClr val="lt2"/>
                </a:solidFill>
                <a:latin typeface="Calibri"/>
                <a:ea typeface="Calibri"/>
                <a:cs typeface="Calibri"/>
                <a:sym typeface="Calibri"/>
              </a:defRPr>
            </a:lvl8pPr>
            <a:lvl9pPr marR="0" lvl="8" algn="l" rtl="0">
              <a:spcBef>
                <a:spcPts val="400"/>
              </a:spcBef>
              <a:spcAft>
                <a:spcPts val="0"/>
              </a:spcAft>
              <a:buClr>
                <a:schemeClr val="accent5"/>
              </a:buClr>
              <a:buSzPts val="2000"/>
              <a:buFont typeface="Noto Sans Symbols"/>
              <a:buNone/>
              <a:defRPr sz="2000" b="0" i="0" u="none" strike="noStrike" cap="none">
                <a:solidFill>
                  <a:schemeClr val="lt2"/>
                </a:solidFill>
                <a:latin typeface="Calibri"/>
                <a:ea typeface="Calibri"/>
                <a:cs typeface="Calibri"/>
                <a:sym typeface="Calibri"/>
              </a:defRPr>
            </a:lvl9pPr>
          </a:lstStyle>
          <a:p>
            <a:endParaRPr/>
          </a:p>
        </p:txBody>
      </p:sp>
      <p:sp>
        <p:nvSpPr>
          <p:cNvPr id="88" name="Google Shape;88;p19"/>
          <p:cNvSpPr txBox="1">
            <a:spLocks noGrp="1"/>
          </p:cNvSpPr>
          <p:nvPr>
            <p:ph type="body" idx="1"/>
          </p:nvPr>
        </p:nvSpPr>
        <p:spPr>
          <a:xfrm>
            <a:off x="7040140" y="2232152"/>
            <a:ext cx="1910820" cy="2816352"/>
          </a:xfrm>
          <a:prstGeom prst="rect">
            <a:avLst/>
          </a:prstGeom>
          <a:noFill/>
          <a:ln>
            <a:noFill/>
          </a:ln>
        </p:spPr>
        <p:txBody>
          <a:bodyPr spcFirstLastPara="1" wrap="square" lIns="91425" tIns="0" rIns="91425" bIns="45700" anchor="t" anchorCtr="0"/>
          <a:lstStyle>
            <a:lvl1pPr marL="457200" marR="0" lvl="0" indent="-228600" algn="l" rtl="0">
              <a:spcBef>
                <a:spcPts val="360"/>
              </a:spcBef>
              <a:spcAft>
                <a:spcPts val="0"/>
              </a:spcAft>
              <a:buClr>
                <a:schemeClr val="accent1"/>
              </a:buClr>
              <a:buSzPts val="1980"/>
              <a:buFont typeface="Noto Sans Symbols"/>
              <a:buNone/>
              <a:defRPr sz="1800" b="0" i="0" u="none" strike="noStrike" cap="none">
                <a:solidFill>
                  <a:srgbClr val="FFFFFF"/>
                </a:solidFill>
                <a:latin typeface="Calibri"/>
                <a:ea typeface="Calibri"/>
                <a:cs typeface="Calibri"/>
                <a:sym typeface="Calibri"/>
              </a:defRPr>
            </a:lvl1pPr>
            <a:lvl2pPr marL="914400" marR="0" lvl="1" indent="-228600" algn="l" rtl="0">
              <a:spcBef>
                <a:spcPts val="240"/>
              </a:spcBef>
              <a:spcAft>
                <a:spcPts val="0"/>
              </a:spcAft>
              <a:buClr>
                <a:schemeClr val="accent2"/>
              </a:buClr>
              <a:buSzPts val="1320"/>
              <a:buFont typeface="Noto Sans Symbols"/>
              <a:buNone/>
              <a:defRPr sz="1200" b="0" i="0" u="none" strike="noStrike" cap="none">
                <a:solidFill>
                  <a:srgbClr val="5C6670"/>
                </a:solidFill>
                <a:latin typeface="Calibri"/>
                <a:ea typeface="Calibri"/>
                <a:cs typeface="Calibri"/>
                <a:sym typeface="Calibri"/>
              </a:defRPr>
            </a:lvl2pPr>
            <a:lvl3pPr marL="1371600" marR="0" lvl="2" indent="-228600" algn="l" rtl="0">
              <a:spcBef>
                <a:spcPts val="200"/>
              </a:spcBef>
              <a:spcAft>
                <a:spcPts val="0"/>
              </a:spcAft>
              <a:buClr>
                <a:schemeClr val="accent3"/>
              </a:buClr>
              <a:buSzPts val="1100"/>
              <a:buFont typeface="Noto Sans Symbols"/>
              <a:buNone/>
              <a:defRPr sz="1000" b="0" i="0" u="none" strike="noStrike" cap="none">
                <a:solidFill>
                  <a:srgbClr val="5C6670"/>
                </a:solidFill>
                <a:latin typeface="Calibri"/>
                <a:ea typeface="Calibri"/>
                <a:cs typeface="Calibri"/>
                <a:sym typeface="Calibri"/>
              </a:defRPr>
            </a:lvl3pPr>
            <a:lvl4pPr marL="1828800" marR="0" lvl="3" indent="-228600" algn="l" rtl="0">
              <a:spcBef>
                <a:spcPts val="180"/>
              </a:spcBef>
              <a:spcAft>
                <a:spcPts val="0"/>
              </a:spcAft>
              <a:buClr>
                <a:schemeClr val="accent4"/>
              </a:buClr>
              <a:buSzPts val="990"/>
              <a:buFont typeface="Noto Sans Symbols"/>
              <a:buNone/>
              <a:defRPr sz="900" b="0" i="0" u="none" strike="noStrike" cap="none">
                <a:solidFill>
                  <a:srgbClr val="5C6670"/>
                </a:solidFill>
                <a:latin typeface="Calibri"/>
                <a:ea typeface="Calibri"/>
                <a:cs typeface="Calibri"/>
                <a:sym typeface="Calibri"/>
              </a:defRPr>
            </a:lvl4pPr>
            <a:lvl5pPr marL="2286000" marR="0" lvl="4" indent="-228600" algn="l" rtl="0">
              <a:spcBef>
                <a:spcPts val="180"/>
              </a:spcBef>
              <a:spcAft>
                <a:spcPts val="0"/>
              </a:spcAft>
              <a:buClr>
                <a:schemeClr val="accent6"/>
              </a:buClr>
              <a:buSzPts val="990"/>
              <a:buFont typeface="Noto Sans Symbols"/>
              <a:buNone/>
              <a:defRPr sz="900" b="0" i="0" u="none" strike="noStrike" cap="none">
                <a:solidFill>
                  <a:srgbClr val="5C6670"/>
                </a:solidFill>
                <a:latin typeface="Calibri"/>
                <a:ea typeface="Calibri"/>
                <a:cs typeface="Calibri"/>
                <a:sym typeface="Calibri"/>
              </a:defRPr>
            </a:lvl5pPr>
            <a:lvl6pPr marL="2743200" marR="0" lvl="5" indent="-228600" algn="l" rtl="0">
              <a:spcBef>
                <a:spcPts val="180"/>
              </a:spcBef>
              <a:spcAft>
                <a:spcPts val="0"/>
              </a:spcAft>
              <a:buClr>
                <a:schemeClr val="accent1"/>
              </a:buClr>
              <a:buSzPts val="900"/>
              <a:buFont typeface="Noto Sans Symbols"/>
              <a:buNone/>
              <a:defRPr sz="900" b="0" i="0" u="none" strike="noStrike" cap="none">
                <a:solidFill>
                  <a:schemeClr val="lt2"/>
                </a:solidFill>
                <a:latin typeface="Calibri"/>
                <a:ea typeface="Calibri"/>
                <a:cs typeface="Calibri"/>
                <a:sym typeface="Calibri"/>
              </a:defRPr>
            </a:lvl6pPr>
            <a:lvl7pPr marL="3200400" marR="0" lvl="6" indent="-228600" algn="l" rtl="0">
              <a:spcBef>
                <a:spcPts val="180"/>
              </a:spcBef>
              <a:spcAft>
                <a:spcPts val="0"/>
              </a:spcAft>
              <a:buClr>
                <a:schemeClr val="accent2"/>
              </a:buClr>
              <a:buSzPts val="900"/>
              <a:buFont typeface="Noto Sans Symbols"/>
              <a:buNone/>
              <a:defRPr sz="900" b="0" i="0" u="none" strike="noStrike" cap="none">
                <a:solidFill>
                  <a:schemeClr val="lt2"/>
                </a:solidFill>
                <a:latin typeface="Calibri"/>
                <a:ea typeface="Calibri"/>
                <a:cs typeface="Calibri"/>
                <a:sym typeface="Calibri"/>
              </a:defRPr>
            </a:lvl7pPr>
            <a:lvl8pPr marL="3657600" marR="0" lvl="7" indent="-228600" algn="l" rtl="0">
              <a:spcBef>
                <a:spcPts val="180"/>
              </a:spcBef>
              <a:spcAft>
                <a:spcPts val="0"/>
              </a:spcAft>
              <a:buClr>
                <a:schemeClr val="accent3"/>
              </a:buClr>
              <a:buSzPts val="900"/>
              <a:buFont typeface="Noto Sans Symbols"/>
              <a:buNone/>
              <a:defRPr sz="900" b="0" i="0" u="none" strike="noStrike" cap="none">
                <a:solidFill>
                  <a:schemeClr val="lt2"/>
                </a:solidFill>
                <a:latin typeface="Calibri"/>
                <a:ea typeface="Calibri"/>
                <a:cs typeface="Calibri"/>
                <a:sym typeface="Calibri"/>
              </a:defRPr>
            </a:lvl8pPr>
            <a:lvl9pPr marL="4114800" marR="0" lvl="8" indent="-228600" algn="l" rtl="0">
              <a:spcBef>
                <a:spcPts val="180"/>
              </a:spcBef>
              <a:spcAft>
                <a:spcPts val="0"/>
              </a:spcAft>
              <a:buClr>
                <a:schemeClr val="accent5"/>
              </a:buClr>
              <a:buSzPts val="900"/>
              <a:buFont typeface="Noto Sans Symbols"/>
              <a:buNone/>
              <a:defRPr sz="900" b="0" i="0" u="none" strike="noStrike" cap="none">
                <a:solidFill>
                  <a:schemeClr val="lt2"/>
                </a:solidFill>
                <a:latin typeface="Calibri"/>
                <a:ea typeface="Calibri"/>
                <a:cs typeface="Calibri"/>
                <a:sym typeface="Calibri"/>
              </a:defRPr>
            </a:lvl9pPr>
          </a:lstStyle>
          <a:p>
            <a:endParaRPr/>
          </a:p>
        </p:txBody>
      </p:sp>
      <p:sp>
        <p:nvSpPr>
          <p:cNvPr id="89" name="Google Shape;89;p19"/>
          <p:cNvSpPr txBox="1">
            <a:spLocks noGrp="1"/>
          </p:cNvSpPr>
          <p:nvPr>
            <p:ph type="title"/>
          </p:nvPr>
        </p:nvSpPr>
        <p:spPr>
          <a:xfrm>
            <a:off x="7037832" y="1096962"/>
            <a:ext cx="1913456" cy="103359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1" name="Google Shape;91;p19"/>
          <p:cNvSpPr txBox="1"/>
          <p:nvPr/>
        </p:nvSpPr>
        <p:spPr>
          <a:xfrm>
            <a:off x="3336135" y="6344721"/>
            <a:ext cx="2133600"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fld id="{00000000-1234-1234-1234-123412341234}" type="slidenum">
              <a:rPr lang="en-US" sz="1400">
                <a:solidFill>
                  <a:srgbClr val="000000"/>
                </a:solidFill>
                <a:latin typeface="Calibri"/>
                <a:ea typeface="Calibri"/>
                <a:cs typeface="Calibri"/>
                <a:sym typeface="Calibri"/>
              </a:rPr>
              <a:t>‹#›</a:t>
            </a:fld>
            <a:endParaRPr sz="1400">
              <a:solidFill>
                <a:srgbClr val="000000"/>
              </a:solidFill>
              <a:latin typeface="Calibri"/>
              <a:ea typeface="Calibri"/>
              <a:cs typeface="Calibri"/>
              <a:sym typeface="Calibri"/>
            </a:endParaRP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Tree>
    <p:extLst>
      <p:ext uri="{BB962C8B-B14F-4D97-AF65-F5344CB8AC3E}">
        <p14:creationId xmlns:p14="http://schemas.microsoft.com/office/powerpoint/2010/main" val="1710167405"/>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showMasterSp="0" matchingName="Picture with Caption Left">
  <p:cSld name="Picture with Caption Left">
    <p:bg>
      <p:bgPr>
        <a:blipFill>
          <a:blip r:embed="rId2">
            <a:alphaModFix/>
          </a:blip>
          <a:stretch>
            <a:fillRect/>
          </a:stretch>
        </a:blipFill>
        <a:effectLst/>
      </p:bgPr>
    </p:bg>
    <p:spTree>
      <p:nvGrpSpPr>
        <p:cNvPr id="1" name="Shape 92"/>
        <p:cNvGrpSpPr/>
        <p:nvPr/>
      </p:nvGrpSpPr>
      <p:grpSpPr>
        <a:xfrm>
          <a:off x="0" y="0"/>
          <a:ext cx="0" cy="0"/>
          <a:chOff x="0" y="0"/>
          <a:chExt cx="0" cy="0"/>
        </a:xfrm>
      </p:grpSpPr>
      <p:sp>
        <p:nvSpPr>
          <p:cNvPr id="93" name="Google Shape;93;p20"/>
          <p:cNvSpPr>
            <a:spLocks noGrp="1"/>
          </p:cNvSpPr>
          <p:nvPr>
            <p:ph type="pic" idx="2"/>
          </p:nvPr>
        </p:nvSpPr>
        <p:spPr>
          <a:xfrm>
            <a:off x="2213286" y="304800"/>
            <a:ext cx="6625914" cy="5773732"/>
          </a:xfrm>
          <a:prstGeom prst="rect">
            <a:avLst/>
          </a:prstGeom>
          <a:noFill/>
          <a:ln>
            <a:noFill/>
          </a:ln>
        </p:spPr>
        <p:txBody>
          <a:bodyPr spcFirstLastPara="1" wrap="square" lIns="91425" tIns="45700" rIns="91425" bIns="45700" anchor="ctr" anchorCtr="0"/>
          <a:lstStyle>
            <a:lvl1pPr marR="0" lvl="0" algn="ctr" rtl="0">
              <a:spcBef>
                <a:spcPts val="640"/>
              </a:spcBef>
              <a:spcAft>
                <a:spcPts val="0"/>
              </a:spcAft>
              <a:buClr>
                <a:schemeClr val="accent1"/>
              </a:buClr>
              <a:buSzPts val="3520"/>
              <a:buFont typeface="Noto Sans Symbols"/>
              <a:buNone/>
              <a:defRPr sz="3200" b="0" i="0" u="none" strike="noStrike" cap="none">
                <a:solidFill>
                  <a:srgbClr val="5C6670"/>
                </a:solidFill>
                <a:latin typeface="Calibri"/>
                <a:ea typeface="Calibri"/>
                <a:cs typeface="Calibri"/>
                <a:sym typeface="Calibri"/>
              </a:defRPr>
            </a:lvl1pPr>
            <a:lvl2pPr marR="0" lvl="1" algn="l" rtl="0">
              <a:spcBef>
                <a:spcPts val="560"/>
              </a:spcBef>
              <a:spcAft>
                <a:spcPts val="0"/>
              </a:spcAft>
              <a:buClr>
                <a:schemeClr val="accent2"/>
              </a:buClr>
              <a:buSzPts val="3080"/>
              <a:buFont typeface="Noto Sans Symbols"/>
              <a:buNone/>
              <a:defRPr sz="2800" b="0" i="0" u="none" strike="noStrike" cap="none">
                <a:solidFill>
                  <a:srgbClr val="5C6670"/>
                </a:solidFill>
                <a:latin typeface="Calibri"/>
                <a:ea typeface="Calibri"/>
                <a:cs typeface="Calibri"/>
                <a:sym typeface="Calibri"/>
              </a:defRPr>
            </a:lvl2pPr>
            <a:lvl3pPr marR="0" lvl="2" algn="l" rtl="0">
              <a:spcBef>
                <a:spcPts val="480"/>
              </a:spcBef>
              <a:spcAft>
                <a:spcPts val="0"/>
              </a:spcAft>
              <a:buClr>
                <a:schemeClr val="accent3"/>
              </a:buClr>
              <a:buSzPts val="2640"/>
              <a:buFont typeface="Noto Sans Symbols"/>
              <a:buNone/>
              <a:defRPr sz="2400" b="0" i="0" u="none" strike="noStrike" cap="none">
                <a:solidFill>
                  <a:srgbClr val="5C6670"/>
                </a:solidFill>
                <a:latin typeface="Calibri"/>
                <a:ea typeface="Calibri"/>
                <a:cs typeface="Calibri"/>
                <a:sym typeface="Calibri"/>
              </a:defRPr>
            </a:lvl3pPr>
            <a:lvl4pPr marR="0" lvl="3" algn="l" rtl="0">
              <a:spcBef>
                <a:spcPts val="400"/>
              </a:spcBef>
              <a:spcAft>
                <a:spcPts val="0"/>
              </a:spcAft>
              <a:buClr>
                <a:schemeClr val="accent4"/>
              </a:buClr>
              <a:buSzPts val="2200"/>
              <a:buFont typeface="Noto Sans Symbols"/>
              <a:buNone/>
              <a:defRPr sz="2000" b="0" i="0" u="none" strike="noStrike" cap="none">
                <a:solidFill>
                  <a:srgbClr val="5C6670"/>
                </a:solidFill>
                <a:latin typeface="Calibri"/>
                <a:ea typeface="Calibri"/>
                <a:cs typeface="Calibri"/>
                <a:sym typeface="Calibri"/>
              </a:defRPr>
            </a:lvl4pPr>
            <a:lvl5pPr marR="0" lvl="4" algn="l" rtl="0">
              <a:spcBef>
                <a:spcPts val="400"/>
              </a:spcBef>
              <a:spcAft>
                <a:spcPts val="0"/>
              </a:spcAft>
              <a:buClr>
                <a:schemeClr val="accent6"/>
              </a:buClr>
              <a:buSzPts val="2200"/>
              <a:buFont typeface="Noto Sans Symbols"/>
              <a:buNone/>
              <a:defRPr sz="2000" b="0" i="0" u="none" strike="noStrike" cap="none">
                <a:solidFill>
                  <a:srgbClr val="5C6670"/>
                </a:solidFill>
                <a:latin typeface="Calibri"/>
                <a:ea typeface="Calibri"/>
                <a:cs typeface="Calibri"/>
                <a:sym typeface="Calibri"/>
              </a:defRPr>
            </a:lvl5pPr>
            <a:lvl6pPr marR="0" lvl="5" algn="l" rtl="0">
              <a:spcBef>
                <a:spcPts val="400"/>
              </a:spcBef>
              <a:spcAft>
                <a:spcPts val="0"/>
              </a:spcAft>
              <a:buClr>
                <a:schemeClr val="accent1"/>
              </a:buClr>
              <a:buSzPts val="2000"/>
              <a:buFont typeface="Noto Sans Symbols"/>
              <a:buNone/>
              <a:defRPr sz="2000" b="0" i="0" u="none" strike="noStrike" cap="none">
                <a:solidFill>
                  <a:schemeClr val="dk2"/>
                </a:solidFill>
                <a:latin typeface="Calibri"/>
                <a:ea typeface="Calibri"/>
                <a:cs typeface="Calibri"/>
                <a:sym typeface="Calibri"/>
              </a:defRPr>
            </a:lvl6pPr>
            <a:lvl7pPr marR="0" lvl="6" algn="l" rtl="0">
              <a:spcBef>
                <a:spcPts val="400"/>
              </a:spcBef>
              <a:spcAft>
                <a:spcPts val="0"/>
              </a:spcAft>
              <a:buClr>
                <a:schemeClr val="accent2"/>
              </a:buClr>
              <a:buSzPts val="2000"/>
              <a:buFont typeface="Noto Sans Symbols"/>
              <a:buNone/>
              <a:defRPr sz="2000" b="0" i="0" u="none" strike="noStrike" cap="none">
                <a:solidFill>
                  <a:schemeClr val="dk2"/>
                </a:solidFill>
                <a:latin typeface="Calibri"/>
                <a:ea typeface="Calibri"/>
                <a:cs typeface="Calibri"/>
                <a:sym typeface="Calibri"/>
              </a:defRPr>
            </a:lvl7pPr>
            <a:lvl8pPr marR="0" lvl="7" algn="l" rtl="0">
              <a:spcBef>
                <a:spcPts val="400"/>
              </a:spcBef>
              <a:spcAft>
                <a:spcPts val="0"/>
              </a:spcAft>
              <a:buClr>
                <a:schemeClr val="accent3"/>
              </a:buClr>
              <a:buSzPts val="2000"/>
              <a:buFont typeface="Noto Sans Symbols"/>
              <a:buNone/>
              <a:defRPr sz="2000" b="0" i="0" u="none" strike="noStrike" cap="none">
                <a:solidFill>
                  <a:schemeClr val="dk2"/>
                </a:solidFill>
                <a:latin typeface="Calibri"/>
                <a:ea typeface="Calibri"/>
                <a:cs typeface="Calibri"/>
                <a:sym typeface="Calibri"/>
              </a:defRPr>
            </a:lvl8pPr>
            <a:lvl9pPr marR="0" lvl="8" algn="l" rtl="0">
              <a:spcBef>
                <a:spcPts val="400"/>
              </a:spcBef>
              <a:spcAft>
                <a:spcPts val="0"/>
              </a:spcAft>
              <a:buClr>
                <a:schemeClr val="accent5"/>
              </a:buClr>
              <a:buSzPts val="2000"/>
              <a:buFont typeface="Noto Sans Symbols"/>
              <a:buNone/>
              <a:defRPr sz="2000" b="0" i="0" u="none" strike="noStrike" cap="none">
                <a:solidFill>
                  <a:schemeClr val="dk2"/>
                </a:solidFill>
                <a:latin typeface="Calibri"/>
                <a:ea typeface="Calibri"/>
                <a:cs typeface="Calibri"/>
                <a:sym typeface="Calibri"/>
              </a:defRPr>
            </a:lvl9pPr>
          </a:lstStyle>
          <a:p>
            <a:endParaRPr/>
          </a:p>
        </p:txBody>
      </p:sp>
      <p:sp>
        <p:nvSpPr>
          <p:cNvPr id="94" name="Google Shape;94;p20"/>
          <p:cNvSpPr txBox="1">
            <a:spLocks noGrp="1"/>
          </p:cNvSpPr>
          <p:nvPr>
            <p:ph type="body" idx="1"/>
          </p:nvPr>
        </p:nvSpPr>
        <p:spPr>
          <a:xfrm>
            <a:off x="53108" y="2232152"/>
            <a:ext cx="1910820" cy="2816352"/>
          </a:xfrm>
          <a:prstGeom prst="rect">
            <a:avLst/>
          </a:prstGeom>
          <a:noFill/>
          <a:ln>
            <a:noFill/>
          </a:ln>
        </p:spPr>
        <p:txBody>
          <a:bodyPr spcFirstLastPara="1" wrap="square" lIns="91425" tIns="0" rIns="91425" bIns="45700" anchor="t" anchorCtr="0"/>
          <a:lstStyle>
            <a:lvl1pPr marL="457200" marR="0" lvl="0" indent="-228600" algn="l" rtl="0">
              <a:spcBef>
                <a:spcPts val="360"/>
              </a:spcBef>
              <a:spcAft>
                <a:spcPts val="0"/>
              </a:spcAft>
              <a:buClr>
                <a:schemeClr val="accent1"/>
              </a:buClr>
              <a:buSzPts val="1980"/>
              <a:buFont typeface="Noto Sans Symbols"/>
              <a:buNone/>
              <a:defRPr sz="1800" b="0" i="0" u="none" strike="noStrike" cap="none">
                <a:solidFill>
                  <a:srgbClr val="5C6670"/>
                </a:solidFill>
                <a:latin typeface="Calibri"/>
                <a:ea typeface="Calibri"/>
                <a:cs typeface="Calibri"/>
                <a:sym typeface="Calibri"/>
              </a:defRPr>
            </a:lvl1pPr>
            <a:lvl2pPr marL="914400" marR="0" lvl="1" indent="-228600" algn="l" rtl="0">
              <a:spcBef>
                <a:spcPts val="240"/>
              </a:spcBef>
              <a:spcAft>
                <a:spcPts val="0"/>
              </a:spcAft>
              <a:buClr>
                <a:schemeClr val="accent2"/>
              </a:buClr>
              <a:buSzPts val="1320"/>
              <a:buFont typeface="Noto Sans Symbols"/>
              <a:buNone/>
              <a:defRPr sz="1200" b="0" i="0" u="none" strike="noStrike" cap="none">
                <a:solidFill>
                  <a:srgbClr val="5C6670"/>
                </a:solidFill>
                <a:latin typeface="Calibri"/>
                <a:ea typeface="Calibri"/>
                <a:cs typeface="Calibri"/>
                <a:sym typeface="Calibri"/>
              </a:defRPr>
            </a:lvl2pPr>
            <a:lvl3pPr marL="1371600" marR="0" lvl="2" indent="-228600" algn="l" rtl="0">
              <a:spcBef>
                <a:spcPts val="200"/>
              </a:spcBef>
              <a:spcAft>
                <a:spcPts val="0"/>
              </a:spcAft>
              <a:buClr>
                <a:schemeClr val="accent3"/>
              </a:buClr>
              <a:buSzPts val="1100"/>
              <a:buFont typeface="Noto Sans Symbols"/>
              <a:buNone/>
              <a:defRPr sz="1000" b="0" i="0" u="none" strike="noStrike" cap="none">
                <a:solidFill>
                  <a:srgbClr val="5C6670"/>
                </a:solidFill>
                <a:latin typeface="Calibri"/>
                <a:ea typeface="Calibri"/>
                <a:cs typeface="Calibri"/>
                <a:sym typeface="Calibri"/>
              </a:defRPr>
            </a:lvl3pPr>
            <a:lvl4pPr marL="1828800" marR="0" lvl="3" indent="-228600" algn="l" rtl="0">
              <a:spcBef>
                <a:spcPts val="180"/>
              </a:spcBef>
              <a:spcAft>
                <a:spcPts val="0"/>
              </a:spcAft>
              <a:buClr>
                <a:schemeClr val="accent4"/>
              </a:buClr>
              <a:buSzPts val="990"/>
              <a:buFont typeface="Noto Sans Symbols"/>
              <a:buNone/>
              <a:defRPr sz="900" b="0" i="0" u="none" strike="noStrike" cap="none">
                <a:solidFill>
                  <a:srgbClr val="5C6670"/>
                </a:solidFill>
                <a:latin typeface="Calibri"/>
                <a:ea typeface="Calibri"/>
                <a:cs typeface="Calibri"/>
                <a:sym typeface="Calibri"/>
              </a:defRPr>
            </a:lvl4pPr>
            <a:lvl5pPr marL="2286000" marR="0" lvl="4" indent="-228600" algn="l" rtl="0">
              <a:spcBef>
                <a:spcPts val="180"/>
              </a:spcBef>
              <a:spcAft>
                <a:spcPts val="0"/>
              </a:spcAft>
              <a:buClr>
                <a:schemeClr val="accent6"/>
              </a:buClr>
              <a:buSzPts val="990"/>
              <a:buFont typeface="Noto Sans Symbols"/>
              <a:buNone/>
              <a:defRPr sz="900" b="0" i="0" u="none" strike="noStrike" cap="none">
                <a:solidFill>
                  <a:srgbClr val="5C6670"/>
                </a:solidFill>
                <a:latin typeface="Calibri"/>
                <a:ea typeface="Calibri"/>
                <a:cs typeface="Calibri"/>
                <a:sym typeface="Calibri"/>
              </a:defRPr>
            </a:lvl5pPr>
            <a:lvl6pPr marL="2743200" marR="0" lvl="5" indent="-228600" algn="l" rtl="0">
              <a:spcBef>
                <a:spcPts val="180"/>
              </a:spcBef>
              <a:spcAft>
                <a:spcPts val="0"/>
              </a:spcAft>
              <a:buClr>
                <a:schemeClr val="accent1"/>
              </a:buClr>
              <a:buSzPts val="900"/>
              <a:buFont typeface="Noto Sans Symbols"/>
              <a:buNone/>
              <a:defRPr sz="900" b="0" i="0" u="none" strike="noStrike" cap="none">
                <a:solidFill>
                  <a:schemeClr val="dk2"/>
                </a:solidFill>
                <a:latin typeface="Calibri"/>
                <a:ea typeface="Calibri"/>
                <a:cs typeface="Calibri"/>
                <a:sym typeface="Calibri"/>
              </a:defRPr>
            </a:lvl6pPr>
            <a:lvl7pPr marL="3200400" marR="0" lvl="6" indent="-228600" algn="l" rtl="0">
              <a:spcBef>
                <a:spcPts val="180"/>
              </a:spcBef>
              <a:spcAft>
                <a:spcPts val="0"/>
              </a:spcAft>
              <a:buClr>
                <a:schemeClr val="accent2"/>
              </a:buClr>
              <a:buSzPts val="900"/>
              <a:buFont typeface="Noto Sans Symbols"/>
              <a:buNone/>
              <a:defRPr sz="900" b="0" i="0" u="none" strike="noStrike" cap="none">
                <a:solidFill>
                  <a:schemeClr val="dk2"/>
                </a:solidFill>
                <a:latin typeface="Calibri"/>
                <a:ea typeface="Calibri"/>
                <a:cs typeface="Calibri"/>
                <a:sym typeface="Calibri"/>
              </a:defRPr>
            </a:lvl7pPr>
            <a:lvl8pPr marL="3657600" marR="0" lvl="7" indent="-228600" algn="l" rtl="0">
              <a:spcBef>
                <a:spcPts val="180"/>
              </a:spcBef>
              <a:spcAft>
                <a:spcPts val="0"/>
              </a:spcAft>
              <a:buClr>
                <a:schemeClr val="accent3"/>
              </a:buClr>
              <a:buSzPts val="900"/>
              <a:buFont typeface="Noto Sans Symbols"/>
              <a:buNone/>
              <a:defRPr sz="900" b="0" i="0" u="none" strike="noStrike" cap="none">
                <a:solidFill>
                  <a:schemeClr val="dk2"/>
                </a:solidFill>
                <a:latin typeface="Calibri"/>
                <a:ea typeface="Calibri"/>
                <a:cs typeface="Calibri"/>
                <a:sym typeface="Calibri"/>
              </a:defRPr>
            </a:lvl8pPr>
            <a:lvl9pPr marL="4114800" marR="0" lvl="8" indent="-228600" algn="l" rtl="0">
              <a:spcBef>
                <a:spcPts val="180"/>
              </a:spcBef>
              <a:spcAft>
                <a:spcPts val="0"/>
              </a:spcAft>
              <a:buClr>
                <a:schemeClr val="accent5"/>
              </a:buClr>
              <a:buSzPts val="900"/>
              <a:buFont typeface="Noto Sans Symbols"/>
              <a:buNone/>
              <a:defRPr sz="900" b="0" i="0" u="none" strike="noStrike" cap="none">
                <a:solidFill>
                  <a:schemeClr val="dk2"/>
                </a:solidFill>
                <a:latin typeface="Calibri"/>
                <a:ea typeface="Calibri"/>
                <a:cs typeface="Calibri"/>
                <a:sym typeface="Calibri"/>
              </a:defRPr>
            </a:lvl9pPr>
          </a:lstStyle>
          <a:p>
            <a:endParaRPr/>
          </a:p>
        </p:txBody>
      </p:sp>
      <p:sp>
        <p:nvSpPr>
          <p:cNvPr id="95" name="Google Shape;95;p20"/>
          <p:cNvSpPr txBox="1">
            <a:spLocks noGrp="1"/>
          </p:cNvSpPr>
          <p:nvPr>
            <p:ph type="title"/>
          </p:nvPr>
        </p:nvSpPr>
        <p:spPr>
          <a:xfrm>
            <a:off x="50800" y="1096962"/>
            <a:ext cx="1913456" cy="103359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rgbClr val="5C6670"/>
              </a:buClr>
              <a:buSzPts val="2000"/>
              <a:buFont typeface="Arial"/>
              <a:buNone/>
              <a:defRPr sz="2000" b="0" i="0" u="none" strike="noStrike" cap="none">
                <a:solidFill>
                  <a:srgbClr val="5C6670"/>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7" name="Google Shape;97;p20"/>
          <p:cNvSpPr txBox="1"/>
          <p:nvPr/>
        </p:nvSpPr>
        <p:spPr>
          <a:xfrm>
            <a:off x="4087343" y="6339028"/>
            <a:ext cx="2133600"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fld id="{00000000-1234-1234-1234-123412341234}" type="slidenum">
              <a:rPr lang="en-US" sz="1400">
                <a:solidFill>
                  <a:schemeClr val="dk1"/>
                </a:solidFill>
                <a:latin typeface="Calibri"/>
                <a:ea typeface="Calibri"/>
                <a:cs typeface="Calibri"/>
                <a:sym typeface="Calibri"/>
              </a:rPr>
              <a:t>‹#›</a:t>
            </a:fld>
            <a:endParaRPr sz="1400">
              <a:solidFill>
                <a:schemeClr val="dk1"/>
              </a:solidFill>
              <a:latin typeface="Calibri"/>
              <a:ea typeface="Calibri"/>
              <a:cs typeface="Calibri"/>
              <a:sym typeface="Calibri"/>
            </a:endParaRP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Tree>
    <p:extLst>
      <p:ext uri="{BB962C8B-B14F-4D97-AF65-F5344CB8AC3E}">
        <p14:creationId xmlns:p14="http://schemas.microsoft.com/office/powerpoint/2010/main" val="4278648848"/>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showMasterSp="0" matchingName="Title with Text ">
  <p:cSld name="Title with Text ">
    <p:bg>
      <p:bgPr>
        <a:blipFill>
          <a:blip r:embed="rId2">
            <a:alphaModFix/>
          </a:blip>
          <a:stretch>
            <a:fillRect/>
          </a:stretch>
        </a:blipFill>
        <a:effectLst/>
      </p:bgPr>
    </p:bg>
    <p:spTree>
      <p:nvGrpSpPr>
        <p:cNvPr id="1" name="Shape 98"/>
        <p:cNvGrpSpPr/>
        <p:nvPr/>
      </p:nvGrpSpPr>
      <p:grpSpPr>
        <a:xfrm>
          <a:off x="0" y="0"/>
          <a:ext cx="0" cy="0"/>
          <a:chOff x="0" y="0"/>
          <a:chExt cx="0" cy="0"/>
        </a:xfrm>
      </p:grpSpPr>
      <p:sp>
        <p:nvSpPr>
          <p:cNvPr id="99" name="Google Shape;99;p21"/>
          <p:cNvSpPr txBox="1"/>
          <p:nvPr/>
        </p:nvSpPr>
        <p:spPr>
          <a:xfrm>
            <a:off x="0" y="5562603"/>
            <a:ext cx="9144000" cy="1200329"/>
          </a:xfrm>
          <a:prstGeom prst="rect">
            <a:avLst/>
          </a:pr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0" name="Google Shape;100;p21"/>
          <p:cNvSpPr/>
          <p:nvPr/>
        </p:nvSpPr>
        <p:spPr>
          <a:xfrm>
            <a:off x="0" y="2895600"/>
            <a:ext cx="7543800" cy="2133600"/>
          </a:xfrm>
          <a:prstGeom prst="rect">
            <a:avLst/>
          </a:prstGeom>
          <a:gradFill>
            <a:gsLst>
              <a:gs pos="0">
                <a:srgbClr val="707C89">
                  <a:alpha val="48627"/>
                </a:srgbClr>
              </a:gs>
              <a:gs pos="63000">
                <a:srgbClr val="707C89">
                  <a:alpha val="48627"/>
                </a:srgbClr>
              </a:gs>
              <a:gs pos="100000">
                <a:srgbClr val="626C78">
                  <a:alpha val="55686"/>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1" name="Google Shape;101;p21"/>
          <p:cNvSpPr txBox="1">
            <a:spLocks noGrp="1"/>
          </p:cNvSpPr>
          <p:nvPr>
            <p:ph type="title"/>
          </p:nvPr>
        </p:nvSpPr>
        <p:spPr>
          <a:xfrm>
            <a:off x="414867" y="3200400"/>
            <a:ext cx="7010400" cy="16764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chemeClr val="lt1"/>
              </a:buClr>
              <a:buSzPts val="4000"/>
              <a:buFont typeface="Calibri"/>
              <a:buNone/>
              <a:defRPr sz="40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02" name="Google Shape;102;p21"/>
          <p:cNvSpPr txBox="1">
            <a:spLocks noGrp="1"/>
          </p:cNvSpPr>
          <p:nvPr>
            <p:ph type="body" idx="1"/>
          </p:nvPr>
        </p:nvSpPr>
        <p:spPr>
          <a:xfrm>
            <a:off x="4648200" y="664780"/>
            <a:ext cx="4191000" cy="381000"/>
          </a:xfrm>
          <a:prstGeom prst="rect">
            <a:avLst/>
          </a:prstGeom>
          <a:noFill/>
          <a:ln>
            <a:noFill/>
          </a:ln>
        </p:spPr>
        <p:txBody>
          <a:bodyPr spcFirstLastPara="1" wrap="square" lIns="91425" tIns="45700" rIns="91425" bIns="45700" anchor="t" anchorCtr="0"/>
          <a:lstStyle>
            <a:lvl1pPr marL="457200" marR="0" lvl="0" indent="-228600" algn="r" rtl="0">
              <a:spcBef>
                <a:spcPts val="360"/>
              </a:spcBef>
              <a:spcAft>
                <a:spcPts val="0"/>
              </a:spcAft>
              <a:buClr>
                <a:schemeClr val="accent1"/>
              </a:buClr>
              <a:buSzPts val="1980"/>
              <a:buFont typeface="Noto Sans Symbols"/>
              <a:buNone/>
              <a:defRPr sz="1800" b="1" i="0" u="none" strike="noStrike" cap="none">
                <a:solidFill>
                  <a:srgbClr val="A5A5A5"/>
                </a:solidFill>
                <a:latin typeface="Calibri"/>
                <a:ea typeface="Calibri"/>
                <a:cs typeface="Calibri"/>
                <a:sym typeface="Calibri"/>
              </a:defRPr>
            </a:lvl1pPr>
            <a:lvl2pPr marL="914400" marR="0" lvl="1" indent="-396240" algn="l" rtl="0">
              <a:spcBef>
                <a:spcPts val="480"/>
              </a:spcBef>
              <a:spcAft>
                <a:spcPts val="0"/>
              </a:spcAft>
              <a:buClr>
                <a:schemeClr val="accent2"/>
              </a:buClr>
              <a:buSzPts val="2640"/>
              <a:buFont typeface="Noto Sans Symbols"/>
              <a:buChar char="▪"/>
              <a:defRPr sz="2400" b="0" i="0" u="none" strike="noStrike" cap="none">
                <a:solidFill>
                  <a:srgbClr val="5C6670"/>
                </a:solidFill>
                <a:latin typeface="Calibri"/>
                <a:ea typeface="Calibri"/>
                <a:cs typeface="Calibri"/>
                <a:sym typeface="Calibri"/>
              </a:defRPr>
            </a:lvl2pPr>
            <a:lvl3pPr marL="1371600" marR="0" lvl="2" indent="-368300" algn="l" rtl="0">
              <a:spcBef>
                <a:spcPts val="400"/>
              </a:spcBef>
              <a:spcAft>
                <a:spcPts val="0"/>
              </a:spcAft>
              <a:buClr>
                <a:schemeClr val="accent3"/>
              </a:buClr>
              <a:buSzPts val="2200"/>
              <a:buFont typeface="Noto Sans Symbols"/>
              <a:buChar char="▪"/>
              <a:defRPr sz="2000" b="0" i="0" u="none" strike="noStrike" cap="none">
                <a:solidFill>
                  <a:srgbClr val="5C6670"/>
                </a:solidFill>
                <a:latin typeface="Calibri"/>
                <a:ea typeface="Calibri"/>
                <a:cs typeface="Calibri"/>
                <a:sym typeface="Calibri"/>
              </a:defRPr>
            </a:lvl3pPr>
            <a:lvl4pPr marL="1828800" marR="0" lvl="3" indent="-354330" algn="l" rtl="0">
              <a:spcBef>
                <a:spcPts val="360"/>
              </a:spcBef>
              <a:spcAft>
                <a:spcPts val="0"/>
              </a:spcAft>
              <a:buClr>
                <a:schemeClr val="accent4"/>
              </a:buClr>
              <a:buSzPts val="1980"/>
              <a:buFont typeface="Noto Sans Symbols"/>
              <a:buChar char="▪"/>
              <a:defRPr sz="1800" b="0" i="0" u="none" strike="noStrike" cap="none">
                <a:solidFill>
                  <a:srgbClr val="5C6670"/>
                </a:solidFill>
                <a:latin typeface="Calibri"/>
                <a:ea typeface="Calibri"/>
                <a:cs typeface="Calibri"/>
                <a:sym typeface="Calibri"/>
              </a:defRPr>
            </a:lvl4pPr>
            <a:lvl5pPr marL="2286000" marR="0" lvl="4" indent="-340360" algn="l" rtl="0">
              <a:spcBef>
                <a:spcPts val="320"/>
              </a:spcBef>
              <a:spcAft>
                <a:spcPts val="0"/>
              </a:spcAft>
              <a:buClr>
                <a:schemeClr val="accent6"/>
              </a:buClr>
              <a:buSzPts val="1760"/>
              <a:buFont typeface="Noto Sans Symbols"/>
              <a:buChar char="▪"/>
              <a:defRPr sz="1600" b="0" i="0" u="none" strike="noStrike" cap="none">
                <a:solidFill>
                  <a:srgbClr val="5C6670"/>
                </a:solidFill>
                <a:latin typeface="Calibri"/>
                <a:ea typeface="Calibri"/>
                <a:cs typeface="Calibri"/>
                <a:sym typeface="Calibri"/>
              </a:defRPr>
            </a:lvl5pPr>
            <a:lvl6pPr marL="2743200" marR="0" lvl="5" indent="-304800" algn="l" rtl="0">
              <a:spcBef>
                <a:spcPts val="240"/>
              </a:spcBef>
              <a:spcAft>
                <a:spcPts val="0"/>
              </a:spcAft>
              <a:buClr>
                <a:schemeClr val="accent1"/>
              </a:buClr>
              <a:buSzPts val="1200"/>
              <a:buFont typeface="Noto Sans Symbols"/>
              <a:buChar char="▪"/>
              <a:defRPr sz="1200" b="0" i="0" u="none" strike="noStrike" cap="none">
                <a:solidFill>
                  <a:schemeClr val="dk2"/>
                </a:solidFill>
                <a:latin typeface="Calibri"/>
                <a:ea typeface="Calibri"/>
                <a:cs typeface="Calibri"/>
                <a:sym typeface="Calibri"/>
              </a:defRPr>
            </a:lvl6pPr>
            <a:lvl7pPr marL="3200400" marR="0" lvl="6" indent="-304800" algn="l" rtl="0">
              <a:spcBef>
                <a:spcPts val="240"/>
              </a:spcBef>
              <a:spcAft>
                <a:spcPts val="0"/>
              </a:spcAft>
              <a:buClr>
                <a:schemeClr val="accent2"/>
              </a:buClr>
              <a:buSzPts val="1200"/>
              <a:buFont typeface="Noto Sans Symbols"/>
              <a:buChar char="▪"/>
              <a:defRPr sz="1200" b="0" i="0" u="none" strike="noStrike" cap="none">
                <a:solidFill>
                  <a:schemeClr val="dk2"/>
                </a:solidFill>
                <a:latin typeface="Calibri"/>
                <a:ea typeface="Calibri"/>
                <a:cs typeface="Calibri"/>
                <a:sym typeface="Calibri"/>
              </a:defRPr>
            </a:lvl7pPr>
            <a:lvl8pPr marL="3657600" marR="0" lvl="7" indent="-304800" algn="l" rtl="0">
              <a:spcBef>
                <a:spcPts val="240"/>
              </a:spcBef>
              <a:spcAft>
                <a:spcPts val="0"/>
              </a:spcAft>
              <a:buClr>
                <a:schemeClr val="accent3"/>
              </a:buClr>
              <a:buSzPts val="1200"/>
              <a:buFont typeface="Noto Sans Symbols"/>
              <a:buChar char="▪"/>
              <a:defRPr sz="1200" b="0" i="0" u="none" strike="noStrike" cap="none">
                <a:solidFill>
                  <a:schemeClr val="dk2"/>
                </a:solidFill>
                <a:latin typeface="Calibri"/>
                <a:ea typeface="Calibri"/>
                <a:cs typeface="Calibri"/>
                <a:sym typeface="Calibri"/>
              </a:defRPr>
            </a:lvl8pPr>
            <a:lvl9pPr marL="4114800" marR="0" lvl="8" indent="-304800" algn="l" rtl="0">
              <a:spcBef>
                <a:spcPts val="240"/>
              </a:spcBef>
              <a:spcAft>
                <a:spcPts val="0"/>
              </a:spcAft>
              <a:buClr>
                <a:schemeClr val="accent5"/>
              </a:buClr>
              <a:buSzPts val="1200"/>
              <a:buFont typeface="Noto Sans Symbols"/>
              <a:buChar char="▪"/>
              <a:defRPr sz="1200" b="0" i="0" u="none" strike="noStrike" cap="none">
                <a:solidFill>
                  <a:schemeClr val="dk2"/>
                </a:solidFill>
                <a:latin typeface="Calibri"/>
                <a:ea typeface="Calibri"/>
                <a:cs typeface="Calibri"/>
                <a:sym typeface="Calibri"/>
              </a:defRPr>
            </a:lvl9pPr>
          </a:lstStyle>
          <a:p>
            <a:endParaRPr/>
          </a:p>
        </p:txBody>
      </p:sp>
      <p:sp>
        <p:nvSpPr>
          <p:cNvPr id="103" name="Google Shape;103;p21"/>
          <p:cNvSpPr txBox="1"/>
          <p:nvPr/>
        </p:nvSpPr>
        <p:spPr>
          <a:xfrm>
            <a:off x="3675969" y="6344721"/>
            <a:ext cx="2133600"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fld id="{00000000-1234-1234-1234-123412341234}" type="slidenum">
              <a:rPr lang="en-US" sz="1400">
                <a:solidFill>
                  <a:schemeClr val="dk1"/>
                </a:solidFill>
                <a:latin typeface="Calibri"/>
                <a:ea typeface="Calibri"/>
                <a:cs typeface="Calibri"/>
                <a:sym typeface="Calibri"/>
              </a:rPr>
              <a:t>‹#›</a:t>
            </a:fld>
            <a:endParaRPr sz="14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0491512"/>
      </p:ext>
    </p:extLst>
  </p:cSld>
  <p:clrMapOvr>
    <a:masterClrMapping/>
  </p:clrMapOvr>
  <mc:AlternateContent xmlns:mc="http://schemas.openxmlformats.org/markup-compatibility/2006" xmlns:p14="http://schemas.microsoft.com/office/powerpoint/2010/main">
    <mc:Choice Requires="p14">
      <p:transition spd="slow" p14:dur="20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75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p:tgtEl>
                                          <p:spTgt spid="100"/>
                                        </p:tgtEl>
                                        <p:attrNameLst>
                                          <p:attrName>ppt_x</p:attrName>
                                        </p:attrNameLst>
                                      </p:cBhvr>
                                      <p:tavLst>
                                        <p:tav tm="0">
                                          <p:val>
                                            <p:strVal val="#ppt_x-1"/>
                                          </p:val>
                                        </p:tav>
                                        <p:tav tm="100000">
                                          <p:val>
                                            <p:strVal val="#ppt_x"/>
                                          </p:val>
                                        </p:tav>
                                      </p:tavLst>
                                    </p:anim>
                                  </p:childTnLst>
                                </p:cTn>
                              </p:par>
                              <p:par>
                                <p:cTn id="8" presetID="10" presetClass="entr" presetSubtype="0" fill="hold" nodeType="withEffect">
                                  <p:stCondLst>
                                    <p:cond delay="1250"/>
                                  </p:stCondLst>
                                  <p:childTnLst>
                                    <p:set>
                                      <p:cBhvr>
                                        <p:cTn id="9" dur="1" fill="hold">
                                          <p:stCondLst>
                                            <p:cond delay="0"/>
                                          </p:stCondLst>
                                        </p:cTn>
                                        <p:tgtEl>
                                          <p:spTgt spid="101"/>
                                        </p:tgtEl>
                                        <p:attrNameLst>
                                          <p:attrName>style.visibility</p:attrName>
                                        </p:attrNameLst>
                                      </p:cBhvr>
                                      <p:to>
                                        <p:strVal val="visible"/>
                                      </p:to>
                                    </p:set>
                                    <p:animEffect transition="in" filter="fade">
                                      <p:cBhvr>
                                        <p:cTn id="10" dur="10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274320" indent="-228600">
              <a:buFont typeface="Wingdings" charset="2"/>
              <a:buChar char="§"/>
              <a:defRPr spc="0"/>
            </a:lvl1pPr>
            <a:lvl2pPr marL="548640" indent="-182880">
              <a:buFont typeface="Wingdings" charset="2"/>
              <a:buChar char="§"/>
              <a:defRPr spc="0"/>
            </a:lvl2pPr>
            <a:lvl3pPr marL="822960" indent="-182880">
              <a:buFont typeface="Wingdings" charset="2"/>
              <a:buChar char="§"/>
              <a:defRPr spc="0"/>
            </a:lvl3pPr>
            <a:lvl4pPr marL="1097280" indent="-182880">
              <a:buFont typeface="Wingdings" charset="2"/>
              <a:buChar char="§"/>
              <a:defRPr spc="0"/>
            </a:lvl4pPr>
            <a:lvl5pPr marL="1280160" indent="-182880">
              <a:buFont typeface="Wingdings" charset="2"/>
              <a:buChar char="§"/>
              <a:defRPr spc="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0"/>
          </p:nvPr>
        </p:nvSpPr>
        <p:spPr>
          <a:xfrm>
            <a:off x="6553200" y="6356350"/>
            <a:ext cx="2133600" cy="365125"/>
          </a:xfrm>
          <a:prstGeom prst="rect">
            <a:avLst/>
          </a:prstGeom>
        </p:spPr>
        <p:txBody>
          <a:bodyPr/>
          <a:lstStyle/>
          <a:p>
            <a:fld id="{AD78D01E-E6A6-2148-A18A-058DACDC78DF}" type="slidenum">
              <a:rPr lang="en-US" smtClean="0"/>
              <a:t>‹#›</a:t>
            </a:fld>
            <a:endParaRPr lang="en-US"/>
          </a:p>
        </p:txBody>
      </p:sp>
      <p:sp>
        <p:nvSpPr>
          <p:cNvPr id="8" name="Title 7"/>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41337916"/>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showMasterSp="0" type="objTx">
  <p:cSld name="1_Content with Caption">
    <p:spTree>
      <p:nvGrpSpPr>
        <p:cNvPr id="1" name=""/>
        <p:cNvGrpSpPr/>
        <p:nvPr/>
      </p:nvGrpSpPr>
      <p:grpSpPr>
        <a:xfrm>
          <a:off x="0" y="0"/>
          <a:ext cx="0" cy="0"/>
          <a:chOff x="0" y="0"/>
          <a:chExt cx="0" cy="0"/>
        </a:xfrm>
      </p:grpSpPr>
      <p:sp>
        <p:nvSpPr>
          <p:cNvPr id="8" name="Rectangle 7" title="Background Shape"/>
          <p:cNvSpPr/>
          <p:nvPr userDrawn="1"/>
        </p:nvSpPr>
        <p:spPr>
          <a:xfrm>
            <a:off x="0" y="376"/>
            <a:ext cx="397764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p:cNvSpPr>
            <a:spLocks noGrp="1"/>
          </p:cNvSpPr>
          <p:nvPr>
            <p:ph type="title"/>
          </p:nvPr>
        </p:nvSpPr>
        <p:spPr>
          <a:xfrm>
            <a:off x="542925" y="685800"/>
            <a:ext cx="2891790" cy="2157884"/>
          </a:xfrm>
        </p:spPr>
        <p:txBody>
          <a:bodyPr anchor="t">
            <a:noAutofit/>
          </a:bodyPr>
          <a:lstStyle>
            <a:lvl1pPr>
              <a:lnSpc>
                <a:spcPct val="84000"/>
              </a:lnSpc>
              <a:defRPr sz="36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4692015" y="1819563"/>
            <a:ext cx="3909060" cy="4041487"/>
          </a:xfrm>
        </p:spPr>
        <p:txBody>
          <a:bodyPr/>
          <a:lstStyle>
            <a:lvl1pPr>
              <a:defRPr sz="1500"/>
            </a:lvl1pPr>
            <a:lvl2pPr>
              <a:defRPr sz="1500"/>
            </a:lvl2pPr>
            <a:lvl3pPr>
              <a:defRPr sz="1350"/>
            </a:lvl3pPr>
            <a:lvl4pPr>
              <a:defRPr sz="135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542925" y="2856344"/>
            <a:ext cx="2891790" cy="3011056"/>
          </a:xfrm>
        </p:spPr>
        <p:txBody>
          <a:bodyPr/>
          <a:lstStyle>
            <a:lvl1pPr marL="0" indent="0">
              <a:lnSpc>
                <a:spcPct val="113000"/>
              </a:lnSpc>
              <a:spcBef>
                <a:spcPts val="0"/>
              </a:spcBef>
              <a:spcAft>
                <a:spcPts val="1125"/>
              </a:spcAft>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7" name="Slide Number Placeholder 6"/>
          <p:cNvSpPr>
            <a:spLocks noGrp="1"/>
          </p:cNvSpPr>
          <p:nvPr>
            <p:ph type="sldNum" sz="quarter" idx="12"/>
          </p:nvPr>
        </p:nvSpPr>
        <p:spPr>
          <a:xfrm>
            <a:off x="7412355" y="6453386"/>
            <a:ext cx="1197219" cy="404614"/>
          </a:xfrm>
          <a:prstGeom prst="rect">
            <a:avLst/>
          </a:prstGeom>
        </p:spPr>
        <p:txBody>
          <a:bodyPr/>
          <a:lstStyle>
            <a:lvl1pPr>
              <a:defRPr>
                <a:solidFill>
                  <a:schemeClr val="tx2"/>
                </a:solidFill>
              </a:defRPr>
            </a:lvl1pPr>
          </a:lstStyle>
          <a:p>
            <a:fld id="{D57F1E4F-1CFF-5643-939E-217C01CDF565}" type="slidenum">
              <a:rPr lang="en-US" smtClean="0"/>
              <a:pPr/>
              <a:t>‹#›</a:t>
            </a:fld>
            <a:endParaRPr lang="en-US" dirty="0"/>
          </a:p>
        </p:txBody>
      </p:sp>
      <p:sp>
        <p:nvSpPr>
          <p:cNvPr id="9" name="Rectangle 8" title="Divider Bar"/>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964035962"/>
      </p:ext>
    </p:extLst>
  </p:cSld>
  <p:clrMapOvr>
    <a:masterClrMapping/>
  </p:clrMapOvr>
  <p:extLst>
    <p:ext uri="{DCECCB84-F9BA-43D5-87BE-67443E8EF086}">
      <p15:sldGuideLst xmlns:p15="http://schemas.microsoft.com/office/powerpoint/2012/main"/>
    </p:ext>
  </p:extLst>
</p:sldLayout>
</file>

<file path=ppt/slideLayouts/slideLayout396.xml><?xml version="1.0" encoding="utf-8"?>
<p:sldLayout xmlns:a="http://schemas.openxmlformats.org/drawingml/2006/main" xmlns:r="http://schemas.openxmlformats.org/officeDocument/2006/relationships" xmlns:p="http://schemas.openxmlformats.org/presentationml/2006/main" showMasterSp="0" matchingName="Content with Caption Left">
  <p:cSld name="Content with Caption Left">
    <p:bg>
      <p:bgPr>
        <a:blipFill>
          <a:blip r:embed="rId2">
            <a:alphaModFix/>
          </a:blip>
          <a:stretch>
            <a:fillRect/>
          </a:stretch>
        </a:blipFill>
        <a:effectLst/>
      </p:bgPr>
    </p:bg>
    <p:spTree>
      <p:nvGrpSpPr>
        <p:cNvPr id="1" name="Shape 46"/>
        <p:cNvGrpSpPr/>
        <p:nvPr/>
      </p:nvGrpSpPr>
      <p:grpSpPr>
        <a:xfrm>
          <a:off x="0" y="0"/>
          <a:ext cx="0" cy="0"/>
          <a:chOff x="0" y="0"/>
          <a:chExt cx="0" cy="0"/>
        </a:xfrm>
      </p:grpSpPr>
      <p:sp>
        <p:nvSpPr>
          <p:cNvPr id="47" name="Google Shape;47;p10"/>
          <p:cNvSpPr txBox="1">
            <a:spLocks noGrp="1"/>
          </p:cNvSpPr>
          <p:nvPr>
            <p:ph type="body" idx="1"/>
          </p:nvPr>
        </p:nvSpPr>
        <p:spPr>
          <a:xfrm>
            <a:off x="2199640" y="1036320"/>
            <a:ext cx="6589252" cy="4969193"/>
          </a:xfrm>
          <a:prstGeom prst="rect">
            <a:avLst/>
          </a:prstGeom>
          <a:noFill/>
          <a:ln>
            <a:noFill/>
          </a:ln>
        </p:spPr>
        <p:txBody>
          <a:bodyPr spcFirstLastPara="1" wrap="square" lIns="91425" tIns="45700" rIns="91425" bIns="45700" anchor="t" anchorCtr="0"/>
          <a:lstStyle>
            <a:lvl1pPr marL="457200" marR="0" lvl="0" indent="-424180" algn="l" rtl="0">
              <a:spcBef>
                <a:spcPts val="560"/>
              </a:spcBef>
              <a:spcAft>
                <a:spcPts val="0"/>
              </a:spcAft>
              <a:buClr>
                <a:schemeClr val="accent1"/>
              </a:buClr>
              <a:buSzPts val="3080"/>
              <a:buFont typeface="Noto Sans Symbols"/>
              <a:buChar char="▪"/>
              <a:defRPr sz="2800" b="0" i="0" u="none" strike="noStrike" cap="none">
                <a:solidFill>
                  <a:srgbClr val="5C6670"/>
                </a:solidFill>
                <a:latin typeface="Calibri"/>
                <a:ea typeface="Calibri"/>
                <a:cs typeface="Calibri"/>
                <a:sym typeface="Calibri"/>
              </a:defRPr>
            </a:lvl1pPr>
            <a:lvl2pPr marL="914400" marR="0" lvl="1" indent="-396240" algn="l" rtl="0">
              <a:spcBef>
                <a:spcPts val="480"/>
              </a:spcBef>
              <a:spcAft>
                <a:spcPts val="0"/>
              </a:spcAft>
              <a:buClr>
                <a:schemeClr val="accent2"/>
              </a:buClr>
              <a:buSzPts val="2640"/>
              <a:buFont typeface="Noto Sans Symbols"/>
              <a:buChar char="▪"/>
              <a:defRPr sz="2400" b="0" i="0" u="none" strike="noStrike" cap="none">
                <a:solidFill>
                  <a:srgbClr val="5C6670"/>
                </a:solidFill>
                <a:latin typeface="Calibri"/>
                <a:ea typeface="Calibri"/>
                <a:cs typeface="Calibri"/>
                <a:sym typeface="Calibri"/>
              </a:defRPr>
            </a:lvl2pPr>
            <a:lvl3pPr marL="1371600" marR="0" lvl="2" indent="-368300" algn="l" rtl="0">
              <a:spcBef>
                <a:spcPts val="400"/>
              </a:spcBef>
              <a:spcAft>
                <a:spcPts val="0"/>
              </a:spcAft>
              <a:buClr>
                <a:schemeClr val="accent3"/>
              </a:buClr>
              <a:buSzPts val="2200"/>
              <a:buFont typeface="Noto Sans Symbols"/>
              <a:buChar char="▪"/>
              <a:defRPr sz="2000" b="0" i="0" u="none" strike="noStrike" cap="none">
                <a:solidFill>
                  <a:srgbClr val="5C6670"/>
                </a:solidFill>
                <a:latin typeface="Calibri"/>
                <a:ea typeface="Calibri"/>
                <a:cs typeface="Calibri"/>
                <a:sym typeface="Calibri"/>
              </a:defRPr>
            </a:lvl3pPr>
            <a:lvl4pPr marL="1828800" marR="0" lvl="3" indent="-354330" algn="l" rtl="0">
              <a:spcBef>
                <a:spcPts val="360"/>
              </a:spcBef>
              <a:spcAft>
                <a:spcPts val="0"/>
              </a:spcAft>
              <a:buClr>
                <a:schemeClr val="accent4"/>
              </a:buClr>
              <a:buSzPts val="1980"/>
              <a:buFont typeface="Noto Sans Symbols"/>
              <a:buChar char="▪"/>
              <a:defRPr sz="1800" b="0" i="0" u="none" strike="noStrike" cap="none">
                <a:solidFill>
                  <a:srgbClr val="5C6670"/>
                </a:solidFill>
                <a:latin typeface="Calibri"/>
                <a:ea typeface="Calibri"/>
                <a:cs typeface="Calibri"/>
                <a:sym typeface="Calibri"/>
              </a:defRPr>
            </a:lvl4pPr>
            <a:lvl5pPr marL="2286000" marR="0" lvl="4" indent="-340360" algn="l" rtl="0">
              <a:spcBef>
                <a:spcPts val="320"/>
              </a:spcBef>
              <a:spcAft>
                <a:spcPts val="0"/>
              </a:spcAft>
              <a:buClr>
                <a:schemeClr val="accent6"/>
              </a:buClr>
              <a:buSzPts val="1760"/>
              <a:buFont typeface="Noto Sans Symbols"/>
              <a:buChar char="▪"/>
              <a:defRPr sz="1600" b="0" i="0" u="none" strike="noStrike" cap="none">
                <a:solidFill>
                  <a:srgbClr val="5C6670"/>
                </a:solidFill>
                <a:latin typeface="Calibri"/>
                <a:ea typeface="Calibri"/>
                <a:cs typeface="Calibri"/>
                <a:sym typeface="Calibri"/>
              </a:defRPr>
            </a:lvl5pPr>
            <a:lvl6pPr marL="2743200" marR="0" lvl="5" indent="-355600" algn="l" rtl="0">
              <a:spcBef>
                <a:spcPts val="400"/>
              </a:spcBef>
              <a:spcAft>
                <a:spcPts val="0"/>
              </a:spcAft>
              <a:buClr>
                <a:schemeClr val="accent1"/>
              </a:buClr>
              <a:buSzPts val="2000"/>
              <a:buFont typeface="Noto Sans Symbols"/>
              <a:buChar char="▪"/>
              <a:defRPr sz="2000" b="0" i="0" u="none" strike="noStrike" cap="none">
                <a:solidFill>
                  <a:schemeClr val="dk2"/>
                </a:solidFill>
                <a:latin typeface="Calibri"/>
                <a:ea typeface="Calibri"/>
                <a:cs typeface="Calibri"/>
                <a:sym typeface="Calibri"/>
              </a:defRPr>
            </a:lvl6pPr>
            <a:lvl7pPr marL="3200400" marR="0" lvl="6" indent="-355600" algn="l" rtl="0">
              <a:spcBef>
                <a:spcPts val="400"/>
              </a:spcBef>
              <a:spcAft>
                <a:spcPts val="0"/>
              </a:spcAft>
              <a:buClr>
                <a:schemeClr val="accent2"/>
              </a:buClr>
              <a:buSzPts val="2000"/>
              <a:buFont typeface="Noto Sans Symbols"/>
              <a:buChar char="▪"/>
              <a:defRPr sz="2000" b="0" i="0" u="none" strike="noStrike" cap="none">
                <a:solidFill>
                  <a:schemeClr val="dk2"/>
                </a:solidFill>
                <a:latin typeface="Calibri"/>
                <a:ea typeface="Calibri"/>
                <a:cs typeface="Calibri"/>
                <a:sym typeface="Calibri"/>
              </a:defRPr>
            </a:lvl7pPr>
            <a:lvl8pPr marL="3657600" marR="0" lvl="7" indent="-355600" algn="l" rtl="0">
              <a:spcBef>
                <a:spcPts val="400"/>
              </a:spcBef>
              <a:spcAft>
                <a:spcPts val="0"/>
              </a:spcAft>
              <a:buClr>
                <a:schemeClr val="accent3"/>
              </a:buClr>
              <a:buSzPts val="2000"/>
              <a:buFont typeface="Noto Sans Symbols"/>
              <a:buChar char="▪"/>
              <a:defRPr sz="2000" b="0" i="0" u="none" strike="noStrike" cap="none">
                <a:solidFill>
                  <a:schemeClr val="dk2"/>
                </a:solidFill>
                <a:latin typeface="Calibri"/>
                <a:ea typeface="Calibri"/>
                <a:cs typeface="Calibri"/>
                <a:sym typeface="Calibri"/>
              </a:defRPr>
            </a:lvl8pPr>
            <a:lvl9pPr marL="4114800" marR="0" lvl="8" indent="-355600" algn="l" rtl="0">
              <a:spcBef>
                <a:spcPts val="400"/>
              </a:spcBef>
              <a:spcAft>
                <a:spcPts val="0"/>
              </a:spcAft>
              <a:buClr>
                <a:schemeClr val="accent5"/>
              </a:buClr>
              <a:buSzPts val="2000"/>
              <a:buFont typeface="Noto Sans Symbols"/>
              <a:buChar char="▪"/>
              <a:defRPr sz="2000" b="0" i="0" u="none" strike="noStrike" cap="none">
                <a:solidFill>
                  <a:schemeClr val="dk2"/>
                </a:solidFill>
                <a:latin typeface="Calibri"/>
                <a:ea typeface="Calibri"/>
                <a:cs typeface="Calibri"/>
                <a:sym typeface="Calibri"/>
              </a:defRPr>
            </a:lvl9pPr>
          </a:lstStyle>
          <a:p>
            <a:endParaRPr/>
          </a:p>
        </p:txBody>
      </p:sp>
      <p:sp>
        <p:nvSpPr>
          <p:cNvPr id="48" name="Google Shape;48;p10"/>
          <p:cNvSpPr txBox="1">
            <a:spLocks noGrp="1"/>
          </p:cNvSpPr>
          <p:nvPr>
            <p:ph type="body" idx="2"/>
          </p:nvPr>
        </p:nvSpPr>
        <p:spPr>
          <a:xfrm>
            <a:off x="2199639" y="304800"/>
            <a:ext cx="6589252" cy="639762"/>
          </a:xfrm>
          <a:prstGeom prst="rect">
            <a:avLst/>
          </a:prstGeom>
          <a:noFill/>
          <a:ln>
            <a:noFill/>
          </a:ln>
        </p:spPr>
        <p:txBody>
          <a:bodyPr spcFirstLastPara="1" wrap="square" lIns="91425" tIns="45700" rIns="91425" bIns="45700" anchor="ctr" anchorCtr="0"/>
          <a:lstStyle>
            <a:lvl1pPr marL="457200" marR="0" lvl="0" indent="-228600" algn="l" rtl="0">
              <a:spcBef>
                <a:spcPts val="560"/>
              </a:spcBef>
              <a:spcAft>
                <a:spcPts val="0"/>
              </a:spcAft>
              <a:buClr>
                <a:schemeClr val="accent1"/>
              </a:buClr>
              <a:buSzPts val="3080"/>
              <a:buFont typeface="Noto Sans Symbols"/>
              <a:buNone/>
              <a:defRPr sz="2800" b="0"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accent2"/>
              </a:buClr>
              <a:buSzPts val="2200"/>
              <a:buFont typeface="Noto Sans Symbols"/>
              <a:buNone/>
              <a:defRPr sz="2000" b="1" i="0" u="none" strike="noStrike" cap="none">
                <a:solidFill>
                  <a:srgbClr val="5C6670"/>
                </a:solidFill>
                <a:latin typeface="Calibri"/>
                <a:ea typeface="Calibri"/>
                <a:cs typeface="Calibri"/>
                <a:sym typeface="Calibri"/>
              </a:defRPr>
            </a:lvl2pPr>
            <a:lvl3pPr marL="1371600" marR="0" lvl="2" indent="-228600" algn="l" rtl="0">
              <a:spcBef>
                <a:spcPts val="360"/>
              </a:spcBef>
              <a:spcAft>
                <a:spcPts val="0"/>
              </a:spcAft>
              <a:buClr>
                <a:schemeClr val="accent3"/>
              </a:buClr>
              <a:buSzPts val="1980"/>
              <a:buFont typeface="Noto Sans Symbols"/>
              <a:buNone/>
              <a:defRPr sz="1800" b="1" i="0" u="none" strike="noStrike" cap="none">
                <a:solidFill>
                  <a:srgbClr val="5C6670"/>
                </a:solidFill>
                <a:latin typeface="Calibri"/>
                <a:ea typeface="Calibri"/>
                <a:cs typeface="Calibri"/>
                <a:sym typeface="Calibri"/>
              </a:defRPr>
            </a:lvl3pPr>
            <a:lvl4pPr marL="1828800" marR="0" lvl="3" indent="-228600" algn="l" rtl="0">
              <a:spcBef>
                <a:spcPts val="320"/>
              </a:spcBef>
              <a:spcAft>
                <a:spcPts val="0"/>
              </a:spcAft>
              <a:buClr>
                <a:schemeClr val="accent4"/>
              </a:buClr>
              <a:buSzPts val="1760"/>
              <a:buFont typeface="Noto Sans Symbols"/>
              <a:buNone/>
              <a:defRPr sz="1600" b="1" i="0" u="none" strike="noStrike" cap="none">
                <a:solidFill>
                  <a:srgbClr val="5C6670"/>
                </a:solidFill>
                <a:latin typeface="Calibri"/>
                <a:ea typeface="Calibri"/>
                <a:cs typeface="Calibri"/>
                <a:sym typeface="Calibri"/>
              </a:defRPr>
            </a:lvl4pPr>
            <a:lvl5pPr marL="2286000" marR="0" lvl="4" indent="-228600" algn="l" rtl="0">
              <a:spcBef>
                <a:spcPts val="320"/>
              </a:spcBef>
              <a:spcAft>
                <a:spcPts val="0"/>
              </a:spcAft>
              <a:buClr>
                <a:schemeClr val="accent6"/>
              </a:buClr>
              <a:buSzPts val="1760"/>
              <a:buFont typeface="Noto Sans Symbols"/>
              <a:buNone/>
              <a:defRPr sz="1600" b="1" i="0" u="none" strike="noStrike" cap="none">
                <a:solidFill>
                  <a:srgbClr val="5C6670"/>
                </a:solidFill>
                <a:latin typeface="Calibri"/>
                <a:ea typeface="Calibri"/>
                <a:cs typeface="Calibri"/>
                <a:sym typeface="Calibri"/>
              </a:defRPr>
            </a:lvl5pPr>
            <a:lvl6pPr marL="2743200" marR="0" lvl="5" indent="-228600" algn="l" rtl="0">
              <a:spcBef>
                <a:spcPts val="320"/>
              </a:spcBef>
              <a:spcAft>
                <a:spcPts val="0"/>
              </a:spcAft>
              <a:buClr>
                <a:schemeClr val="accent1"/>
              </a:buClr>
              <a:buSzPts val="1600"/>
              <a:buFont typeface="Noto Sans Symbols"/>
              <a:buNone/>
              <a:defRPr sz="1600" b="1" i="0" u="none" strike="noStrike" cap="none">
                <a:solidFill>
                  <a:schemeClr val="dk2"/>
                </a:solidFill>
                <a:latin typeface="Calibri"/>
                <a:ea typeface="Calibri"/>
                <a:cs typeface="Calibri"/>
                <a:sym typeface="Calibri"/>
              </a:defRPr>
            </a:lvl6pPr>
            <a:lvl7pPr marL="3200400" marR="0" lvl="6" indent="-228600" algn="l" rtl="0">
              <a:spcBef>
                <a:spcPts val="320"/>
              </a:spcBef>
              <a:spcAft>
                <a:spcPts val="0"/>
              </a:spcAft>
              <a:buClr>
                <a:schemeClr val="accent2"/>
              </a:buClr>
              <a:buSzPts val="1600"/>
              <a:buFont typeface="Noto Sans Symbols"/>
              <a:buNone/>
              <a:defRPr sz="1600" b="1" i="0" u="none" strike="noStrike" cap="none">
                <a:solidFill>
                  <a:schemeClr val="dk2"/>
                </a:solidFill>
                <a:latin typeface="Calibri"/>
                <a:ea typeface="Calibri"/>
                <a:cs typeface="Calibri"/>
                <a:sym typeface="Calibri"/>
              </a:defRPr>
            </a:lvl7pPr>
            <a:lvl8pPr marL="3657600" marR="0" lvl="7" indent="-228600" algn="l" rtl="0">
              <a:spcBef>
                <a:spcPts val="320"/>
              </a:spcBef>
              <a:spcAft>
                <a:spcPts val="0"/>
              </a:spcAft>
              <a:buClr>
                <a:schemeClr val="accent3"/>
              </a:buClr>
              <a:buSzPts val="1600"/>
              <a:buFont typeface="Noto Sans Symbols"/>
              <a:buNone/>
              <a:defRPr sz="1600" b="1" i="0" u="none" strike="noStrike" cap="none">
                <a:solidFill>
                  <a:schemeClr val="dk2"/>
                </a:solidFill>
                <a:latin typeface="Calibri"/>
                <a:ea typeface="Calibri"/>
                <a:cs typeface="Calibri"/>
                <a:sym typeface="Calibri"/>
              </a:defRPr>
            </a:lvl8pPr>
            <a:lvl9pPr marL="4114800" marR="0" lvl="8" indent="-228600" algn="l" rtl="0">
              <a:spcBef>
                <a:spcPts val="320"/>
              </a:spcBef>
              <a:spcAft>
                <a:spcPts val="0"/>
              </a:spcAft>
              <a:buClr>
                <a:schemeClr val="accent5"/>
              </a:buClr>
              <a:buSzPts val="1600"/>
              <a:buFont typeface="Noto Sans Symbols"/>
              <a:buNone/>
              <a:defRPr sz="1600" b="1" i="0" u="none" strike="noStrike" cap="none">
                <a:solidFill>
                  <a:schemeClr val="dk2"/>
                </a:solidFill>
                <a:latin typeface="Calibri"/>
                <a:ea typeface="Calibri"/>
                <a:cs typeface="Calibri"/>
                <a:sym typeface="Calibri"/>
              </a:defRPr>
            </a:lvl9pPr>
          </a:lstStyle>
          <a:p>
            <a:endParaRPr/>
          </a:p>
        </p:txBody>
      </p:sp>
      <p:sp>
        <p:nvSpPr>
          <p:cNvPr id="49" name="Google Shape;49;p10"/>
          <p:cNvSpPr txBox="1">
            <a:spLocks noGrp="1"/>
          </p:cNvSpPr>
          <p:nvPr>
            <p:ph type="body" idx="3"/>
          </p:nvPr>
        </p:nvSpPr>
        <p:spPr>
          <a:xfrm>
            <a:off x="60220" y="2171510"/>
            <a:ext cx="1910820" cy="2816352"/>
          </a:xfrm>
          <a:prstGeom prst="rect">
            <a:avLst/>
          </a:prstGeom>
          <a:noFill/>
          <a:ln>
            <a:noFill/>
          </a:ln>
        </p:spPr>
        <p:txBody>
          <a:bodyPr spcFirstLastPara="1" wrap="square" lIns="91425" tIns="0" rIns="91425" bIns="45700" anchor="t" anchorCtr="0"/>
          <a:lstStyle>
            <a:lvl1pPr marL="457200" marR="0" lvl="0" indent="-228600" algn="l" rtl="0">
              <a:spcBef>
                <a:spcPts val="360"/>
              </a:spcBef>
              <a:spcAft>
                <a:spcPts val="0"/>
              </a:spcAft>
              <a:buClr>
                <a:schemeClr val="accent1"/>
              </a:buClr>
              <a:buSzPts val="1980"/>
              <a:buFont typeface="Noto Sans Symbols"/>
              <a:buNone/>
              <a:defRPr sz="1800" b="0" i="0" u="none" strike="noStrike" cap="none">
                <a:solidFill>
                  <a:srgbClr val="FFFFFF"/>
                </a:solidFill>
                <a:latin typeface="Calibri"/>
                <a:ea typeface="Calibri"/>
                <a:cs typeface="Calibri"/>
                <a:sym typeface="Calibri"/>
              </a:defRPr>
            </a:lvl1pPr>
            <a:lvl2pPr marL="914400" marR="0" lvl="1" indent="-228600" algn="l" rtl="0">
              <a:spcBef>
                <a:spcPts val="240"/>
              </a:spcBef>
              <a:spcAft>
                <a:spcPts val="0"/>
              </a:spcAft>
              <a:buClr>
                <a:schemeClr val="accent2"/>
              </a:buClr>
              <a:buSzPts val="1320"/>
              <a:buFont typeface="Noto Sans Symbols"/>
              <a:buNone/>
              <a:defRPr sz="1200" b="0" i="0" u="none" strike="noStrike" cap="none">
                <a:solidFill>
                  <a:srgbClr val="5C6670"/>
                </a:solidFill>
                <a:latin typeface="Calibri"/>
                <a:ea typeface="Calibri"/>
                <a:cs typeface="Calibri"/>
                <a:sym typeface="Calibri"/>
              </a:defRPr>
            </a:lvl2pPr>
            <a:lvl3pPr marL="1371600" marR="0" lvl="2" indent="-228600" algn="l" rtl="0">
              <a:spcBef>
                <a:spcPts val="200"/>
              </a:spcBef>
              <a:spcAft>
                <a:spcPts val="0"/>
              </a:spcAft>
              <a:buClr>
                <a:schemeClr val="accent3"/>
              </a:buClr>
              <a:buSzPts val="1100"/>
              <a:buFont typeface="Noto Sans Symbols"/>
              <a:buNone/>
              <a:defRPr sz="1000" b="0" i="0" u="none" strike="noStrike" cap="none">
                <a:solidFill>
                  <a:srgbClr val="5C6670"/>
                </a:solidFill>
                <a:latin typeface="Calibri"/>
                <a:ea typeface="Calibri"/>
                <a:cs typeface="Calibri"/>
                <a:sym typeface="Calibri"/>
              </a:defRPr>
            </a:lvl3pPr>
            <a:lvl4pPr marL="1828800" marR="0" lvl="3" indent="-228600" algn="l" rtl="0">
              <a:spcBef>
                <a:spcPts val="180"/>
              </a:spcBef>
              <a:spcAft>
                <a:spcPts val="0"/>
              </a:spcAft>
              <a:buClr>
                <a:schemeClr val="accent4"/>
              </a:buClr>
              <a:buSzPts val="990"/>
              <a:buFont typeface="Noto Sans Symbols"/>
              <a:buNone/>
              <a:defRPr sz="900" b="0" i="0" u="none" strike="noStrike" cap="none">
                <a:solidFill>
                  <a:srgbClr val="5C6670"/>
                </a:solidFill>
                <a:latin typeface="Calibri"/>
                <a:ea typeface="Calibri"/>
                <a:cs typeface="Calibri"/>
                <a:sym typeface="Calibri"/>
              </a:defRPr>
            </a:lvl4pPr>
            <a:lvl5pPr marL="2286000" marR="0" lvl="4" indent="-228600" algn="l" rtl="0">
              <a:spcBef>
                <a:spcPts val="180"/>
              </a:spcBef>
              <a:spcAft>
                <a:spcPts val="0"/>
              </a:spcAft>
              <a:buClr>
                <a:schemeClr val="accent6"/>
              </a:buClr>
              <a:buSzPts val="990"/>
              <a:buFont typeface="Noto Sans Symbols"/>
              <a:buNone/>
              <a:defRPr sz="900" b="0" i="0" u="none" strike="noStrike" cap="none">
                <a:solidFill>
                  <a:srgbClr val="5C6670"/>
                </a:solidFill>
                <a:latin typeface="Calibri"/>
                <a:ea typeface="Calibri"/>
                <a:cs typeface="Calibri"/>
                <a:sym typeface="Calibri"/>
              </a:defRPr>
            </a:lvl5pPr>
            <a:lvl6pPr marL="2743200" marR="0" lvl="5" indent="-228600" algn="l" rtl="0">
              <a:spcBef>
                <a:spcPts val="180"/>
              </a:spcBef>
              <a:spcAft>
                <a:spcPts val="0"/>
              </a:spcAft>
              <a:buClr>
                <a:schemeClr val="accent1"/>
              </a:buClr>
              <a:buSzPts val="900"/>
              <a:buFont typeface="Noto Sans Symbols"/>
              <a:buNone/>
              <a:defRPr sz="900" b="0" i="0" u="none" strike="noStrike" cap="none">
                <a:solidFill>
                  <a:schemeClr val="dk2"/>
                </a:solidFill>
                <a:latin typeface="Calibri"/>
                <a:ea typeface="Calibri"/>
                <a:cs typeface="Calibri"/>
                <a:sym typeface="Calibri"/>
              </a:defRPr>
            </a:lvl6pPr>
            <a:lvl7pPr marL="3200400" marR="0" lvl="6" indent="-228600" algn="l" rtl="0">
              <a:spcBef>
                <a:spcPts val="180"/>
              </a:spcBef>
              <a:spcAft>
                <a:spcPts val="0"/>
              </a:spcAft>
              <a:buClr>
                <a:schemeClr val="accent2"/>
              </a:buClr>
              <a:buSzPts val="900"/>
              <a:buFont typeface="Noto Sans Symbols"/>
              <a:buNone/>
              <a:defRPr sz="900" b="0" i="0" u="none" strike="noStrike" cap="none">
                <a:solidFill>
                  <a:schemeClr val="dk2"/>
                </a:solidFill>
                <a:latin typeface="Calibri"/>
                <a:ea typeface="Calibri"/>
                <a:cs typeface="Calibri"/>
                <a:sym typeface="Calibri"/>
              </a:defRPr>
            </a:lvl7pPr>
            <a:lvl8pPr marL="3657600" marR="0" lvl="7" indent="-228600" algn="l" rtl="0">
              <a:spcBef>
                <a:spcPts val="180"/>
              </a:spcBef>
              <a:spcAft>
                <a:spcPts val="0"/>
              </a:spcAft>
              <a:buClr>
                <a:schemeClr val="accent3"/>
              </a:buClr>
              <a:buSzPts val="900"/>
              <a:buFont typeface="Noto Sans Symbols"/>
              <a:buNone/>
              <a:defRPr sz="900" b="0" i="0" u="none" strike="noStrike" cap="none">
                <a:solidFill>
                  <a:schemeClr val="dk2"/>
                </a:solidFill>
                <a:latin typeface="Calibri"/>
                <a:ea typeface="Calibri"/>
                <a:cs typeface="Calibri"/>
                <a:sym typeface="Calibri"/>
              </a:defRPr>
            </a:lvl8pPr>
            <a:lvl9pPr marL="4114800" marR="0" lvl="8" indent="-228600" algn="l" rtl="0">
              <a:spcBef>
                <a:spcPts val="180"/>
              </a:spcBef>
              <a:spcAft>
                <a:spcPts val="0"/>
              </a:spcAft>
              <a:buClr>
                <a:schemeClr val="accent5"/>
              </a:buClr>
              <a:buSzPts val="900"/>
              <a:buFont typeface="Noto Sans Symbols"/>
              <a:buNone/>
              <a:defRPr sz="900" b="0" i="0" u="none" strike="noStrike" cap="none">
                <a:solidFill>
                  <a:schemeClr val="dk2"/>
                </a:solidFill>
                <a:latin typeface="Calibri"/>
                <a:ea typeface="Calibri"/>
                <a:cs typeface="Calibri"/>
                <a:sym typeface="Calibri"/>
              </a:defRPr>
            </a:lvl9pPr>
          </a:lstStyle>
          <a:p>
            <a:endParaRPr/>
          </a:p>
        </p:txBody>
      </p:sp>
      <p:sp>
        <p:nvSpPr>
          <p:cNvPr id="50" name="Google Shape;50;p10"/>
          <p:cNvSpPr txBox="1">
            <a:spLocks noGrp="1"/>
          </p:cNvSpPr>
          <p:nvPr>
            <p:ph type="title"/>
          </p:nvPr>
        </p:nvSpPr>
        <p:spPr>
          <a:xfrm>
            <a:off x="57912" y="1036320"/>
            <a:ext cx="1913456" cy="103359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2" name="Google Shape;52;p10"/>
          <p:cNvSpPr txBox="1"/>
          <p:nvPr/>
        </p:nvSpPr>
        <p:spPr>
          <a:xfrm>
            <a:off x="3675969" y="6344721"/>
            <a:ext cx="21336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5C6670"/>
                </a:solidFill>
                <a:effectLst/>
                <a:uLnTx/>
                <a:uFillTx/>
                <a:latin typeface="Calibri"/>
                <a:ea typeface="Calibri"/>
                <a:cs typeface="Calibri"/>
                <a:sym typeface="Calibri"/>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400" b="0" i="0" u="none" strike="noStrike" kern="0" cap="none" spc="0" normalizeH="0" baseline="0" noProof="0">
              <a:ln>
                <a:noFill/>
              </a:ln>
              <a:solidFill>
                <a:srgbClr val="5C6670"/>
              </a:solidFill>
              <a:effectLst/>
              <a:uLnTx/>
              <a:uFillTx/>
              <a:latin typeface="Calibri"/>
              <a:ea typeface="Calibri"/>
              <a:cs typeface="Calibri"/>
              <a:sym typeface="Calibri"/>
            </a:endParaRP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Tree>
    <p:extLst>
      <p:ext uri="{BB962C8B-B14F-4D97-AF65-F5344CB8AC3E}">
        <p14:creationId xmlns:p14="http://schemas.microsoft.com/office/powerpoint/2010/main" val="3448865382"/>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matchingName="Title Only Green Narrow Bar">
  <p:cSld name="Title Only Green Narrow Bar">
    <p:bg>
      <p:bgPr>
        <a:blipFill>
          <a:blip r:embed="rId2">
            <a:alphaModFix/>
          </a:blip>
          <a:stretch>
            <a:fillRect/>
          </a:stretch>
        </a:blipFill>
        <a:effectLst/>
      </p:bgPr>
    </p:bg>
    <p:spTree>
      <p:nvGrpSpPr>
        <p:cNvPr id="1" name="Shape 57"/>
        <p:cNvGrpSpPr/>
        <p:nvPr/>
      </p:nvGrpSpPr>
      <p:grpSpPr>
        <a:xfrm>
          <a:off x="0" y="0"/>
          <a:ext cx="0" cy="0"/>
          <a:chOff x="0" y="0"/>
          <a:chExt cx="0" cy="0"/>
        </a:xfrm>
      </p:grpSpPr>
      <p:sp>
        <p:nvSpPr>
          <p:cNvPr id="58" name="Google Shape;58;p12"/>
          <p:cNvSpPr txBox="1">
            <a:spLocks noGrp="1"/>
          </p:cNvSpPr>
          <p:nvPr>
            <p:ph type="title"/>
          </p:nvPr>
        </p:nvSpPr>
        <p:spPr>
          <a:xfrm>
            <a:off x="381000" y="355847"/>
            <a:ext cx="8381260" cy="782073"/>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4043866396"/>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matchingName="Title Only Blue Narrow Bar">
  <p:cSld name="Title Only Blue Narrow Bar">
    <p:bg>
      <p:bgPr>
        <a:blipFill>
          <a:blip r:embed="rId2">
            <a:alphaModFix/>
          </a:blip>
          <a:stretch>
            <a:fillRect/>
          </a:stretch>
        </a:blipFill>
        <a:effectLst/>
      </p:bgPr>
    </p:bg>
    <p:spTree>
      <p:nvGrpSpPr>
        <p:cNvPr id="1" name="Shape 63"/>
        <p:cNvGrpSpPr/>
        <p:nvPr/>
      </p:nvGrpSpPr>
      <p:grpSpPr>
        <a:xfrm>
          <a:off x="0" y="0"/>
          <a:ext cx="0" cy="0"/>
          <a:chOff x="0" y="0"/>
          <a:chExt cx="0" cy="0"/>
        </a:xfrm>
      </p:grpSpPr>
      <p:sp>
        <p:nvSpPr>
          <p:cNvPr id="64" name="Google Shape;64;p14"/>
          <p:cNvSpPr txBox="1">
            <a:spLocks noGrp="1"/>
          </p:cNvSpPr>
          <p:nvPr>
            <p:ph type="title"/>
          </p:nvPr>
        </p:nvSpPr>
        <p:spPr>
          <a:xfrm>
            <a:off x="381000" y="355847"/>
            <a:ext cx="8381260" cy="782073"/>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496585009"/>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matchingName="1_Title and Content" type="obj">
  <p:cSld name="1_Title and Content">
    <p:spTree>
      <p:nvGrpSpPr>
        <p:cNvPr id="1" name="Shape 751"/>
        <p:cNvGrpSpPr/>
        <p:nvPr/>
      </p:nvGrpSpPr>
      <p:grpSpPr>
        <a:xfrm>
          <a:off x="0" y="0"/>
          <a:ext cx="0" cy="0"/>
          <a:chOff x="0" y="0"/>
          <a:chExt cx="0" cy="0"/>
        </a:xfrm>
      </p:grpSpPr>
      <p:pic>
        <p:nvPicPr>
          <p:cNvPr id="752" name="Google Shape;752;p62"/>
          <p:cNvPicPr preferRelativeResize="0"/>
          <p:nvPr/>
        </p:nvPicPr>
        <p:blipFill rotWithShape="1">
          <a:blip r:embed="rId2">
            <a:alphaModFix/>
          </a:blip>
          <a:srcRect/>
          <a:stretch/>
        </p:blipFill>
        <p:spPr>
          <a:xfrm>
            <a:off x="2" y="0"/>
            <a:ext cx="9143997" cy="1219200"/>
          </a:xfrm>
          <a:prstGeom prst="rect">
            <a:avLst/>
          </a:prstGeom>
          <a:noFill/>
          <a:ln>
            <a:noFill/>
          </a:ln>
        </p:spPr>
      </p:pic>
      <p:sp>
        <p:nvSpPr>
          <p:cNvPr id="753" name="Google Shape;753;p62"/>
          <p:cNvSpPr txBox="1">
            <a:spLocks noGrp="1"/>
          </p:cNvSpPr>
          <p:nvPr>
            <p:ph type="title"/>
          </p:nvPr>
        </p:nvSpPr>
        <p:spPr>
          <a:xfrm>
            <a:off x="1168812" y="420330"/>
            <a:ext cx="5158247" cy="590603"/>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1"/>
              </a:buClr>
              <a:buSzPts val="1800"/>
              <a:buFont typeface="Arial"/>
              <a:buNone/>
              <a:defRPr sz="1800">
                <a:solidFill>
                  <a:schemeClr val="dk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54" name="Google Shape;754;p62"/>
          <p:cNvSpPr txBox="1">
            <a:spLocks noGrp="1"/>
          </p:cNvSpPr>
          <p:nvPr>
            <p:ph type="body" idx="1"/>
          </p:nvPr>
        </p:nvSpPr>
        <p:spPr>
          <a:xfrm>
            <a:off x="628650" y="1463040"/>
            <a:ext cx="7886700" cy="4640674"/>
          </a:xfrm>
          <a:prstGeom prst="rect">
            <a:avLst/>
          </a:prstGeom>
          <a:noFill/>
          <a:ln>
            <a:noFill/>
          </a:ln>
        </p:spPr>
        <p:txBody>
          <a:bodyPr spcFirstLastPara="1" wrap="square" lIns="0" tIns="0" rIns="0" bIns="45700" anchor="t" anchorCtr="0">
            <a:normAutofit/>
          </a:bodyPr>
          <a:lstStyle>
            <a:lvl1pPr marL="457200" lvl="0" indent="-342900" algn="l">
              <a:lnSpc>
                <a:spcPct val="90000"/>
              </a:lnSpc>
              <a:spcBef>
                <a:spcPts val="750"/>
              </a:spcBef>
              <a:spcAft>
                <a:spcPts val="0"/>
              </a:spcAft>
              <a:buClr>
                <a:schemeClr val="lt1"/>
              </a:buClr>
              <a:buSzPts val="1800"/>
              <a:buChar char="•"/>
              <a:defRPr sz="1800"/>
            </a:lvl1pPr>
            <a:lvl2pPr marL="914400" lvl="1" indent="-323850" algn="l">
              <a:lnSpc>
                <a:spcPct val="90000"/>
              </a:lnSpc>
              <a:spcBef>
                <a:spcPts val="375"/>
              </a:spcBef>
              <a:spcAft>
                <a:spcPts val="0"/>
              </a:spcAft>
              <a:buClr>
                <a:schemeClr val="lt1"/>
              </a:buClr>
              <a:buSzPts val="1500"/>
              <a:buChar char="•"/>
              <a:defRPr sz="1500"/>
            </a:lvl2pPr>
            <a:lvl3pPr marL="1371600" lvl="2" indent="-314325" algn="l">
              <a:lnSpc>
                <a:spcPct val="90000"/>
              </a:lnSpc>
              <a:spcBef>
                <a:spcPts val="375"/>
              </a:spcBef>
              <a:spcAft>
                <a:spcPts val="0"/>
              </a:spcAft>
              <a:buClr>
                <a:schemeClr val="lt1"/>
              </a:buClr>
              <a:buSzPts val="1350"/>
              <a:buChar char="•"/>
              <a:defRPr sz="1350"/>
            </a:lvl3pPr>
            <a:lvl4pPr marL="1828800" lvl="3" indent="-342900" algn="l">
              <a:lnSpc>
                <a:spcPct val="90000"/>
              </a:lnSpc>
              <a:spcBef>
                <a:spcPts val="375"/>
              </a:spcBef>
              <a:spcAft>
                <a:spcPts val="0"/>
              </a:spcAft>
              <a:buClr>
                <a:schemeClr val="lt1"/>
              </a:buClr>
              <a:buSzPts val="1800"/>
              <a:buChar char="•"/>
              <a:defRPr/>
            </a:lvl4pPr>
            <a:lvl5pPr marL="2286000" lvl="4" indent="-342900" algn="l">
              <a:lnSpc>
                <a:spcPct val="90000"/>
              </a:lnSpc>
              <a:spcBef>
                <a:spcPts val="375"/>
              </a:spcBef>
              <a:spcAft>
                <a:spcPts val="0"/>
              </a:spcAft>
              <a:buClr>
                <a:schemeClr val="lt1"/>
              </a:buClr>
              <a:buSzPts val="1800"/>
              <a:buChar char="•"/>
              <a:defRPr/>
            </a:lvl5pPr>
            <a:lvl6pPr marL="2743200" lvl="5" indent="-342900" algn="l">
              <a:lnSpc>
                <a:spcPct val="90000"/>
              </a:lnSpc>
              <a:spcBef>
                <a:spcPts val="375"/>
              </a:spcBef>
              <a:spcAft>
                <a:spcPts val="0"/>
              </a:spcAft>
              <a:buClr>
                <a:schemeClr val="lt1"/>
              </a:buClr>
              <a:buSzPts val="1800"/>
              <a:buChar char="•"/>
              <a:defRPr/>
            </a:lvl6pPr>
            <a:lvl7pPr marL="3200400" lvl="6" indent="-342900" algn="l">
              <a:lnSpc>
                <a:spcPct val="90000"/>
              </a:lnSpc>
              <a:spcBef>
                <a:spcPts val="375"/>
              </a:spcBef>
              <a:spcAft>
                <a:spcPts val="0"/>
              </a:spcAft>
              <a:buClr>
                <a:schemeClr val="lt1"/>
              </a:buClr>
              <a:buSzPts val="1800"/>
              <a:buChar char="•"/>
              <a:defRPr/>
            </a:lvl7pPr>
            <a:lvl8pPr marL="3657600" lvl="7" indent="-342900" algn="l">
              <a:lnSpc>
                <a:spcPct val="90000"/>
              </a:lnSpc>
              <a:spcBef>
                <a:spcPts val="375"/>
              </a:spcBef>
              <a:spcAft>
                <a:spcPts val="0"/>
              </a:spcAft>
              <a:buClr>
                <a:schemeClr val="lt1"/>
              </a:buClr>
              <a:buSzPts val="1800"/>
              <a:buChar char="•"/>
              <a:defRPr/>
            </a:lvl8pPr>
            <a:lvl9pPr marL="4114800" lvl="8" indent="-342900" algn="l">
              <a:lnSpc>
                <a:spcPct val="90000"/>
              </a:lnSpc>
              <a:spcBef>
                <a:spcPts val="375"/>
              </a:spcBef>
              <a:spcAft>
                <a:spcPts val="0"/>
              </a:spcAft>
              <a:buClr>
                <a:schemeClr val="lt1"/>
              </a:buClr>
              <a:buSzPts val="1800"/>
              <a:buChar char="•"/>
              <a:defRPr/>
            </a:lvl9pPr>
          </a:lstStyle>
          <a:p>
            <a:endParaRPr dirty="0"/>
          </a:p>
        </p:txBody>
      </p:sp>
      <p:sp>
        <p:nvSpPr>
          <p:cNvPr id="756" name="Google Shape;756;p62"/>
          <p:cNvSpPr txBox="1">
            <a:spLocks noGrp="1"/>
          </p:cNvSpPr>
          <p:nvPr>
            <p:ph type="sldNum" idx="12"/>
          </p:nvPr>
        </p:nvSpPr>
        <p:spPr>
          <a:xfrm>
            <a:off x="223071" y="6427020"/>
            <a:ext cx="2057400" cy="365125"/>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sz="1200">
                <a:solidFill>
                  <a:srgbClr val="7F7F7F"/>
                </a:solidFill>
                <a:latin typeface="Calibri"/>
                <a:ea typeface="Calibri"/>
                <a:cs typeface="Calibri"/>
                <a:sym typeface="Calibri"/>
              </a:defRPr>
            </a:lvl1pPr>
            <a:lvl2pPr marL="0" lvl="1" indent="0" algn="l">
              <a:spcBef>
                <a:spcPts val="0"/>
              </a:spcBef>
              <a:buNone/>
              <a:defRPr sz="1200">
                <a:solidFill>
                  <a:srgbClr val="7F7F7F"/>
                </a:solidFill>
                <a:latin typeface="Calibri"/>
                <a:ea typeface="Calibri"/>
                <a:cs typeface="Calibri"/>
                <a:sym typeface="Calibri"/>
              </a:defRPr>
            </a:lvl2pPr>
            <a:lvl3pPr marL="0" lvl="2" indent="0" algn="l">
              <a:spcBef>
                <a:spcPts val="0"/>
              </a:spcBef>
              <a:buNone/>
              <a:defRPr sz="1200">
                <a:solidFill>
                  <a:srgbClr val="7F7F7F"/>
                </a:solidFill>
                <a:latin typeface="Calibri"/>
                <a:ea typeface="Calibri"/>
                <a:cs typeface="Calibri"/>
                <a:sym typeface="Calibri"/>
              </a:defRPr>
            </a:lvl3pPr>
            <a:lvl4pPr marL="0" lvl="3" indent="0" algn="l">
              <a:spcBef>
                <a:spcPts val="0"/>
              </a:spcBef>
              <a:buNone/>
              <a:defRPr sz="1200">
                <a:solidFill>
                  <a:srgbClr val="7F7F7F"/>
                </a:solidFill>
                <a:latin typeface="Calibri"/>
                <a:ea typeface="Calibri"/>
                <a:cs typeface="Calibri"/>
                <a:sym typeface="Calibri"/>
              </a:defRPr>
            </a:lvl4pPr>
            <a:lvl5pPr marL="0" lvl="4" indent="0" algn="l">
              <a:spcBef>
                <a:spcPts val="0"/>
              </a:spcBef>
              <a:buNone/>
              <a:defRPr sz="1200">
                <a:solidFill>
                  <a:srgbClr val="7F7F7F"/>
                </a:solidFill>
                <a:latin typeface="Calibri"/>
                <a:ea typeface="Calibri"/>
                <a:cs typeface="Calibri"/>
                <a:sym typeface="Calibri"/>
              </a:defRPr>
            </a:lvl5pPr>
            <a:lvl6pPr marL="0" lvl="5" indent="0" algn="l">
              <a:spcBef>
                <a:spcPts val="0"/>
              </a:spcBef>
              <a:buNone/>
              <a:defRPr sz="1200">
                <a:solidFill>
                  <a:srgbClr val="7F7F7F"/>
                </a:solidFill>
                <a:latin typeface="Calibri"/>
                <a:ea typeface="Calibri"/>
                <a:cs typeface="Calibri"/>
                <a:sym typeface="Calibri"/>
              </a:defRPr>
            </a:lvl6pPr>
            <a:lvl7pPr marL="0" lvl="6" indent="0" algn="l">
              <a:spcBef>
                <a:spcPts val="0"/>
              </a:spcBef>
              <a:buNone/>
              <a:defRPr sz="1200">
                <a:solidFill>
                  <a:srgbClr val="7F7F7F"/>
                </a:solidFill>
                <a:latin typeface="Calibri"/>
                <a:ea typeface="Calibri"/>
                <a:cs typeface="Calibri"/>
                <a:sym typeface="Calibri"/>
              </a:defRPr>
            </a:lvl7pPr>
            <a:lvl8pPr marL="0" lvl="7" indent="0" algn="l">
              <a:spcBef>
                <a:spcPts val="0"/>
              </a:spcBef>
              <a:buNone/>
              <a:defRPr sz="1200">
                <a:solidFill>
                  <a:srgbClr val="7F7F7F"/>
                </a:solidFill>
                <a:latin typeface="Calibri"/>
                <a:ea typeface="Calibri"/>
                <a:cs typeface="Calibri"/>
                <a:sym typeface="Calibri"/>
              </a:defRPr>
            </a:lvl8pPr>
            <a:lvl9pPr marL="0" lvl="8" indent="0" algn="l">
              <a:spcBef>
                <a:spcPts val="0"/>
              </a:spcBef>
              <a:buNone/>
              <a:defRPr sz="1200">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203532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199"/>
          </a:xfrm>
          <a:prstGeom prst="rect">
            <a:avLst/>
          </a:prstGeom>
        </p:spPr>
      </p:pic>
      <p:sp>
        <p:nvSpPr>
          <p:cNvPr id="2" name="Title 1"/>
          <p:cNvSpPr>
            <a:spLocks noGrp="1"/>
          </p:cNvSpPr>
          <p:nvPr>
            <p:ph type="title"/>
          </p:nvPr>
        </p:nvSpPr>
        <p:spPr>
          <a:xfrm>
            <a:off x="1168811" y="420328"/>
            <a:ext cx="5158247" cy="590603"/>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35076934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8/24/2022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buClrTx/>
              <a:buFontTx/>
              <a:buNone/>
            </a:pPr>
            <a:fld id="{C479D5F6-EDCB-402A-AC08-4943A1820E8F}" type="slidenum">
              <a:rPr lang="en-US" sz="1350" kern="1200" smtClean="0">
                <a:solidFill>
                  <a:prstClr val="black"/>
                </a:solidFill>
                <a:latin typeface="Calibri" panose="020F0502020204030204"/>
                <a:ea typeface="+mn-ea"/>
                <a:cs typeface="+mn-cs"/>
              </a:rPr>
              <a:pPr>
                <a:buClrTx/>
                <a:buFontTx/>
                <a:buNone/>
              </a:pPr>
              <a:t>‹#›</a:t>
            </a:fld>
            <a:endParaRPr lang="en-US" sz="1350" kern="1200" dirty="0">
              <a:solidFill>
                <a:prstClr val="black"/>
              </a:solidFill>
              <a:latin typeface="Calibri" panose="020F0502020204030204"/>
              <a:ea typeface="+mn-ea"/>
              <a:cs typeface="+mn-cs"/>
            </a:endParaRPr>
          </a:p>
        </p:txBody>
      </p:sp>
      <p:pic>
        <p:nvPicPr>
          <p:cNvPr id="9" name="Picture 8">
            <a:extLst>
              <a:ext uri="{FF2B5EF4-FFF2-40B4-BE49-F238E27FC236}">
                <a16:creationId xmlns:a16="http://schemas.microsoft.com/office/drawing/2014/main" id="{7933F003-FA28-4D65-AE82-E2451208559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2300" y="6172205"/>
            <a:ext cx="857250" cy="485919"/>
          </a:xfrm>
          <a:prstGeom prst="rect">
            <a:avLst/>
          </a:prstGeom>
        </p:spPr>
      </p:pic>
    </p:spTree>
    <p:extLst>
      <p:ext uri="{BB962C8B-B14F-4D97-AF65-F5344CB8AC3E}">
        <p14:creationId xmlns:p14="http://schemas.microsoft.com/office/powerpoint/2010/main" val="3697434553"/>
      </p:ext>
    </p:extLst>
  </p:cSld>
  <p:clrMapOvr>
    <a:masterClrMapping/>
  </p:clrMapOvr>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8/24/2022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buClrTx/>
              <a:buFontTx/>
              <a:buNone/>
            </a:pPr>
            <a:fld id="{C479D5F6-EDCB-402A-AC08-4943A1820E8F}" type="slidenum">
              <a:rPr lang="en-US" sz="1350" kern="1200" smtClean="0">
                <a:solidFill>
                  <a:prstClr val="black"/>
                </a:solidFill>
                <a:latin typeface="Calibri" panose="020F0502020204030204"/>
                <a:ea typeface="+mn-ea"/>
                <a:cs typeface="+mn-cs"/>
              </a:rPr>
              <a:pPr>
                <a:buClrTx/>
                <a:buFontTx/>
                <a:buNone/>
              </a:pPr>
              <a:t>‹#›</a:t>
            </a:fld>
            <a:endParaRPr lang="en-US" sz="1350" kern="1200" dirty="0">
              <a:solidFill>
                <a:prstClr val="black"/>
              </a:solidFill>
              <a:latin typeface="Calibri" panose="020F0502020204030204"/>
              <a:ea typeface="+mn-ea"/>
              <a:cs typeface="+mn-cs"/>
            </a:endParaRPr>
          </a:p>
        </p:txBody>
      </p:sp>
      <p:pic>
        <p:nvPicPr>
          <p:cNvPr id="9" name="Picture 8">
            <a:extLst>
              <a:ext uri="{FF2B5EF4-FFF2-40B4-BE49-F238E27FC236}">
                <a16:creationId xmlns:a16="http://schemas.microsoft.com/office/drawing/2014/main" id="{5820C93D-DC0F-4214-A149-855E373DD0E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2300" y="6172205"/>
            <a:ext cx="857250" cy="485919"/>
          </a:xfrm>
          <a:prstGeom prst="rect">
            <a:avLst/>
          </a:prstGeom>
        </p:spPr>
      </p:pic>
    </p:spTree>
    <p:extLst>
      <p:ext uri="{BB962C8B-B14F-4D97-AF65-F5344CB8AC3E}">
        <p14:creationId xmlns:p14="http://schemas.microsoft.com/office/powerpoint/2010/main" val="2787213515"/>
      </p:ext>
    </p:extLst>
  </p:cSld>
  <p:clrMapOvr>
    <a:masterClrMapping/>
  </p:clrMapOvr>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8/24/2022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pic>
        <p:nvPicPr>
          <p:cNvPr id="7" name="Picture 6">
            <a:extLst>
              <a:ext uri="{FF2B5EF4-FFF2-40B4-BE49-F238E27FC236}">
                <a16:creationId xmlns:a16="http://schemas.microsoft.com/office/drawing/2014/main" id="{303FCAA7-0DA6-4C1E-97D8-FF3E0C6DBB0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86600" y="6324605"/>
            <a:ext cx="857250" cy="485919"/>
          </a:xfrm>
          <a:prstGeom prst="rect">
            <a:avLst/>
          </a:prstGeom>
        </p:spPr>
      </p:pic>
    </p:spTree>
    <p:extLst>
      <p:ext uri="{BB962C8B-B14F-4D97-AF65-F5344CB8AC3E}">
        <p14:creationId xmlns:p14="http://schemas.microsoft.com/office/powerpoint/2010/main" val="12850141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8/24/2022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buClrTx/>
              <a:buFontTx/>
              <a:buNone/>
            </a:pPr>
            <a:fld id="{C479D5F6-EDCB-402A-AC08-4943A1820E8F}" type="slidenum">
              <a:rPr lang="en-US" sz="1350" kern="1200" smtClean="0">
                <a:solidFill>
                  <a:prstClr val="black"/>
                </a:solidFill>
                <a:latin typeface="Calibri" panose="020F0502020204030204"/>
                <a:ea typeface="+mn-ea"/>
                <a:cs typeface="+mn-cs"/>
              </a:rPr>
              <a:pPr>
                <a:buClrTx/>
                <a:buFontTx/>
                <a:buNone/>
              </a:pPr>
              <a:t>‹#›</a:t>
            </a:fld>
            <a:endParaRPr lang="en-US" sz="1350" kern="1200" dirty="0">
              <a:solidFill>
                <a:prstClr val="black"/>
              </a:solidFill>
              <a:latin typeface="Calibri" panose="020F0502020204030204"/>
              <a:ea typeface="+mn-ea"/>
              <a:cs typeface="+mn-cs"/>
            </a:endParaRPr>
          </a:p>
        </p:txBody>
      </p:sp>
      <p:pic>
        <p:nvPicPr>
          <p:cNvPr id="8" name="Picture 7">
            <a:extLst>
              <a:ext uri="{FF2B5EF4-FFF2-40B4-BE49-F238E27FC236}">
                <a16:creationId xmlns:a16="http://schemas.microsoft.com/office/drawing/2014/main" id="{27C30C1B-6646-40A7-A03D-1A49A2ABE39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2300" y="6172205"/>
            <a:ext cx="857250" cy="485919"/>
          </a:xfrm>
          <a:prstGeom prst="rect">
            <a:avLst/>
          </a:prstGeom>
        </p:spPr>
      </p:pic>
    </p:spTree>
    <p:extLst>
      <p:ext uri="{BB962C8B-B14F-4D97-AF65-F5344CB8AC3E}">
        <p14:creationId xmlns:p14="http://schemas.microsoft.com/office/powerpoint/2010/main" val="2582867243"/>
      </p:ext>
    </p:extLst>
  </p:cSld>
  <p:clrMapOvr>
    <a:masterClrMapping/>
  </p:clrMapOvr>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463044"/>
            <a:ext cx="3886200" cy="4583799"/>
          </a:xfrm>
        </p:spPr>
        <p:txBody>
          <a:bodyPr/>
          <a:lstStyle>
            <a:lvl1pPr>
              <a:defRPr sz="1800"/>
            </a:lvl1pPr>
            <a:lvl2pPr>
              <a:defRPr sz="1500"/>
            </a:lvl2pPr>
            <a:lvl3pPr>
              <a:defRPr sz="1350"/>
            </a:lvl3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4629150" y="1463044"/>
            <a:ext cx="3886200" cy="4583799"/>
          </a:xfrm>
        </p:spPr>
        <p:txBody>
          <a:bodyPr/>
          <a:lstStyle>
            <a:lvl1pPr>
              <a:defRPr sz="1800"/>
            </a:lvl1pPr>
            <a:lvl2pPr>
              <a:defRPr sz="1500"/>
            </a:lvl2pPr>
            <a:lvl3pPr>
              <a:defRPr sz="135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9143997" cy="1219200"/>
          </a:xfrm>
          <a:prstGeom prst="rect">
            <a:avLst/>
          </a:prstGeom>
        </p:spPr>
      </p:pic>
      <p:sp>
        <p:nvSpPr>
          <p:cNvPr id="9" name="Title 1"/>
          <p:cNvSpPr>
            <a:spLocks noGrp="1"/>
          </p:cNvSpPr>
          <p:nvPr>
            <p:ph type="title"/>
          </p:nvPr>
        </p:nvSpPr>
        <p:spPr>
          <a:xfrm>
            <a:off x="245196" y="254514"/>
            <a:ext cx="6081865" cy="756418"/>
          </a:xfrm>
        </p:spPr>
        <p:txBody>
          <a:bodyPr lIns="0" tIns="0" rIns="0" bIns="0" anchor="t" anchorCtr="0">
            <a:normAutofit/>
          </a:bodyPr>
          <a:lstStyle>
            <a:lvl1pPr>
              <a:defRPr sz="1800">
                <a:solidFill>
                  <a:schemeClr val="bg1"/>
                </a:solidFill>
                <a:latin typeface="Museo Slab 500" panose="02000000000000000000" pitchFamily="50" charset="0"/>
              </a:defRPr>
            </a:lvl1pPr>
          </a:lstStyle>
          <a:p>
            <a:r>
              <a:rPr lang="en-US" dirty="0"/>
              <a:t>Click to edit Master title style</a:t>
            </a:r>
          </a:p>
        </p:txBody>
      </p:sp>
      <p:sp>
        <p:nvSpPr>
          <p:cNvPr id="12" name="Slide Number Placeholder 5"/>
          <p:cNvSpPr>
            <a:spLocks noGrp="1"/>
          </p:cNvSpPr>
          <p:nvPr>
            <p:ph type="sldNum" sz="quarter" idx="12"/>
          </p:nvPr>
        </p:nvSpPr>
        <p:spPr>
          <a:xfrm>
            <a:off x="223071" y="6427024"/>
            <a:ext cx="2057400" cy="365125"/>
          </a:xfrm>
          <a:prstGeom prst="rect">
            <a:avLst/>
          </a:prstGeom>
        </p:spPr>
        <p:txBody>
          <a:bodyPr/>
          <a:lstStyle>
            <a:lvl1pPr algn="l">
              <a:defRPr sz="1200">
                <a:solidFill>
                  <a:schemeClr val="bg1">
                    <a:lumMod val="50000"/>
                  </a:schemeClr>
                </a:solidFill>
              </a:defRPr>
            </a:lvl1pPr>
          </a:lstStyle>
          <a:p>
            <a:fld id="{C479D5F6-EDCB-402A-AC08-4943A1820E8F}" type="slidenum">
              <a:rPr lang="en-US" smtClean="0">
                <a:solidFill>
                  <a:prstClr val="white">
                    <a:lumMod val="50000"/>
                  </a:prstClr>
                </a:solidFill>
              </a:rPr>
              <a:pPr/>
              <a:t>‹#›</a:t>
            </a:fld>
            <a:endParaRPr lang="en-US" dirty="0">
              <a:solidFill>
                <a:prstClr val="white">
                  <a:lumMod val="50000"/>
                </a:prstClr>
              </a:solidFill>
            </a:endParaRPr>
          </a:p>
        </p:txBody>
      </p:sp>
      <p:pic>
        <p:nvPicPr>
          <p:cNvPr id="5" name="Picture 4">
            <a:extLst>
              <a:ext uri="{FF2B5EF4-FFF2-40B4-BE49-F238E27FC236}">
                <a16:creationId xmlns:a16="http://schemas.microsoft.com/office/drawing/2014/main" id="{C868F6D8-EFC0-4276-9BDB-9CA5DB5D2EA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86600" y="6324605"/>
            <a:ext cx="857250" cy="485919"/>
          </a:xfrm>
          <a:prstGeom prst="rect">
            <a:avLst/>
          </a:prstGeom>
        </p:spPr>
      </p:pic>
    </p:spTree>
    <p:extLst>
      <p:ext uri="{BB962C8B-B14F-4D97-AF65-F5344CB8AC3E}">
        <p14:creationId xmlns:p14="http://schemas.microsoft.com/office/powerpoint/2010/main" val="28710718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a:xfrm>
            <a:off x="223071" y="6427024"/>
            <a:ext cx="2057400" cy="365125"/>
          </a:xfrm>
          <a:prstGeom prst="rect">
            <a:avLst/>
          </a:prstGeom>
        </p:spPr>
        <p:txBody>
          <a:bodyPr/>
          <a:lstStyle>
            <a:lvl1pPr algn="l">
              <a:defRPr sz="1200">
                <a:solidFill>
                  <a:schemeClr val="bg1">
                    <a:lumMod val="50000"/>
                  </a:schemeClr>
                </a:solidFill>
              </a:defRPr>
            </a:lvl1pPr>
          </a:lstStyle>
          <a:p>
            <a:fld id="{C479D5F6-EDCB-402A-AC08-4943A1820E8F}" type="slidenum">
              <a:rPr lang="en-US" smtClean="0">
                <a:solidFill>
                  <a:prstClr val="white">
                    <a:lumMod val="50000"/>
                  </a:prstClr>
                </a:solidFill>
              </a:rPr>
              <a:pPr/>
              <a:t>‹#›</a:t>
            </a:fld>
            <a:endParaRPr lang="en-US" dirty="0">
              <a:solidFill>
                <a:prstClr val="white">
                  <a:lumMod val="50000"/>
                </a:prstClr>
              </a:solidFill>
            </a:endParaRPr>
          </a:p>
        </p:txBody>
      </p:sp>
      <p:sp>
        <p:nvSpPr>
          <p:cNvPr id="3" name="Title 1"/>
          <p:cNvSpPr>
            <a:spLocks noGrp="1"/>
          </p:cNvSpPr>
          <p:nvPr>
            <p:ph type="title"/>
          </p:nvPr>
        </p:nvSpPr>
        <p:spPr>
          <a:xfrm>
            <a:off x="245196" y="254514"/>
            <a:ext cx="6081865" cy="756418"/>
          </a:xfrm>
        </p:spPr>
        <p:txBody>
          <a:bodyPr lIns="0" tIns="0" rIns="0" bIns="0" anchor="t" anchorCtr="0">
            <a:normAutofit/>
          </a:bodyPr>
          <a:lstStyle>
            <a:lvl1pPr>
              <a:defRPr sz="1800">
                <a:solidFill>
                  <a:schemeClr val="tx1"/>
                </a:solidFill>
                <a:latin typeface="Museo Slab 500" panose="02000000000000000000" pitchFamily="50" charset="0"/>
              </a:defRPr>
            </a:lvl1pPr>
          </a:lstStyle>
          <a:p>
            <a:r>
              <a:rPr lang="en-US" dirty="0"/>
              <a:t>Click to edit Master title style</a:t>
            </a:r>
          </a:p>
        </p:txBody>
      </p:sp>
      <p:pic>
        <p:nvPicPr>
          <p:cNvPr id="2" name="Picture 1">
            <a:extLst>
              <a:ext uri="{FF2B5EF4-FFF2-40B4-BE49-F238E27FC236}">
                <a16:creationId xmlns:a16="http://schemas.microsoft.com/office/drawing/2014/main" id="{7F1521A9-5080-433A-ACDA-602CF5D4D34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86600" y="6324605"/>
            <a:ext cx="857250" cy="485919"/>
          </a:xfrm>
          <a:prstGeom prst="rect">
            <a:avLst/>
          </a:prstGeom>
        </p:spPr>
      </p:pic>
    </p:spTree>
    <p:extLst>
      <p:ext uri="{BB962C8B-B14F-4D97-AF65-F5344CB8AC3E}">
        <p14:creationId xmlns:p14="http://schemas.microsoft.com/office/powerpoint/2010/main" val="30026348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Title 1"/>
          <p:cNvSpPr>
            <a:spLocks noGrp="1"/>
          </p:cNvSpPr>
          <p:nvPr>
            <p:ph type="title"/>
          </p:nvPr>
        </p:nvSpPr>
        <p:spPr>
          <a:xfrm>
            <a:off x="245196" y="254514"/>
            <a:ext cx="6081865" cy="756418"/>
          </a:xfrm>
        </p:spPr>
        <p:txBody>
          <a:bodyPr lIns="0" tIns="0" rIns="0" bIns="0" anchor="t" anchorCtr="0">
            <a:normAutofit/>
          </a:bodyPr>
          <a:lstStyle>
            <a:lvl1pPr>
              <a:defRPr sz="1800">
                <a:solidFill>
                  <a:schemeClr val="tx1"/>
                </a:solidFill>
                <a:latin typeface="Museo Slab 500" panose="02000000000000000000" pitchFamily="50" charset="0"/>
              </a:defRPr>
            </a:lvl1pPr>
          </a:lstStyle>
          <a:p>
            <a:r>
              <a:rPr lang="en-US" dirty="0"/>
              <a:t>Click to edit Master title style</a:t>
            </a:r>
          </a:p>
        </p:txBody>
      </p:sp>
      <p:pic>
        <p:nvPicPr>
          <p:cNvPr id="3" name="Picture 2">
            <a:extLst>
              <a:ext uri="{FF2B5EF4-FFF2-40B4-BE49-F238E27FC236}">
                <a16:creationId xmlns:a16="http://schemas.microsoft.com/office/drawing/2014/main" id="{0994E382-3BD9-4340-89D6-04C30277A43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2300" y="6172205"/>
            <a:ext cx="857250" cy="485919"/>
          </a:xfrm>
          <a:prstGeom prst="rect">
            <a:avLst/>
          </a:prstGeom>
        </p:spPr>
      </p:pic>
    </p:spTree>
    <p:extLst>
      <p:ext uri="{BB962C8B-B14F-4D97-AF65-F5344CB8AC3E}">
        <p14:creationId xmlns:p14="http://schemas.microsoft.com/office/powerpoint/2010/main" val="7163941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
            <a:ext cx="9144000" cy="6857999"/>
          </a:xfrm>
          <a:prstGeom prst="rect">
            <a:avLst/>
          </a:prstGeom>
        </p:spPr>
      </p:pic>
      <p:sp>
        <p:nvSpPr>
          <p:cNvPr id="3" name="Title 1"/>
          <p:cNvSpPr>
            <a:spLocks noGrp="1"/>
          </p:cNvSpPr>
          <p:nvPr>
            <p:ph type="ctrTitle"/>
          </p:nvPr>
        </p:nvSpPr>
        <p:spPr>
          <a:xfrm>
            <a:off x="685800" y="2595716"/>
            <a:ext cx="7772400" cy="2337620"/>
          </a:xfrm>
        </p:spPr>
        <p:txBody>
          <a:bodyPr anchor="t" anchorCtr="0">
            <a:normAutofit/>
          </a:bodyPr>
          <a:lstStyle>
            <a:lvl1pPr algn="ctr">
              <a:defRPr sz="3000">
                <a:solidFill>
                  <a:schemeClr val="bg1"/>
                </a:solidFill>
                <a:latin typeface="Museo Slab 500" panose="02000000000000000000" pitchFamily="50" charset="0"/>
              </a:defRPr>
            </a:lvl1pPr>
          </a:lstStyle>
          <a:p>
            <a:r>
              <a:rPr lang="en-US" dirty="0"/>
              <a:t>Click to edit Master title style</a:t>
            </a:r>
          </a:p>
        </p:txBody>
      </p:sp>
      <p:sp>
        <p:nvSpPr>
          <p:cNvPr id="4" name="Slide Number Placeholder 5"/>
          <p:cNvSpPr>
            <a:spLocks noGrp="1"/>
          </p:cNvSpPr>
          <p:nvPr>
            <p:ph type="sldNum" sz="quarter" idx="12"/>
          </p:nvPr>
        </p:nvSpPr>
        <p:spPr>
          <a:xfrm>
            <a:off x="215697" y="6427024"/>
            <a:ext cx="2057400" cy="365125"/>
          </a:xfrm>
          <a:prstGeom prst="rect">
            <a:avLst/>
          </a:prstGeom>
        </p:spPr>
        <p:txBody>
          <a:bodyPr/>
          <a:lstStyle>
            <a:lvl1pPr algn="l">
              <a:defRPr sz="1200">
                <a:solidFill>
                  <a:schemeClr val="bg1"/>
                </a:solidFill>
              </a:defRPr>
            </a:lvl1pPr>
          </a:lstStyle>
          <a:p>
            <a:fld id="{C479D5F6-EDCB-402A-AC08-4943A1820E8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6422981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 y="4"/>
            <a:ext cx="9143999" cy="6857999"/>
          </a:xfrm>
          <a:prstGeom prst="rect">
            <a:avLst/>
          </a:prstGeom>
        </p:spPr>
      </p:pic>
      <p:sp>
        <p:nvSpPr>
          <p:cNvPr id="3" name="Title 1"/>
          <p:cNvSpPr>
            <a:spLocks noGrp="1"/>
          </p:cNvSpPr>
          <p:nvPr>
            <p:ph type="ctrTitle"/>
          </p:nvPr>
        </p:nvSpPr>
        <p:spPr>
          <a:xfrm>
            <a:off x="685800" y="2595716"/>
            <a:ext cx="7772400" cy="2337620"/>
          </a:xfrm>
        </p:spPr>
        <p:txBody>
          <a:bodyPr anchor="t" anchorCtr="0">
            <a:normAutofit/>
          </a:bodyPr>
          <a:lstStyle>
            <a:lvl1pPr algn="ctr">
              <a:defRPr sz="3000">
                <a:solidFill>
                  <a:schemeClr val="bg1"/>
                </a:solidFill>
                <a:latin typeface="Museo Slab 500" panose="02000000000000000000" pitchFamily="50" charset="0"/>
              </a:defRPr>
            </a:lvl1pPr>
          </a:lstStyle>
          <a:p>
            <a:r>
              <a:rPr lang="en-US" dirty="0"/>
              <a:t>Click to edit Master title style</a:t>
            </a:r>
          </a:p>
        </p:txBody>
      </p:sp>
      <p:sp>
        <p:nvSpPr>
          <p:cNvPr id="4" name="Slide Number Placeholder 5"/>
          <p:cNvSpPr>
            <a:spLocks noGrp="1"/>
          </p:cNvSpPr>
          <p:nvPr>
            <p:ph type="sldNum" sz="quarter" idx="12"/>
          </p:nvPr>
        </p:nvSpPr>
        <p:spPr>
          <a:xfrm>
            <a:off x="223071" y="6427024"/>
            <a:ext cx="2057400" cy="365125"/>
          </a:xfrm>
          <a:prstGeom prst="rect">
            <a:avLst/>
          </a:prstGeom>
        </p:spPr>
        <p:txBody>
          <a:bodyPr/>
          <a:lstStyle>
            <a:lvl1pPr algn="l">
              <a:defRPr sz="1200">
                <a:solidFill>
                  <a:schemeClr val="bg1"/>
                </a:solidFill>
              </a:defRPr>
            </a:lvl1pPr>
          </a:lstStyle>
          <a:p>
            <a:fld id="{C479D5F6-EDCB-402A-AC08-4943A1820E8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15503887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userDrawn="1">
  <p:cSld name="1_Content with Caption Left">
    <p:bg>
      <p:bgPr>
        <a:blipFill rotWithShape="1">
          <a:blip r:embed="rId2"/>
          <a:stretch>
            <a:fillRect/>
          </a:stretch>
        </a:blipFill>
        <a:effectLst/>
      </p:bgPr>
    </p:bg>
    <p:spTree>
      <p:nvGrpSpPr>
        <p:cNvPr id="1" name=""/>
        <p:cNvGrpSpPr/>
        <p:nvPr/>
      </p:nvGrpSpPr>
      <p:grpSpPr>
        <a:xfrm>
          <a:off x="0" y="0"/>
          <a:ext cx="0" cy="0"/>
          <a:chOff x="0" y="0"/>
          <a:chExt cx="0" cy="0"/>
        </a:xfrm>
      </p:grpSpPr>
      <p:sp>
        <p:nvSpPr>
          <p:cNvPr id="9" name="Content Placeholder 2"/>
          <p:cNvSpPr>
            <a:spLocks noGrp="1"/>
          </p:cNvSpPr>
          <p:nvPr>
            <p:ph idx="1"/>
          </p:nvPr>
        </p:nvSpPr>
        <p:spPr>
          <a:xfrm>
            <a:off x="2199642" y="1036326"/>
            <a:ext cx="6589252" cy="4969193"/>
          </a:xfrm>
        </p:spPr>
        <p:txBody>
          <a:bodyPr/>
          <a:lstStyle>
            <a:lvl1pPr>
              <a:defRPr sz="1800" spc="0"/>
            </a:lvl1pPr>
            <a:lvl2pPr>
              <a:defRPr sz="1650" spc="0"/>
            </a:lvl2pPr>
            <a:lvl3pPr>
              <a:defRPr sz="1500" spc="0"/>
            </a:lvl3pPr>
            <a:lvl4pPr>
              <a:defRPr sz="1350" spc="0"/>
            </a:lvl4pPr>
            <a:lvl5pPr>
              <a:defRPr sz="1200" spc="0"/>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2"/>
          <p:cNvSpPr>
            <a:spLocks noGrp="1"/>
          </p:cNvSpPr>
          <p:nvPr>
            <p:ph type="body" idx="10"/>
          </p:nvPr>
        </p:nvSpPr>
        <p:spPr>
          <a:xfrm>
            <a:off x="2199639" y="304806"/>
            <a:ext cx="6589252" cy="639763"/>
          </a:xfrm>
        </p:spPr>
        <p:txBody>
          <a:bodyPr anchor="ctr" anchorCtr="0">
            <a:normAutofit/>
          </a:bodyPr>
          <a:lstStyle>
            <a:lvl1pPr marL="0" indent="0" algn="l">
              <a:buNone/>
              <a:defRPr sz="2100" b="0" i="0" spc="0">
                <a:solidFill>
                  <a:schemeClr val="tx1"/>
                </a:solidFill>
                <a:latin typeface="Museo Slab 500"/>
                <a:cs typeface="Museo Slab 500"/>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dirty="0"/>
              <a:t>Click to edit Master text styles</a:t>
            </a:r>
          </a:p>
        </p:txBody>
      </p:sp>
      <p:sp>
        <p:nvSpPr>
          <p:cNvPr id="13" name="Text Placeholder 3"/>
          <p:cNvSpPr>
            <a:spLocks noGrp="1"/>
          </p:cNvSpPr>
          <p:nvPr>
            <p:ph type="body" sz="half" idx="2"/>
          </p:nvPr>
        </p:nvSpPr>
        <p:spPr>
          <a:xfrm>
            <a:off x="60220" y="2171511"/>
            <a:ext cx="1910820" cy="2816352"/>
          </a:xfrm>
        </p:spPr>
        <p:txBody>
          <a:bodyPr tIns="0"/>
          <a:lstStyle>
            <a:lvl1pPr marL="0" indent="0">
              <a:buNone/>
              <a:defRPr sz="1350" b="0" spc="0">
                <a:solidFill>
                  <a:srgbClr val="FFFFFF"/>
                </a:solidFill>
              </a:defRPr>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dirty="0"/>
              <a:t>Click to edit Master text styles</a:t>
            </a:r>
          </a:p>
        </p:txBody>
      </p:sp>
      <p:sp>
        <p:nvSpPr>
          <p:cNvPr id="14" name="Title 10"/>
          <p:cNvSpPr>
            <a:spLocks noGrp="1"/>
          </p:cNvSpPr>
          <p:nvPr>
            <p:ph type="title"/>
          </p:nvPr>
        </p:nvSpPr>
        <p:spPr>
          <a:xfrm>
            <a:off x="57913" y="1036327"/>
            <a:ext cx="1913456" cy="1033591"/>
          </a:xfrm>
        </p:spPr>
        <p:txBody>
          <a:bodyPr anchor="b"/>
          <a:lstStyle>
            <a:lvl1pPr algn="l">
              <a:defRPr sz="1500" spc="0" baseline="0"/>
            </a:lvl1pPr>
          </a:lstStyle>
          <a:p>
            <a:r>
              <a:rPr lang="en-US" dirty="0"/>
              <a:t>Click to edit Master title style</a:t>
            </a:r>
          </a:p>
        </p:txBody>
      </p:sp>
      <p:sp>
        <p:nvSpPr>
          <p:cNvPr id="8" name="Slide Number Placeholder 3"/>
          <p:cNvSpPr>
            <a:spLocks noGrp="1"/>
          </p:cNvSpPr>
          <p:nvPr>
            <p:ph type="sldNum" sz="quarter" idx="4"/>
          </p:nvPr>
        </p:nvSpPr>
        <p:spPr>
          <a:xfrm>
            <a:off x="381000" y="6395530"/>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8D743B0-83BE-2241-8094-07BB909BF0D4}" type="slidenum">
              <a:rPr lang="en-US" smtClean="0">
                <a:solidFill>
                  <a:prstClr val="black">
                    <a:tint val="75000"/>
                  </a:prstClr>
                </a:solidFill>
              </a:rPr>
              <a:pPr/>
              <a:t>‹#›</a:t>
            </a:fld>
            <a:endParaRPr lang="en-US">
              <a:solidFill>
                <a:prstClr val="black">
                  <a:tint val="75000"/>
                </a:prstClr>
              </a:solidFill>
            </a:endParaRPr>
          </a:p>
        </p:txBody>
      </p:sp>
      <p:pic>
        <p:nvPicPr>
          <p:cNvPr id="2" name="Picture 1">
            <a:extLst>
              <a:ext uri="{FF2B5EF4-FFF2-40B4-BE49-F238E27FC236}">
                <a16:creationId xmlns:a16="http://schemas.microsoft.com/office/drawing/2014/main" id="{8BA72AB8-D3E5-4DA5-A3D5-DE1880A545B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72300" y="6172205"/>
            <a:ext cx="857250" cy="485919"/>
          </a:xfrm>
          <a:prstGeom prst="rect">
            <a:avLst/>
          </a:prstGeom>
        </p:spPr>
      </p:pic>
    </p:spTree>
    <p:extLst>
      <p:ext uri="{BB962C8B-B14F-4D97-AF65-F5344CB8AC3E}">
        <p14:creationId xmlns:p14="http://schemas.microsoft.com/office/powerpoint/2010/main" val="3366282816"/>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199"/>
          </a:xfrm>
          <a:prstGeom prst="rect">
            <a:avLst/>
          </a:prstGeom>
        </p:spPr>
      </p:pic>
      <p:sp>
        <p:nvSpPr>
          <p:cNvPr id="2" name="Title 1"/>
          <p:cNvSpPr>
            <a:spLocks noGrp="1"/>
          </p:cNvSpPr>
          <p:nvPr>
            <p:ph type="title"/>
          </p:nvPr>
        </p:nvSpPr>
        <p:spPr>
          <a:xfrm>
            <a:off x="1168811" y="420328"/>
            <a:ext cx="5158247" cy="590603"/>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19029392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19" y="2669755"/>
            <a:ext cx="2700533" cy="3681991"/>
          </a:xfrm>
          <a:prstGeom prst="rect">
            <a:avLst/>
          </a:prstGeom>
        </p:spPr>
      </p:pic>
      <p:sp>
        <p:nvSpPr>
          <p:cNvPr id="9" name="Content Placeholder 2"/>
          <p:cNvSpPr>
            <a:spLocks noGrp="1"/>
          </p:cNvSpPr>
          <p:nvPr>
            <p:ph idx="1"/>
          </p:nvPr>
        </p:nvSpPr>
        <p:spPr>
          <a:xfrm>
            <a:off x="628650" y="1202406"/>
            <a:ext cx="7886700" cy="5037025"/>
          </a:xfrm>
        </p:spPr>
        <p:txBody>
          <a:bodyPr/>
          <a:lstStyle>
            <a:lvl1pPr>
              <a:buClr>
                <a:srgbClr val="0D1E8E"/>
              </a:buClr>
              <a:defRPr sz="1800">
                <a:latin typeface="Trebuchet MS" panose="020B0603020202020204" pitchFamily="34" charset="0"/>
              </a:defRPr>
            </a:lvl1pPr>
            <a:lvl2pPr>
              <a:buClr>
                <a:srgbClr val="00953A"/>
              </a:buClr>
              <a:defRPr sz="1500">
                <a:latin typeface="Trebuchet MS" panose="020B0603020202020204" pitchFamily="34" charset="0"/>
              </a:defRPr>
            </a:lvl2pPr>
            <a:lvl3pPr>
              <a:buClr>
                <a:srgbClr val="EF7521"/>
              </a:buClr>
              <a:defRPr sz="1350">
                <a:latin typeface="Trebuchet MS" panose="020B0603020202020204" pitchFamily="34" charset="0"/>
              </a:defRPr>
            </a:lvl3pPr>
            <a:lvl4pPr>
              <a:buClr>
                <a:srgbClr val="82BC00"/>
              </a:buClr>
              <a:defRPr sz="1350">
                <a:latin typeface="Trebuchet MS" panose="020B0603020202020204" pitchFamily="34" charset="0"/>
              </a:defRPr>
            </a:lvl4pPr>
            <a:lvl5pPr>
              <a:buClr>
                <a:srgbClr val="8FC6E8"/>
              </a:buClr>
              <a:defRPr sz="1350">
                <a:latin typeface="Trebuchet MS" panose="020B0603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4"/>
          <p:cNvSpPr>
            <a:spLocks noGrp="1"/>
          </p:cNvSpPr>
          <p:nvPr>
            <p:ph type="ftr" sz="quarter" idx="11"/>
          </p:nvPr>
        </p:nvSpPr>
        <p:spPr>
          <a:xfrm>
            <a:off x="3028950" y="6508800"/>
            <a:ext cx="3086100" cy="212676"/>
          </a:xfrm>
          <a:prstGeom prst="rect">
            <a:avLst/>
          </a:prstGeom>
        </p:spPr>
        <p:txBody>
          <a:bodyPr/>
          <a:lstStyle/>
          <a:p>
            <a:pPr>
              <a:buClrTx/>
              <a:buFontTx/>
              <a:buNone/>
            </a:pPr>
            <a:endParaRPr lang="en-US" sz="1350" kern="1200" dirty="0">
              <a:solidFill>
                <a:prstClr val="black"/>
              </a:solidFill>
              <a:latin typeface="Calibri" panose="020F0502020204030204"/>
              <a:ea typeface="+mn-ea"/>
              <a:cs typeface="+mn-cs"/>
            </a:endParaRPr>
          </a:p>
        </p:txBody>
      </p:sp>
      <p:sp>
        <p:nvSpPr>
          <p:cNvPr id="11" name="Date Placeholder 2"/>
          <p:cNvSpPr txBox="1">
            <a:spLocks/>
          </p:cNvSpPr>
          <p:nvPr userDrawn="1"/>
        </p:nvSpPr>
        <p:spPr>
          <a:xfrm>
            <a:off x="628650" y="6508800"/>
            <a:ext cx="2057400" cy="212676"/>
          </a:xfrm>
          <a:prstGeom prst="rect">
            <a:avLst/>
          </a:prstGeom>
        </p:spPr>
        <p:txBody>
          <a:bodyPr vert="horz" lIns="68580" tIns="34290" rIns="68580" bIns="3429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buClrTx/>
              <a:buFontTx/>
              <a:buNone/>
            </a:pPr>
            <a:fld id="{49B24EC9-D412-49F8-B26B-B7E454A540B6}" type="datetimeFigureOut">
              <a:rPr lang="en-US" sz="900" smtClean="0">
                <a:solidFill>
                  <a:prstClr val="black">
                    <a:tint val="75000"/>
                  </a:prstClr>
                </a:solidFill>
              </a:rPr>
              <a:pPr>
                <a:buClrTx/>
                <a:buFontTx/>
                <a:buNone/>
              </a:pPr>
              <a:t>8/24/2022</a:t>
            </a:fld>
            <a:endParaRPr lang="en-US" sz="900">
              <a:solidFill>
                <a:prstClr val="black">
                  <a:tint val="75000"/>
                </a:prstClr>
              </a:solidFill>
            </a:endParaRPr>
          </a:p>
        </p:txBody>
      </p:sp>
      <p:sp>
        <p:nvSpPr>
          <p:cNvPr id="12" name="Rectangle 11"/>
          <p:cNvSpPr/>
          <p:nvPr userDrawn="1"/>
        </p:nvSpPr>
        <p:spPr>
          <a:xfrm>
            <a:off x="0" y="0"/>
            <a:ext cx="9144000" cy="793462"/>
          </a:xfrm>
          <a:prstGeom prst="rect">
            <a:avLst/>
          </a:prstGeom>
          <a:gradFill flip="none" rotWithShape="1">
            <a:gsLst>
              <a:gs pos="0">
                <a:srgbClr val="6EC4E8"/>
              </a:gs>
              <a:gs pos="81000">
                <a:srgbClr val="5C667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dirty="0">
              <a:solidFill>
                <a:prstClr val="white"/>
              </a:solidFill>
            </a:endParaRPr>
          </a:p>
        </p:txBody>
      </p:sp>
      <p:sp>
        <p:nvSpPr>
          <p:cNvPr id="14" name="Rectangle 13"/>
          <p:cNvSpPr/>
          <p:nvPr userDrawn="1"/>
        </p:nvSpPr>
        <p:spPr>
          <a:xfrm>
            <a:off x="0" y="787387"/>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a:solidFill>
                <a:prstClr val="white"/>
              </a:solidFill>
            </a:endParaRPr>
          </a:p>
        </p:txBody>
      </p:sp>
      <p:sp>
        <p:nvSpPr>
          <p:cNvPr id="18" name="Rectangle 17"/>
          <p:cNvSpPr/>
          <p:nvPr userDrawn="1"/>
        </p:nvSpPr>
        <p:spPr>
          <a:xfrm>
            <a:off x="0" y="6806233"/>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a:solidFill>
                <a:prstClr val="white"/>
              </a:solidFill>
            </a:endParaRPr>
          </a:p>
        </p:txBody>
      </p:sp>
      <p:sp>
        <p:nvSpPr>
          <p:cNvPr id="21" name="Slide Number Placeholder 5"/>
          <p:cNvSpPr txBox="1">
            <a:spLocks/>
          </p:cNvSpPr>
          <p:nvPr userDrawn="1"/>
        </p:nvSpPr>
        <p:spPr>
          <a:xfrm>
            <a:off x="6457951" y="6508800"/>
            <a:ext cx="1257674" cy="212676"/>
          </a:xfrm>
          <a:prstGeom prst="rect">
            <a:avLst/>
          </a:prstGeom>
        </p:spPr>
        <p:txBody>
          <a:bodyPr vert="horz" lIns="68580" tIns="34290" rIns="68580" bIns="3429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buClrTx/>
              <a:buFontTx/>
              <a:buNone/>
            </a:pPr>
            <a:fld id="{34A3F748-31DA-4297-96EF-69DC737B5DDE}" type="slidenum">
              <a:rPr lang="en-US" sz="900" smtClean="0">
                <a:solidFill>
                  <a:prstClr val="black">
                    <a:tint val="75000"/>
                  </a:prstClr>
                </a:solidFill>
              </a:rPr>
              <a:pPr>
                <a:buClrTx/>
                <a:buFontTx/>
                <a:buNone/>
              </a:pPr>
              <a:t>‹#›</a:t>
            </a:fld>
            <a:endParaRPr lang="en-US" sz="900" dirty="0">
              <a:solidFill>
                <a:prstClr val="black">
                  <a:tint val="75000"/>
                </a:prstClr>
              </a:solidFill>
            </a:endParaRPr>
          </a:p>
        </p:txBody>
      </p:sp>
      <p:sp>
        <p:nvSpPr>
          <p:cNvPr id="13" name="Title Placeholder 1"/>
          <p:cNvSpPr>
            <a:spLocks noGrp="1"/>
          </p:cNvSpPr>
          <p:nvPr>
            <p:ph type="title"/>
          </p:nvPr>
        </p:nvSpPr>
        <p:spPr>
          <a:xfrm>
            <a:off x="192024" y="192024"/>
            <a:ext cx="7886700" cy="521208"/>
          </a:xfrm>
          <a:prstGeom prst="rect">
            <a:avLst/>
          </a:prstGeom>
        </p:spPr>
        <p:txBody>
          <a:bodyPr vert="horz" lIns="91440" tIns="45720" rIns="91440" bIns="45720" rtlCol="0" anchor="ctr">
            <a:normAutofit/>
          </a:bodyPr>
          <a:lstStyle>
            <a:lvl1pPr>
              <a:defRPr>
                <a:solidFill>
                  <a:schemeClr val="bg1"/>
                </a:solidFill>
              </a:defRPr>
            </a:lvl1pPr>
          </a:lstStyle>
          <a:p>
            <a:r>
              <a:rPr lang="en-US" dirty="0"/>
              <a:t>Click to edit master title style</a:t>
            </a:r>
          </a:p>
        </p:txBody>
      </p:sp>
      <p:pic>
        <p:nvPicPr>
          <p:cNvPr id="2" name="Picture 1">
            <a:extLst>
              <a:ext uri="{FF2B5EF4-FFF2-40B4-BE49-F238E27FC236}">
                <a16:creationId xmlns:a16="http://schemas.microsoft.com/office/drawing/2014/main" id="{575BF1D0-0BCB-4C1B-AE69-5300EA723A8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72300" y="6172205"/>
            <a:ext cx="857250" cy="485919"/>
          </a:xfrm>
          <a:prstGeom prst="rect">
            <a:avLst/>
          </a:prstGeom>
        </p:spPr>
      </p:pic>
    </p:spTree>
    <p:extLst>
      <p:ext uri="{BB962C8B-B14F-4D97-AF65-F5344CB8AC3E}">
        <p14:creationId xmlns:p14="http://schemas.microsoft.com/office/powerpoint/2010/main" val="21573037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 name="Rectangle 11"/>
          <p:cNvSpPr/>
          <p:nvPr userDrawn="1"/>
        </p:nvSpPr>
        <p:spPr>
          <a:xfrm>
            <a:off x="0" y="4675238"/>
            <a:ext cx="9144000" cy="2182761"/>
          </a:xfrm>
          <a:prstGeom prst="rect">
            <a:avLst/>
          </a:prstGeom>
          <a:gradFill>
            <a:gsLst>
              <a:gs pos="0">
                <a:schemeClr val="bg1"/>
              </a:gs>
              <a:gs pos="100000">
                <a:srgbClr val="488BC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800" kern="1200">
              <a:solidFill>
                <a:prstClr val="white"/>
              </a:solidFill>
            </a:endParaRPr>
          </a:p>
        </p:txBody>
      </p:sp>
      <p:sp>
        <p:nvSpPr>
          <p:cNvPr id="2" name="Title 1"/>
          <p:cNvSpPr>
            <a:spLocks noGrp="1"/>
          </p:cNvSpPr>
          <p:nvPr>
            <p:ph type="ctrTitle"/>
          </p:nvPr>
        </p:nvSpPr>
        <p:spPr>
          <a:xfrm>
            <a:off x="685800" y="3236239"/>
            <a:ext cx="7772400" cy="1216589"/>
          </a:xfrm>
        </p:spPr>
        <p:txBody>
          <a:bodyPr anchor="t" anchorCtr="0">
            <a:normAutofit/>
          </a:bodyPr>
          <a:lstStyle>
            <a:lvl1pPr algn="ctr">
              <a:defRPr sz="3600">
                <a:latin typeface="Museo Slab 500" panose="02000000000000000000" pitchFamily="50" charset="0"/>
              </a:defRPr>
            </a:lvl1pPr>
          </a:lstStyle>
          <a:p>
            <a:r>
              <a:rPr lang="en-US" dirty="0"/>
              <a:t>Click to edit Master title style</a:t>
            </a:r>
          </a:p>
        </p:txBody>
      </p:sp>
      <p:sp>
        <p:nvSpPr>
          <p:cNvPr id="3" name="Subtitle 2"/>
          <p:cNvSpPr>
            <a:spLocks noGrp="1"/>
          </p:cNvSpPr>
          <p:nvPr>
            <p:ph type="subTitle" idx="1"/>
          </p:nvPr>
        </p:nvSpPr>
        <p:spPr>
          <a:xfrm>
            <a:off x="685800" y="5073444"/>
            <a:ext cx="7772400" cy="1065925"/>
          </a:xfrm>
        </p:spPr>
        <p:txBody>
          <a:bodyPr>
            <a:normAutofit/>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65737" y="632706"/>
            <a:ext cx="2821173" cy="1762730"/>
          </a:xfrm>
          <a:prstGeom prst="rect">
            <a:avLst/>
          </a:prstGeom>
        </p:spPr>
      </p:pic>
      <p:cxnSp>
        <p:nvCxnSpPr>
          <p:cNvPr id="10" name="Straight Connector 9"/>
          <p:cNvCxnSpPr/>
          <p:nvPr userDrawn="1"/>
        </p:nvCxnSpPr>
        <p:spPr>
          <a:xfrm>
            <a:off x="685800" y="2772696"/>
            <a:ext cx="7801897" cy="0"/>
          </a:xfrm>
          <a:prstGeom prst="line">
            <a:avLst/>
          </a:prstGeom>
          <a:ln w="19050">
            <a:solidFill>
              <a:srgbClr val="488BC9"/>
            </a:solidFill>
          </a:ln>
        </p:spPr>
        <p:style>
          <a:lnRef idx="1">
            <a:schemeClr val="accent1"/>
          </a:lnRef>
          <a:fillRef idx="0">
            <a:schemeClr val="accent1"/>
          </a:fillRef>
          <a:effectRef idx="0">
            <a:schemeClr val="accent1"/>
          </a:effectRef>
          <a:fontRef idx="minor">
            <a:schemeClr val="tx1"/>
          </a:fontRef>
        </p:style>
      </p:cxnSp>
      <p:sp>
        <p:nvSpPr>
          <p:cNvPr id="13"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solidFill>
              </a:defRPr>
            </a:lvl1pPr>
          </a:lstStyle>
          <a:p>
            <a:fld id="{C479D5F6-EDCB-402A-AC08-4943A1820E8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360102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200"/>
          </a:xfrm>
          <a:prstGeom prst="rect">
            <a:avLst/>
          </a:prstGeom>
        </p:spPr>
      </p:pic>
      <p:sp>
        <p:nvSpPr>
          <p:cNvPr id="2" name="Title 1"/>
          <p:cNvSpPr>
            <a:spLocks noGrp="1"/>
          </p:cNvSpPr>
          <p:nvPr>
            <p:ph type="title"/>
          </p:nvPr>
        </p:nvSpPr>
        <p:spPr>
          <a:xfrm>
            <a:off x="245193" y="254514"/>
            <a:ext cx="6081865" cy="756418"/>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solidFill>
                  <a:prstClr val="white">
                    <a:lumMod val="50000"/>
                  </a:prstClr>
                </a:solidFill>
              </a:rPr>
              <a:pPr/>
              <a:t>‹#›</a:t>
            </a:fld>
            <a:endParaRPr lang="en-US" dirty="0">
              <a:solidFill>
                <a:prstClr val="white">
                  <a:lumMod val="50000"/>
                </a:prstClr>
              </a:solidFill>
            </a:endParaRPr>
          </a:p>
        </p:txBody>
      </p:sp>
    </p:spTree>
    <p:extLst>
      <p:ext uri="{BB962C8B-B14F-4D97-AF65-F5344CB8AC3E}">
        <p14:creationId xmlns:p14="http://schemas.microsoft.com/office/powerpoint/2010/main" val="413602986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200"/>
          </a:xfrm>
          <a:prstGeom prst="rect">
            <a:avLst/>
          </a:prstGeom>
        </p:spPr>
      </p:pic>
      <p:sp>
        <p:nvSpPr>
          <p:cNvPr id="2" name="Title 1"/>
          <p:cNvSpPr>
            <a:spLocks noGrp="1"/>
          </p:cNvSpPr>
          <p:nvPr>
            <p:ph type="title"/>
          </p:nvPr>
        </p:nvSpPr>
        <p:spPr>
          <a:xfrm>
            <a:off x="1168811" y="420328"/>
            <a:ext cx="5158247" cy="590603"/>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solidFill>
                  <a:prstClr val="white">
                    <a:lumMod val="50000"/>
                  </a:prstClr>
                </a:solidFill>
              </a:rPr>
              <a:pPr/>
              <a:t>‹#›</a:t>
            </a:fld>
            <a:endParaRPr lang="en-US" dirty="0">
              <a:solidFill>
                <a:prstClr val="white">
                  <a:lumMod val="50000"/>
                </a:prstClr>
              </a:solidFill>
            </a:endParaRP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7219" y="41458"/>
            <a:ext cx="934373" cy="1068472"/>
          </a:xfrm>
          <a:prstGeom prst="rect">
            <a:avLst/>
          </a:prstGeom>
        </p:spPr>
      </p:pic>
    </p:spTree>
    <p:extLst>
      <p:ext uri="{BB962C8B-B14F-4D97-AF65-F5344CB8AC3E}">
        <p14:creationId xmlns:p14="http://schemas.microsoft.com/office/powerpoint/2010/main" val="376142838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199"/>
          </a:xfrm>
          <a:prstGeom prst="rect">
            <a:avLst/>
          </a:prstGeom>
        </p:spPr>
      </p:pic>
      <p:sp>
        <p:nvSpPr>
          <p:cNvPr id="2" name="Title 1"/>
          <p:cNvSpPr>
            <a:spLocks noGrp="1"/>
          </p:cNvSpPr>
          <p:nvPr>
            <p:ph type="title"/>
          </p:nvPr>
        </p:nvSpPr>
        <p:spPr>
          <a:xfrm>
            <a:off x="1168811" y="420328"/>
            <a:ext cx="5158247" cy="590603"/>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solidFill>
                  <a:prstClr val="white">
                    <a:lumMod val="50000"/>
                  </a:prstClr>
                </a:solidFill>
              </a:rPr>
              <a:pPr/>
              <a:t>‹#›</a:t>
            </a:fld>
            <a:endParaRPr lang="en-US" dirty="0">
              <a:solidFill>
                <a:prstClr val="white">
                  <a:lumMod val="50000"/>
                </a:prstClr>
              </a:solidFill>
            </a:endParaRP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7219" y="41458"/>
            <a:ext cx="934373" cy="1068472"/>
          </a:xfrm>
          <a:prstGeom prst="rect">
            <a:avLst/>
          </a:prstGeom>
        </p:spPr>
      </p:pic>
    </p:spTree>
    <p:extLst>
      <p:ext uri="{BB962C8B-B14F-4D97-AF65-F5344CB8AC3E}">
        <p14:creationId xmlns:p14="http://schemas.microsoft.com/office/powerpoint/2010/main" val="271195723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199"/>
          </a:xfrm>
          <a:prstGeom prst="rect">
            <a:avLst/>
          </a:prstGeom>
        </p:spPr>
      </p:pic>
      <p:sp>
        <p:nvSpPr>
          <p:cNvPr id="2" name="Title 1"/>
          <p:cNvSpPr>
            <a:spLocks noGrp="1"/>
          </p:cNvSpPr>
          <p:nvPr>
            <p:ph type="title"/>
          </p:nvPr>
        </p:nvSpPr>
        <p:spPr>
          <a:xfrm>
            <a:off x="1168811" y="420328"/>
            <a:ext cx="5158247" cy="590603"/>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solidFill>
                  <a:prstClr val="white">
                    <a:lumMod val="50000"/>
                  </a:prstClr>
                </a:solidFill>
              </a:rPr>
              <a:pPr/>
              <a:t>‹#›</a:t>
            </a:fld>
            <a:endParaRPr lang="en-US" dirty="0">
              <a:solidFill>
                <a:prstClr val="white">
                  <a:lumMod val="50000"/>
                </a:prstClr>
              </a:solidFill>
            </a:endParaRP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7219" y="41458"/>
            <a:ext cx="934373" cy="1068472"/>
          </a:xfrm>
          <a:prstGeom prst="rect">
            <a:avLst/>
          </a:prstGeom>
        </p:spPr>
      </p:pic>
    </p:spTree>
    <p:extLst>
      <p:ext uri="{BB962C8B-B14F-4D97-AF65-F5344CB8AC3E}">
        <p14:creationId xmlns:p14="http://schemas.microsoft.com/office/powerpoint/2010/main" val="97595617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199"/>
          </a:xfrm>
          <a:prstGeom prst="rect">
            <a:avLst/>
          </a:prstGeom>
        </p:spPr>
      </p:pic>
      <p:sp>
        <p:nvSpPr>
          <p:cNvPr id="2" name="Title 1"/>
          <p:cNvSpPr>
            <a:spLocks noGrp="1"/>
          </p:cNvSpPr>
          <p:nvPr>
            <p:ph type="title"/>
          </p:nvPr>
        </p:nvSpPr>
        <p:spPr>
          <a:xfrm>
            <a:off x="1168811" y="420328"/>
            <a:ext cx="5158247" cy="590603"/>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solidFill>
                  <a:prstClr val="white">
                    <a:lumMod val="50000"/>
                  </a:prstClr>
                </a:solidFill>
              </a:rPr>
              <a:pPr/>
              <a:t>‹#›</a:t>
            </a:fld>
            <a:endParaRPr lang="en-US" dirty="0">
              <a:solidFill>
                <a:prstClr val="white">
                  <a:lumMod val="50000"/>
                </a:prstClr>
              </a:solidFill>
            </a:endParaRP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7219" y="41458"/>
            <a:ext cx="934373" cy="1068472"/>
          </a:xfrm>
          <a:prstGeom prst="rect">
            <a:avLst/>
          </a:prstGeom>
        </p:spPr>
      </p:pic>
    </p:spTree>
    <p:extLst>
      <p:ext uri="{BB962C8B-B14F-4D97-AF65-F5344CB8AC3E}">
        <p14:creationId xmlns:p14="http://schemas.microsoft.com/office/powerpoint/2010/main" val="414154388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199"/>
          </a:xfrm>
          <a:prstGeom prst="rect">
            <a:avLst/>
          </a:prstGeom>
        </p:spPr>
      </p:pic>
      <p:sp>
        <p:nvSpPr>
          <p:cNvPr id="2" name="Title 1"/>
          <p:cNvSpPr>
            <a:spLocks noGrp="1"/>
          </p:cNvSpPr>
          <p:nvPr>
            <p:ph type="title"/>
          </p:nvPr>
        </p:nvSpPr>
        <p:spPr>
          <a:xfrm>
            <a:off x="1168811" y="420328"/>
            <a:ext cx="5158247" cy="590603"/>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solidFill>
                  <a:prstClr val="white">
                    <a:lumMod val="50000"/>
                  </a:prstClr>
                </a:solidFill>
              </a:rPr>
              <a:pPr/>
              <a:t>‹#›</a:t>
            </a:fld>
            <a:endParaRPr lang="en-US" dirty="0">
              <a:solidFill>
                <a:prstClr val="white">
                  <a:lumMod val="50000"/>
                </a:prstClr>
              </a:solidFill>
            </a:endParaRP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7219" y="41458"/>
            <a:ext cx="934373" cy="1068472"/>
          </a:xfrm>
          <a:prstGeom prst="rect">
            <a:avLst/>
          </a:prstGeom>
        </p:spPr>
      </p:pic>
    </p:spTree>
    <p:extLst>
      <p:ext uri="{BB962C8B-B14F-4D97-AF65-F5344CB8AC3E}">
        <p14:creationId xmlns:p14="http://schemas.microsoft.com/office/powerpoint/2010/main" val="397110315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199"/>
          </a:xfrm>
          <a:prstGeom prst="rect">
            <a:avLst/>
          </a:prstGeom>
        </p:spPr>
      </p:pic>
      <p:sp>
        <p:nvSpPr>
          <p:cNvPr id="2" name="Title 1"/>
          <p:cNvSpPr>
            <a:spLocks noGrp="1"/>
          </p:cNvSpPr>
          <p:nvPr>
            <p:ph type="title"/>
          </p:nvPr>
        </p:nvSpPr>
        <p:spPr>
          <a:xfrm>
            <a:off x="1168811" y="420328"/>
            <a:ext cx="5158247" cy="590603"/>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solidFill>
                  <a:prstClr val="white">
                    <a:lumMod val="50000"/>
                  </a:prstClr>
                </a:solidFill>
              </a:rPr>
              <a:pPr/>
              <a:t>‹#›</a:t>
            </a:fld>
            <a:endParaRPr lang="en-US" dirty="0">
              <a:solidFill>
                <a:prstClr val="white">
                  <a:lumMod val="50000"/>
                </a:prstClr>
              </a:solidFill>
            </a:endParaRP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7219" y="41458"/>
            <a:ext cx="934373" cy="1068472"/>
          </a:xfrm>
          <a:prstGeom prst="rect">
            <a:avLst/>
          </a:prstGeom>
        </p:spPr>
      </p:pic>
    </p:spTree>
    <p:extLst>
      <p:ext uri="{BB962C8B-B14F-4D97-AF65-F5344CB8AC3E}">
        <p14:creationId xmlns:p14="http://schemas.microsoft.com/office/powerpoint/2010/main" val="384681809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463040"/>
            <a:ext cx="3886200" cy="4583799"/>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4629150" y="1463040"/>
            <a:ext cx="3886200" cy="4583799"/>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200"/>
          </a:xfrm>
          <a:prstGeom prst="rect">
            <a:avLst/>
          </a:prstGeom>
        </p:spPr>
      </p:pic>
      <p:sp>
        <p:nvSpPr>
          <p:cNvPr id="9" name="Title 1"/>
          <p:cNvSpPr>
            <a:spLocks noGrp="1"/>
          </p:cNvSpPr>
          <p:nvPr>
            <p:ph type="title"/>
          </p:nvPr>
        </p:nvSpPr>
        <p:spPr>
          <a:xfrm>
            <a:off x="245193" y="254514"/>
            <a:ext cx="6081865" cy="756418"/>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sp>
        <p:nvSpPr>
          <p:cNvPr id="12"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solidFill>
                  <a:prstClr val="white">
                    <a:lumMod val="50000"/>
                  </a:prstClr>
                </a:solidFill>
              </a:rPr>
              <a:pPr/>
              <a:t>‹#›</a:t>
            </a:fld>
            <a:endParaRPr lang="en-US" dirty="0">
              <a:solidFill>
                <a:prstClr val="white">
                  <a:lumMod val="50000"/>
                </a:prstClr>
              </a:solidFill>
            </a:endParaRPr>
          </a:p>
        </p:txBody>
      </p:sp>
    </p:spTree>
    <p:extLst>
      <p:ext uri="{BB962C8B-B14F-4D97-AF65-F5344CB8AC3E}">
        <p14:creationId xmlns:p14="http://schemas.microsoft.com/office/powerpoint/2010/main" val="5528234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199"/>
          </a:xfrm>
          <a:prstGeom prst="rect">
            <a:avLst/>
          </a:prstGeom>
        </p:spPr>
      </p:pic>
      <p:sp>
        <p:nvSpPr>
          <p:cNvPr id="2" name="Title 1"/>
          <p:cNvSpPr>
            <a:spLocks noGrp="1"/>
          </p:cNvSpPr>
          <p:nvPr>
            <p:ph type="title"/>
          </p:nvPr>
        </p:nvSpPr>
        <p:spPr>
          <a:xfrm>
            <a:off x="1168811" y="420328"/>
            <a:ext cx="5158247" cy="590603"/>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301688632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solidFill>
                  <a:prstClr val="white">
                    <a:lumMod val="50000"/>
                  </a:prstClr>
                </a:solidFill>
              </a:rPr>
              <a:pPr/>
              <a:t>‹#›</a:t>
            </a:fld>
            <a:endParaRPr lang="en-US" dirty="0">
              <a:solidFill>
                <a:prstClr val="white">
                  <a:lumMod val="50000"/>
                </a:prstClr>
              </a:solidFill>
            </a:endParaRPr>
          </a:p>
        </p:txBody>
      </p:sp>
      <p:sp>
        <p:nvSpPr>
          <p:cNvPr id="3" name="Title 1"/>
          <p:cNvSpPr>
            <a:spLocks noGrp="1"/>
          </p:cNvSpPr>
          <p:nvPr>
            <p:ph type="title"/>
          </p:nvPr>
        </p:nvSpPr>
        <p:spPr>
          <a:xfrm>
            <a:off x="245193" y="254514"/>
            <a:ext cx="6081865" cy="756418"/>
          </a:xfrm>
        </p:spPr>
        <p:txBody>
          <a:bodyPr lIns="0" tIns="0" rIns="0" bIns="0" anchor="t" anchorCtr="0">
            <a:normAutofit/>
          </a:bodyPr>
          <a:lstStyle>
            <a:lvl1pPr>
              <a:defRPr sz="2400">
                <a:solidFill>
                  <a:schemeClr val="tx1"/>
                </a:solidFill>
                <a:latin typeface="Museo Slab 500" panose="02000000000000000000" pitchFamily="50" charset="0"/>
              </a:defRPr>
            </a:lvl1pPr>
          </a:lstStyle>
          <a:p>
            <a:r>
              <a:rPr lang="en-US" dirty="0"/>
              <a:t>Click to edit Master title style</a:t>
            </a:r>
          </a:p>
        </p:txBody>
      </p:sp>
    </p:spTree>
    <p:extLst>
      <p:ext uri="{BB962C8B-B14F-4D97-AF65-F5344CB8AC3E}">
        <p14:creationId xmlns:p14="http://schemas.microsoft.com/office/powerpoint/2010/main" val="282076831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p:cNvSpPr>
            <a:spLocks noGrp="1"/>
          </p:cNvSpPr>
          <p:nvPr>
            <p:ph type="title"/>
          </p:nvPr>
        </p:nvSpPr>
        <p:spPr>
          <a:xfrm>
            <a:off x="245193" y="254514"/>
            <a:ext cx="6081865" cy="756418"/>
          </a:xfrm>
        </p:spPr>
        <p:txBody>
          <a:bodyPr lIns="0" tIns="0" rIns="0" bIns="0" anchor="t" anchorCtr="0">
            <a:normAutofit/>
          </a:bodyPr>
          <a:lstStyle>
            <a:lvl1pPr>
              <a:defRPr sz="2400">
                <a:solidFill>
                  <a:schemeClr val="tx1"/>
                </a:solidFill>
                <a:latin typeface="Museo Slab 500" panose="02000000000000000000" pitchFamily="50" charset="0"/>
              </a:defRPr>
            </a:lvl1pPr>
          </a:lstStyle>
          <a:p>
            <a:r>
              <a:rPr lang="en-US" dirty="0"/>
              <a:t>Click to edit Master title style</a:t>
            </a:r>
          </a:p>
        </p:txBody>
      </p:sp>
    </p:spTree>
    <p:extLst>
      <p:ext uri="{BB962C8B-B14F-4D97-AF65-F5344CB8AC3E}">
        <p14:creationId xmlns:p14="http://schemas.microsoft.com/office/powerpoint/2010/main" val="171069161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3" name="Title 1"/>
          <p:cNvSpPr>
            <a:spLocks noGrp="1"/>
          </p:cNvSpPr>
          <p:nvPr>
            <p:ph type="ctrTitle"/>
          </p:nvPr>
        </p:nvSpPr>
        <p:spPr>
          <a:xfrm>
            <a:off x="685800" y="2595716"/>
            <a:ext cx="7772400" cy="2337620"/>
          </a:xfrm>
        </p:spPr>
        <p:txBody>
          <a:bodyPr anchor="t" anchorCtr="0">
            <a:normAutofit/>
          </a:bodyPr>
          <a:lstStyle>
            <a:lvl1pPr algn="ctr">
              <a:defRPr sz="4000">
                <a:solidFill>
                  <a:schemeClr val="bg1"/>
                </a:solidFill>
                <a:latin typeface="Museo Slab 500" panose="02000000000000000000" pitchFamily="50" charset="0"/>
              </a:defRPr>
            </a:lvl1pPr>
          </a:lstStyle>
          <a:p>
            <a:r>
              <a:rPr lang="en-US" dirty="0"/>
              <a:t>Click to edit Master title style</a:t>
            </a:r>
          </a:p>
        </p:txBody>
      </p:sp>
      <p:sp>
        <p:nvSpPr>
          <p:cNvPr id="4" name="Slide Number Placeholder 5"/>
          <p:cNvSpPr>
            <a:spLocks noGrp="1"/>
          </p:cNvSpPr>
          <p:nvPr>
            <p:ph type="sldNum" sz="quarter" idx="12"/>
          </p:nvPr>
        </p:nvSpPr>
        <p:spPr>
          <a:xfrm>
            <a:off x="215697" y="6427018"/>
            <a:ext cx="2057400" cy="365125"/>
          </a:xfrm>
          <a:prstGeom prst="rect">
            <a:avLst/>
          </a:prstGeom>
        </p:spPr>
        <p:txBody>
          <a:bodyPr/>
          <a:lstStyle>
            <a:lvl1pPr algn="l">
              <a:defRPr sz="1600">
                <a:solidFill>
                  <a:schemeClr val="bg1"/>
                </a:solidFill>
              </a:defRPr>
            </a:lvl1pPr>
          </a:lstStyle>
          <a:p>
            <a:fld id="{C479D5F6-EDCB-402A-AC08-4943A1820E8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24232831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9" cy="6857999"/>
          </a:xfrm>
          <a:prstGeom prst="rect">
            <a:avLst/>
          </a:prstGeom>
        </p:spPr>
      </p:pic>
      <p:sp>
        <p:nvSpPr>
          <p:cNvPr id="3" name="Title 1"/>
          <p:cNvSpPr>
            <a:spLocks noGrp="1"/>
          </p:cNvSpPr>
          <p:nvPr>
            <p:ph type="ctrTitle"/>
          </p:nvPr>
        </p:nvSpPr>
        <p:spPr>
          <a:xfrm>
            <a:off x="685800" y="2595716"/>
            <a:ext cx="7772400" cy="2337620"/>
          </a:xfrm>
        </p:spPr>
        <p:txBody>
          <a:bodyPr anchor="t" anchorCtr="0">
            <a:normAutofit/>
          </a:bodyPr>
          <a:lstStyle>
            <a:lvl1pPr algn="ctr">
              <a:defRPr sz="4000">
                <a:solidFill>
                  <a:schemeClr val="bg1"/>
                </a:solidFill>
                <a:latin typeface="Museo Slab 500" panose="02000000000000000000" pitchFamily="50" charset="0"/>
              </a:defRPr>
            </a:lvl1pPr>
          </a:lstStyle>
          <a:p>
            <a:r>
              <a:rPr lang="en-US" dirty="0"/>
              <a:t>Click to edit Master title style</a:t>
            </a:r>
          </a:p>
        </p:txBody>
      </p:sp>
      <p:sp>
        <p:nvSpPr>
          <p:cNvPr id="4"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solidFill>
              </a:defRPr>
            </a:lvl1pPr>
          </a:lstStyle>
          <a:p>
            <a:fld id="{C479D5F6-EDCB-402A-AC08-4943A1820E8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78260667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matchingName="Blank with Caption Left">
  <p:cSld name="Blank with Caption Left">
    <p:bg>
      <p:bgPr>
        <a:blipFill>
          <a:blip r:embed="rId2">
            <a:alphaModFix/>
          </a:blip>
          <a:stretch>
            <a:fillRect/>
          </a:stretch>
        </a:blipFill>
        <a:effectLst/>
      </p:bgPr>
    </p:bg>
    <p:spTree>
      <p:nvGrpSpPr>
        <p:cNvPr id="1" name="Shape 19"/>
        <p:cNvGrpSpPr/>
        <p:nvPr/>
      </p:nvGrpSpPr>
      <p:grpSpPr>
        <a:xfrm>
          <a:off x="0" y="0"/>
          <a:ext cx="0" cy="0"/>
          <a:chOff x="0" y="0"/>
          <a:chExt cx="0" cy="0"/>
        </a:xfrm>
      </p:grpSpPr>
      <p:sp>
        <p:nvSpPr>
          <p:cNvPr id="20" name="Google Shape;20;p3"/>
          <p:cNvSpPr txBox="1">
            <a:spLocks noGrp="1"/>
          </p:cNvSpPr>
          <p:nvPr>
            <p:ph type="body" idx="1"/>
          </p:nvPr>
        </p:nvSpPr>
        <p:spPr>
          <a:xfrm>
            <a:off x="60220" y="2232152"/>
            <a:ext cx="1910820" cy="2816352"/>
          </a:xfrm>
          <a:prstGeom prst="rect">
            <a:avLst/>
          </a:prstGeom>
          <a:noFill/>
          <a:ln>
            <a:noFill/>
          </a:ln>
        </p:spPr>
        <p:txBody>
          <a:bodyPr spcFirstLastPara="1" wrap="square" lIns="91425" tIns="0" rIns="91425" bIns="45700" anchor="t" anchorCtr="0"/>
          <a:lstStyle>
            <a:lvl1pPr marL="457200" marR="0" lvl="0" indent="-228600" algn="l" rtl="0">
              <a:spcBef>
                <a:spcPts val="360"/>
              </a:spcBef>
              <a:spcAft>
                <a:spcPts val="0"/>
              </a:spcAft>
              <a:buClr>
                <a:schemeClr val="accent1"/>
              </a:buClr>
              <a:buSzPts val="1980"/>
              <a:buFont typeface="Noto Sans Symbols"/>
              <a:buNone/>
              <a:defRPr sz="1800" b="0" i="0" u="none" strike="noStrike" cap="none">
                <a:solidFill>
                  <a:srgbClr val="FFFFFF"/>
                </a:solidFill>
                <a:latin typeface="Calibri"/>
                <a:ea typeface="Calibri"/>
                <a:cs typeface="Calibri"/>
                <a:sym typeface="Calibri"/>
              </a:defRPr>
            </a:lvl1pPr>
            <a:lvl2pPr marL="914400" marR="0" lvl="1" indent="-228600" algn="l" rtl="0">
              <a:spcBef>
                <a:spcPts val="240"/>
              </a:spcBef>
              <a:spcAft>
                <a:spcPts val="0"/>
              </a:spcAft>
              <a:buClr>
                <a:schemeClr val="accent2"/>
              </a:buClr>
              <a:buSzPts val="1320"/>
              <a:buFont typeface="Noto Sans Symbols"/>
              <a:buNone/>
              <a:defRPr sz="1200" b="0" i="0" u="none" strike="noStrike" cap="none">
                <a:solidFill>
                  <a:srgbClr val="5C6670"/>
                </a:solidFill>
                <a:latin typeface="Calibri"/>
                <a:ea typeface="Calibri"/>
                <a:cs typeface="Calibri"/>
                <a:sym typeface="Calibri"/>
              </a:defRPr>
            </a:lvl2pPr>
            <a:lvl3pPr marL="1371600" marR="0" lvl="2" indent="-228600" algn="l" rtl="0">
              <a:spcBef>
                <a:spcPts val="200"/>
              </a:spcBef>
              <a:spcAft>
                <a:spcPts val="0"/>
              </a:spcAft>
              <a:buClr>
                <a:schemeClr val="accent3"/>
              </a:buClr>
              <a:buSzPts val="1100"/>
              <a:buFont typeface="Noto Sans Symbols"/>
              <a:buNone/>
              <a:defRPr sz="1000" b="0" i="0" u="none" strike="noStrike" cap="none">
                <a:solidFill>
                  <a:srgbClr val="5C6670"/>
                </a:solidFill>
                <a:latin typeface="Calibri"/>
                <a:ea typeface="Calibri"/>
                <a:cs typeface="Calibri"/>
                <a:sym typeface="Calibri"/>
              </a:defRPr>
            </a:lvl3pPr>
            <a:lvl4pPr marL="1828800" marR="0" lvl="3" indent="-228600" algn="l" rtl="0">
              <a:spcBef>
                <a:spcPts val="180"/>
              </a:spcBef>
              <a:spcAft>
                <a:spcPts val="0"/>
              </a:spcAft>
              <a:buClr>
                <a:schemeClr val="accent4"/>
              </a:buClr>
              <a:buSzPts val="990"/>
              <a:buFont typeface="Noto Sans Symbols"/>
              <a:buNone/>
              <a:defRPr sz="900" b="0" i="0" u="none" strike="noStrike" cap="none">
                <a:solidFill>
                  <a:srgbClr val="5C6670"/>
                </a:solidFill>
                <a:latin typeface="Calibri"/>
                <a:ea typeface="Calibri"/>
                <a:cs typeface="Calibri"/>
                <a:sym typeface="Calibri"/>
              </a:defRPr>
            </a:lvl4pPr>
            <a:lvl5pPr marL="2286000" marR="0" lvl="4" indent="-228600" algn="l" rtl="0">
              <a:spcBef>
                <a:spcPts val="180"/>
              </a:spcBef>
              <a:spcAft>
                <a:spcPts val="0"/>
              </a:spcAft>
              <a:buClr>
                <a:schemeClr val="accent6"/>
              </a:buClr>
              <a:buSzPts val="990"/>
              <a:buFont typeface="Noto Sans Symbols"/>
              <a:buNone/>
              <a:defRPr sz="900" b="0" i="0" u="none" strike="noStrike" cap="none">
                <a:solidFill>
                  <a:srgbClr val="5C6670"/>
                </a:solidFill>
                <a:latin typeface="Calibri"/>
                <a:ea typeface="Calibri"/>
                <a:cs typeface="Calibri"/>
                <a:sym typeface="Calibri"/>
              </a:defRPr>
            </a:lvl5pPr>
            <a:lvl6pPr marL="2743200" marR="0" lvl="5" indent="-228600" algn="l" rtl="0">
              <a:spcBef>
                <a:spcPts val="180"/>
              </a:spcBef>
              <a:spcAft>
                <a:spcPts val="0"/>
              </a:spcAft>
              <a:buClr>
                <a:schemeClr val="accent1"/>
              </a:buClr>
              <a:buSzPts val="900"/>
              <a:buFont typeface="Noto Sans Symbols"/>
              <a:buNone/>
              <a:defRPr sz="900" b="0" i="0" u="none" strike="noStrike" cap="none">
                <a:solidFill>
                  <a:schemeClr val="dk2"/>
                </a:solidFill>
                <a:latin typeface="Calibri"/>
                <a:ea typeface="Calibri"/>
                <a:cs typeface="Calibri"/>
                <a:sym typeface="Calibri"/>
              </a:defRPr>
            </a:lvl6pPr>
            <a:lvl7pPr marL="3200400" marR="0" lvl="6" indent="-228600" algn="l" rtl="0">
              <a:spcBef>
                <a:spcPts val="180"/>
              </a:spcBef>
              <a:spcAft>
                <a:spcPts val="0"/>
              </a:spcAft>
              <a:buClr>
                <a:schemeClr val="accent2"/>
              </a:buClr>
              <a:buSzPts val="900"/>
              <a:buFont typeface="Noto Sans Symbols"/>
              <a:buNone/>
              <a:defRPr sz="900" b="0" i="0" u="none" strike="noStrike" cap="none">
                <a:solidFill>
                  <a:schemeClr val="dk2"/>
                </a:solidFill>
                <a:latin typeface="Calibri"/>
                <a:ea typeface="Calibri"/>
                <a:cs typeface="Calibri"/>
                <a:sym typeface="Calibri"/>
              </a:defRPr>
            </a:lvl7pPr>
            <a:lvl8pPr marL="3657600" marR="0" lvl="7" indent="-228600" algn="l" rtl="0">
              <a:spcBef>
                <a:spcPts val="180"/>
              </a:spcBef>
              <a:spcAft>
                <a:spcPts val="0"/>
              </a:spcAft>
              <a:buClr>
                <a:schemeClr val="accent3"/>
              </a:buClr>
              <a:buSzPts val="900"/>
              <a:buFont typeface="Noto Sans Symbols"/>
              <a:buNone/>
              <a:defRPr sz="900" b="0" i="0" u="none" strike="noStrike" cap="none">
                <a:solidFill>
                  <a:schemeClr val="dk2"/>
                </a:solidFill>
                <a:latin typeface="Calibri"/>
                <a:ea typeface="Calibri"/>
                <a:cs typeface="Calibri"/>
                <a:sym typeface="Calibri"/>
              </a:defRPr>
            </a:lvl8pPr>
            <a:lvl9pPr marL="4114800" marR="0" lvl="8" indent="-228600" algn="l" rtl="0">
              <a:spcBef>
                <a:spcPts val="180"/>
              </a:spcBef>
              <a:spcAft>
                <a:spcPts val="0"/>
              </a:spcAft>
              <a:buClr>
                <a:schemeClr val="accent5"/>
              </a:buClr>
              <a:buSzPts val="900"/>
              <a:buFont typeface="Noto Sans Symbols"/>
              <a:buNone/>
              <a:defRPr sz="900" b="0" i="0" u="none" strike="noStrike" cap="none">
                <a:solidFill>
                  <a:schemeClr val="dk2"/>
                </a:solidFill>
                <a:latin typeface="Calibri"/>
                <a:ea typeface="Calibri"/>
                <a:cs typeface="Calibri"/>
                <a:sym typeface="Calibri"/>
              </a:defRPr>
            </a:lvl9pPr>
          </a:lstStyle>
          <a:p>
            <a:endParaRPr/>
          </a:p>
        </p:txBody>
      </p:sp>
      <p:sp>
        <p:nvSpPr>
          <p:cNvPr id="21" name="Google Shape;21;p3"/>
          <p:cNvSpPr txBox="1">
            <a:spLocks noGrp="1"/>
          </p:cNvSpPr>
          <p:nvPr>
            <p:ph type="title"/>
          </p:nvPr>
        </p:nvSpPr>
        <p:spPr>
          <a:xfrm>
            <a:off x="57912" y="1096962"/>
            <a:ext cx="1913456" cy="103359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3" name="Google Shape;23;p3"/>
          <p:cNvSpPr txBox="1"/>
          <p:nvPr/>
        </p:nvSpPr>
        <p:spPr>
          <a:xfrm>
            <a:off x="3872711" y="6344721"/>
            <a:ext cx="2133600" cy="365125"/>
          </a:xfrm>
          <a:prstGeom prst="rect">
            <a:avLst/>
          </a:prstGeom>
          <a:noFill/>
          <a:ln>
            <a:noFill/>
          </a:ln>
        </p:spPr>
        <p:txBody>
          <a:bodyPr spcFirstLastPara="1" wrap="square" lIns="91425" tIns="45700" rIns="91425" bIns="45700" anchor="ctr" anchorCtr="0">
            <a:noAutofit/>
          </a:bodyPr>
          <a:lstStyle/>
          <a:p>
            <a:pPr algn="ctr">
              <a:buClrTx/>
              <a:buFontTx/>
              <a:buNone/>
            </a:pPr>
            <a:fld id="{00000000-1234-1234-1234-123412341234}" type="slidenum">
              <a:rPr lang="en-US" kern="1200">
                <a:solidFill>
                  <a:prstClr val="black"/>
                </a:solidFill>
                <a:latin typeface="Calibri"/>
                <a:ea typeface="Calibri"/>
                <a:cs typeface="Calibri"/>
                <a:sym typeface="Calibri"/>
              </a:rPr>
              <a:pPr algn="ctr">
                <a:buClrTx/>
                <a:buFontTx/>
                <a:buNone/>
              </a:pPr>
              <a:t>‹#›</a:t>
            </a:fld>
            <a:endParaRPr kern="1200">
              <a:solidFill>
                <a:prstClr val="black"/>
              </a:solidFill>
              <a:latin typeface="Calibri"/>
              <a:ea typeface="Calibri"/>
              <a:cs typeface="Calibri"/>
              <a:sym typeface="Calibri"/>
            </a:endParaRP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Tree>
    <p:extLst>
      <p:ext uri="{BB962C8B-B14F-4D97-AF65-F5344CB8AC3E}">
        <p14:creationId xmlns:p14="http://schemas.microsoft.com/office/powerpoint/2010/main" val="72660508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24"/>
        <p:cNvGrpSpPr/>
        <p:nvPr/>
      </p:nvGrpSpPr>
      <p:grpSpPr>
        <a:xfrm>
          <a:off x="0" y="0"/>
          <a:ext cx="0" cy="0"/>
          <a:chOff x="0" y="0"/>
          <a:chExt cx="0" cy="0"/>
        </a:xfrm>
      </p:grpSpPr>
      <p:sp>
        <p:nvSpPr>
          <p:cNvPr id="25" name="Google Shape;25;p4"/>
          <p:cNvSpPr txBox="1">
            <a:spLocks noGrp="1"/>
          </p:cNvSpPr>
          <p:nvPr>
            <p:ph type="title"/>
          </p:nvPr>
        </p:nvSpPr>
        <p:spPr>
          <a:xfrm>
            <a:off x="381000" y="355847"/>
            <a:ext cx="8381260" cy="1054394"/>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49795859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matchingName="Blank" type="blank">
  <p:cSld name="3_Blank">
    <p:bg>
      <p:bgPr>
        <a:blipFill>
          <a:blip r:embed="rId2">
            <a:alphaModFix/>
          </a:blip>
          <a:stretch>
            <a:fillRect/>
          </a:stretch>
        </a:blipFill>
        <a:effectLst/>
      </p:bgPr>
    </p:bg>
    <p:spTree>
      <p:nvGrpSpPr>
        <p:cNvPr id="1" name="Shape 26"/>
        <p:cNvGrpSpPr/>
        <p:nvPr/>
      </p:nvGrpSpPr>
      <p:grpSpPr>
        <a:xfrm>
          <a:off x="0" y="0"/>
          <a:ext cx="0" cy="0"/>
          <a:chOff x="0" y="0"/>
          <a:chExt cx="0" cy="0"/>
        </a:xfrm>
      </p:grpSpPr>
      <p:sp>
        <p:nvSpPr>
          <p:cNvPr id="28" name="Google Shape;28;p5"/>
          <p:cNvSpPr txBox="1"/>
          <p:nvPr/>
        </p:nvSpPr>
        <p:spPr>
          <a:xfrm>
            <a:off x="3533629" y="6327537"/>
            <a:ext cx="2133600" cy="365125"/>
          </a:xfrm>
          <a:prstGeom prst="rect">
            <a:avLst/>
          </a:prstGeom>
          <a:noFill/>
          <a:ln>
            <a:noFill/>
          </a:ln>
        </p:spPr>
        <p:txBody>
          <a:bodyPr spcFirstLastPara="1" wrap="square" lIns="91425" tIns="45700" rIns="91425" bIns="45700" anchor="ctr" anchorCtr="0">
            <a:noAutofit/>
          </a:bodyPr>
          <a:lstStyle/>
          <a:p>
            <a:pPr algn="ctr">
              <a:buClrTx/>
              <a:buFontTx/>
              <a:buNone/>
            </a:pPr>
            <a:fld id="{00000000-1234-1234-1234-123412341234}" type="slidenum">
              <a:rPr lang="en-US" kern="1200">
                <a:solidFill>
                  <a:prstClr val="black"/>
                </a:solidFill>
                <a:latin typeface="Calibri"/>
                <a:ea typeface="Calibri"/>
                <a:cs typeface="Calibri"/>
                <a:sym typeface="Calibri"/>
              </a:rPr>
              <a:pPr algn="ctr">
                <a:buClrTx/>
                <a:buFontTx/>
                <a:buNone/>
              </a:pPr>
              <a:t>‹#›</a:t>
            </a:fld>
            <a:endParaRPr kern="1200">
              <a:solidFill>
                <a:prstClr val="black"/>
              </a:solidFill>
              <a:latin typeface="Calibri"/>
              <a:ea typeface="Calibri"/>
              <a:cs typeface="Calibri"/>
              <a:sym typeface="Calibri"/>
            </a:endParaRP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Tree>
    <p:extLst>
      <p:ext uri="{BB962C8B-B14F-4D97-AF65-F5344CB8AC3E}">
        <p14:creationId xmlns:p14="http://schemas.microsoft.com/office/powerpoint/2010/main" val="48398436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1_Two Content" type="twoObj">
  <p:cSld name="1_Two Content">
    <p:bg>
      <p:bgPr>
        <a:blipFill>
          <a:blip r:embed="rId2">
            <a:alphaModFix/>
          </a:blip>
          <a:stretch>
            <a:fillRect/>
          </a:stretch>
        </a:blipFill>
        <a:effectLst/>
      </p:bgPr>
    </p:bg>
    <p:spTree>
      <p:nvGrpSpPr>
        <p:cNvPr id="1" name="Shape 29"/>
        <p:cNvGrpSpPr/>
        <p:nvPr/>
      </p:nvGrpSpPr>
      <p:grpSpPr>
        <a:xfrm>
          <a:off x="0" y="0"/>
          <a:ext cx="0" cy="0"/>
          <a:chOff x="0" y="0"/>
          <a:chExt cx="0" cy="0"/>
        </a:xfrm>
      </p:grpSpPr>
      <p:sp>
        <p:nvSpPr>
          <p:cNvPr id="30" name="Google Shape;30;p6"/>
          <p:cNvSpPr txBox="1">
            <a:spLocks noGrp="1"/>
          </p:cNvSpPr>
          <p:nvPr>
            <p:ph type="body" idx="1"/>
          </p:nvPr>
        </p:nvSpPr>
        <p:spPr>
          <a:xfrm>
            <a:off x="391159" y="1719072"/>
            <a:ext cx="4038600" cy="4407408"/>
          </a:xfrm>
          <a:prstGeom prst="rect">
            <a:avLst/>
          </a:prstGeom>
          <a:noFill/>
          <a:ln>
            <a:noFill/>
          </a:ln>
        </p:spPr>
        <p:txBody>
          <a:bodyPr spcFirstLastPara="1" wrap="square" lIns="91425" tIns="45700" rIns="91425" bIns="45700" anchor="t" anchorCtr="0"/>
          <a:lstStyle>
            <a:lvl1pPr marL="457200" marR="0" lvl="0" indent="-396240" algn="l" rtl="0">
              <a:spcBef>
                <a:spcPts val="480"/>
              </a:spcBef>
              <a:spcAft>
                <a:spcPts val="0"/>
              </a:spcAft>
              <a:buClr>
                <a:schemeClr val="accent1"/>
              </a:buClr>
              <a:buSzPts val="2640"/>
              <a:buFont typeface="Noto Sans Symbols"/>
              <a:buChar char="▪"/>
              <a:defRPr sz="2400" b="0" i="0" u="none" strike="noStrike" cap="none">
                <a:solidFill>
                  <a:srgbClr val="5C6670"/>
                </a:solidFill>
                <a:latin typeface="Calibri"/>
                <a:ea typeface="Calibri"/>
                <a:cs typeface="Calibri"/>
                <a:sym typeface="Calibri"/>
              </a:defRPr>
            </a:lvl1pPr>
            <a:lvl2pPr marL="914400" marR="0" lvl="1" indent="-382269" algn="l" rtl="0">
              <a:spcBef>
                <a:spcPts val="440"/>
              </a:spcBef>
              <a:spcAft>
                <a:spcPts val="0"/>
              </a:spcAft>
              <a:buClr>
                <a:schemeClr val="accent2"/>
              </a:buClr>
              <a:buSzPts val="2420"/>
              <a:buFont typeface="Noto Sans Symbols"/>
              <a:buChar char="▪"/>
              <a:defRPr sz="2200" b="0" i="0" u="none" strike="noStrike" cap="none">
                <a:solidFill>
                  <a:srgbClr val="5C6670"/>
                </a:solidFill>
                <a:latin typeface="Calibri"/>
                <a:ea typeface="Calibri"/>
                <a:cs typeface="Calibri"/>
                <a:sym typeface="Calibri"/>
              </a:defRPr>
            </a:lvl2pPr>
            <a:lvl3pPr marL="1371600" marR="0" lvl="2" indent="-368300" algn="l" rtl="0">
              <a:spcBef>
                <a:spcPts val="400"/>
              </a:spcBef>
              <a:spcAft>
                <a:spcPts val="0"/>
              </a:spcAft>
              <a:buClr>
                <a:schemeClr val="accent3"/>
              </a:buClr>
              <a:buSzPts val="2200"/>
              <a:buFont typeface="Noto Sans Symbols"/>
              <a:buChar char="▪"/>
              <a:defRPr sz="2000" b="0" i="0" u="none" strike="noStrike" cap="none">
                <a:solidFill>
                  <a:srgbClr val="5C6670"/>
                </a:solidFill>
                <a:latin typeface="Calibri"/>
                <a:ea typeface="Calibri"/>
                <a:cs typeface="Calibri"/>
                <a:sym typeface="Calibri"/>
              </a:defRPr>
            </a:lvl3pPr>
            <a:lvl4pPr marL="1828800" marR="0" lvl="3" indent="-354330" algn="l" rtl="0">
              <a:spcBef>
                <a:spcPts val="360"/>
              </a:spcBef>
              <a:spcAft>
                <a:spcPts val="0"/>
              </a:spcAft>
              <a:buClr>
                <a:schemeClr val="accent4"/>
              </a:buClr>
              <a:buSzPts val="1980"/>
              <a:buFont typeface="Noto Sans Symbols"/>
              <a:buChar char="▪"/>
              <a:defRPr sz="1800" b="0" i="0" u="none" strike="noStrike" cap="none">
                <a:solidFill>
                  <a:srgbClr val="5C6670"/>
                </a:solidFill>
                <a:latin typeface="Calibri"/>
                <a:ea typeface="Calibri"/>
                <a:cs typeface="Calibri"/>
                <a:sym typeface="Calibri"/>
              </a:defRPr>
            </a:lvl4pPr>
            <a:lvl5pPr marL="2286000" marR="0" lvl="4" indent="-340360" algn="l" rtl="0">
              <a:spcBef>
                <a:spcPts val="320"/>
              </a:spcBef>
              <a:spcAft>
                <a:spcPts val="0"/>
              </a:spcAft>
              <a:buClr>
                <a:schemeClr val="accent6"/>
              </a:buClr>
              <a:buSzPts val="1760"/>
              <a:buFont typeface="Noto Sans Symbols"/>
              <a:buChar char="▪"/>
              <a:defRPr sz="1600" b="0" i="0" u="none" strike="noStrike" cap="none">
                <a:solidFill>
                  <a:srgbClr val="5C6670"/>
                </a:solidFill>
                <a:latin typeface="Calibri"/>
                <a:ea typeface="Calibri"/>
                <a:cs typeface="Calibri"/>
                <a:sym typeface="Calibri"/>
              </a:defRPr>
            </a:lvl5pPr>
            <a:lvl6pPr marL="2743200" marR="0" lvl="5" indent="-342900" algn="l" rtl="0">
              <a:spcBef>
                <a:spcPts val="360"/>
              </a:spcBef>
              <a:spcAft>
                <a:spcPts val="0"/>
              </a:spcAft>
              <a:buClr>
                <a:schemeClr val="accent1"/>
              </a:buClr>
              <a:buSzPts val="1800"/>
              <a:buFont typeface="Noto Sans Symbols"/>
              <a:buChar char="▪"/>
              <a:defRPr sz="1800" b="0" i="0" u="none" strike="noStrike" cap="none">
                <a:solidFill>
                  <a:schemeClr val="dk2"/>
                </a:solidFill>
                <a:latin typeface="Calibri"/>
                <a:ea typeface="Calibri"/>
                <a:cs typeface="Calibri"/>
                <a:sym typeface="Calibri"/>
              </a:defRPr>
            </a:lvl6pPr>
            <a:lvl7pPr marL="3200400" marR="0" lvl="6" indent="-342900" algn="l" rtl="0">
              <a:spcBef>
                <a:spcPts val="360"/>
              </a:spcBef>
              <a:spcAft>
                <a:spcPts val="0"/>
              </a:spcAft>
              <a:buClr>
                <a:schemeClr val="accent2"/>
              </a:buClr>
              <a:buSzPts val="1800"/>
              <a:buFont typeface="Noto Sans Symbols"/>
              <a:buChar char="▪"/>
              <a:defRPr sz="1800" b="0" i="0" u="none" strike="noStrike" cap="none">
                <a:solidFill>
                  <a:schemeClr val="dk2"/>
                </a:solidFill>
                <a:latin typeface="Calibri"/>
                <a:ea typeface="Calibri"/>
                <a:cs typeface="Calibri"/>
                <a:sym typeface="Calibri"/>
              </a:defRPr>
            </a:lvl7pPr>
            <a:lvl8pPr marL="3657600" marR="0" lvl="7" indent="-342900" algn="l" rtl="0">
              <a:spcBef>
                <a:spcPts val="360"/>
              </a:spcBef>
              <a:spcAft>
                <a:spcPts val="0"/>
              </a:spcAft>
              <a:buClr>
                <a:schemeClr val="accent3"/>
              </a:buClr>
              <a:buSzPts val="1800"/>
              <a:buFont typeface="Noto Sans Symbols"/>
              <a:buChar char="▪"/>
              <a:defRPr sz="1800" b="0" i="0" u="none" strike="noStrike" cap="none">
                <a:solidFill>
                  <a:schemeClr val="dk2"/>
                </a:solidFill>
                <a:latin typeface="Calibri"/>
                <a:ea typeface="Calibri"/>
                <a:cs typeface="Calibri"/>
                <a:sym typeface="Calibri"/>
              </a:defRPr>
            </a:lvl8pPr>
            <a:lvl9pPr marL="4114800" marR="0" lvl="8" indent="-342900" algn="l" rtl="0">
              <a:spcBef>
                <a:spcPts val="360"/>
              </a:spcBef>
              <a:spcAft>
                <a:spcPts val="0"/>
              </a:spcAft>
              <a:buClr>
                <a:schemeClr val="accent5"/>
              </a:buClr>
              <a:buSzPts val="1800"/>
              <a:buFont typeface="Noto Sans Symbols"/>
              <a:buChar char="▪"/>
              <a:defRPr sz="1800" b="0" i="0" u="none" strike="noStrike" cap="none">
                <a:solidFill>
                  <a:schemeClr val="dk2"/>
                </a:solidFill>
                <a:latin typeface="Calibri"/>
                <a:ea typeface="Calibri"/>
                <a:cs typeface="Calibri"/>
                <a:sym typeface="Calibri"/>
              </a:defRPr>
            </a:lvl9pPr>
          </a:lstStyle>
          <a:p>
            <a:endParaRPr/>
          </a:p>
        </p:txBody>
      </p:sp>
      <p:sp>
        <p:nvSpPr>
          <p:cNvPr id="31" name="Google Shape;31;p6"/>
          <p:cNvSpPr txBox="1">
            <a:spLocks noGrp="1"/>
          </p:cNvSpPr>
          <p:nvPr>
            <p:ph type="body" idx="2"/>
          </p:nvPr>
        </p:nvSpPr>
        <p:spPr>
          <a:xfrm>
            <a:off x="4723660" y="1719072"/>
            <a:ext cx="4038600" cy="4407408"/>
          </a:xfrm>
          <a:prstGeom prst="rect">
            <a:avLst/>
          </a:prstGeom>
          <a:noFill/>
          <a:ln>
            <a:noFill/>
          </a:ln>
        </p:spPr>
        <p:txBody>
          <a:bodyPr spcFirstLastPara="1" wrap="square" lIns="91425" tIns="45700" rIns="91425" bIns="45700" anchor="t" anchorCtr="0"/>
          <a:lstStyle>
            <a:lvl1pPr marL="457200" marR="0" lvl="0" indent="-396240" algn="l" rtl="0">
              <a:spcBef>
                <a:spcPts val="480"/>
              </a:spcBef>
              <a:spcAft>
                <a:spcPts val="0"/>
              </a:spcAft>
              <a:buClr>
                <a:schemeClr val="accent1"/>
              </a:buClr>
              <a:buSzPts val="2640"/>
              <a:buFont typeface="Noto Sans Symbols"/>
              <a:buChar char="▪"/>
              <a:defRPr sz="2400" b="1" i="0" u="none" strike="noStrike" cap="none">
                <a:solidFill>
                  <a:srgbClr val="5C6670"/>
                </a:solidFill>
                <a:latin typeface="Calibri"/>
                <a:ea typeface="Calibri"/>
                <a:cs typeface="Calibri"/>
                <a:sym typeface="Calibri"/>
              </a:defRPr>
            </a:lvl1pPr>
            <a:lvl2pPr marL="914400" marR="0" lvl="1" indent="-382269" algn="l" rtl="0">
              <a:spcBef>
                <a:spcPts val="440"/>
              </a:spcBef>
              <a:spcAft>
                <a:spcPts val="0"/>
              </a:spcAft>
              <a:buClr>
                <a:schemeClr val="accent2"/>
              </a:buClr>
              <a:buSzPts val="2420"/>
              <a:buFont typeface="Noto Sans Symbols"/>
              <a:buChar char="▪"/>
              <a:defRPr sz="2200" b="0" i="0" u="none" strike="noStrike" cap="none">
                <a:solidFill>
                  <a:srgbClr val="5C6670"/>
                </a:solidFill>
                <a:latin typeface="Calibri"/>
                <a:ea typeface="Calibri"/>
                <a:cs typeface="Calibri"/>
                <a:sym typeface="Calibri"/>
              </a:defRPr>
            </a:lvl2pPr>
            <a:lvl3pPr marL="1371600" marR="0" lvl="2" indent="-368300" algn="l" rtl="0">
              <a:spcBef>
                <a:spcPts val="400"/>
              </a:spcBef>
              <a:spcAft>
                <a:spcPts val="0"/>
              </a:spcAft>
              <a:buClr>
                <a:schemeClr val="accent3"/>
              </a:buClr>
              <a:buSzPts val="2200"/>
              <a:buFont typeface="Noto Sans Symbols"/>
              <a:buChar char="▪"/>
              <a:defRPr sz="2000" b="0" i="0" u="none" strike="noStrike" cap="none">
                <a:solidFill>
                  <a:srgbClr val="5C6670"/>
                </a:solidFill>
                <a:latin typeface="Calibri"/>
                <a:ea typeface="Calibri"/>
                <a:cs typeface="Calibri"/>
                <a:sym typeface="Calibri"/>
              </a:defRPr>
            </a:lvl3pPr>
            <a:lvl4pPr marL="1828800" marR="0" lvl="3" indent="-354330" algn="l" rtl="0">
              <a:spcBef>
                <a:spcPts val="360"/>
              </a:spcBef>
              <a:spcAft>
                <a:spcPts val="0"/>
              </a:spcAft>
              <a:buClr>
                <a:schemeClr val="accent4"/>
              </a:buClr>
              <a:buSzPts val="1980"/>
              <a:buFont typeface="Noto Sans Symbols"/>
              <a:buChar char="▪"/>
              <a:defRPr sz="1800" b="0" i="0" u="none" strike="noStrike" cap="none">
                <a:solidFill>
                  <a:srgbClr val="5C6670"/>
                </a:solidFill>
                <a:latin typeface="Calibri"/>
                <a:ea typeface="Calibri"/>
                <a:cs typeface="Calibri"/>
                <a:sym typeface="Calibri"/>
              </a:defRPr>
            </a:lvl4pPr>
            <a:lvl5pPr marL="2286000" marR="0" lvl="4" indent="-340360" algn="l" rtl="0">
              <a:spcBef>
                <a:spcPts val="320"/>
              </a:spcBef>
              <a:spcAft>
                <a:spcPts val="0"/>
              </a:spcAft>
              <a:buClr>
                <a:schemeClr val="accent6"/>
              </a:buClr>
              <a:buSzPts val="1760"/>
              <a:buFont typeface="Noto Sans Symbols"/>
              <a:buChar char="▪"/>
              <a:defRPr sz="1600" b="0" i="0" u="none" strike="noStrike" cap="none">
                <a:solidFill>
                  <a:srgbClr val="5C6670"/>
                </a:solidFill>
                <a:latin typeface="Calibri"/>
                <a:ea typeface="Calibri"/>
                <a:cs typeface="Calibri"/>
                <a:sym typeface="Calibri"/>
              </a:defRPr>
            </a:lvl5pPr>
            <a:lvl6pPr marL="2743200" marR="0" lvl="5" indent="-342900" algn="l" rtl="0">
              <a:spcBef>
                <a:spcPts val="360"/>
              </a:spcBef>
              <a:spcAft>
                <a:spcPts val="0"/>
              </a:spcAft>
              <a:buClr>
                <a:schemeClr val="accent1"/>
              </a:buClr>
              <a:buSzPts val="1800"/>
              <a:buFont typeface="Noto Sans Symbols"/>
              <a:buChar char="▪"/>
              <a:defRPr sz="1800" b="0" i="0" u="none" strike="noStrike" cap="none">
                <a:solidFill>
                  <a:schemeClr val="dk2"/>
                </a:solidFill>
                <a:latin typeface="Calibri"/>
                <a:ea typeface="Calibri"/>
                <a:cs typeface="Calibri"/>
                <a:sym typeface="Calibri"/>
              </a:defRPr>
            </a:lvl6pPr>
            <a:lvl7pPr marL="3200400" marR="0" lvl="6" indent="-342900" algn="l" rtl="0">
              <a:spcBef>
                <a:spcPts val="360"/>
              </a:spcBef>
              <a:spcAft>
                <a:spcPts val="0"/>
              </a:spcAft>
              <a:buClr>
                <a:schemeClr val="accent2"/>
              </a:buClr>
              <a:buSzPts val="1800"/>
              <a:buFont typeface="Noto Sans Symbols"/>
              <a:buChar char="▪"/>
              <a:defRPr sz="1800" b="0" i="0" u="none" strike="noStrike" cap="none">
                <a:solidFill>
                  <a:schemeClr val="dk2"/>
                </a:solidFill>
                <a:latin typeface="Calibri"/>
                <a:ea typeface="Calibri"/>
                <a:cs typeface="Calibri"/>
                <a:sym typeface="Calibri"/>
              </a:defRPr>
            </a:lvl7pPr>
            <a:lvl8pPr marL="3657600" marR="0" lvl="7" indent="-342900" algn="l" rtl="0">
              <a:spcBef>
                <a:spcPts val="360"/>
              </a:spcBef>
              <a:spcAft>
                <a:spcPts val="0"/>
              </a:spcAft>
              <a:buClr>
                <a:schemeClr val="accent3"/>
              </a:buClr>
              <a:buSzPts val="1800"/>
              <a:buFont typeface="Noto Sans Symbols"/>
              <a:buChar char="▪"/>
              <a:defRPr sz="1800" b="0" i="0" u="none" strike="noStrike" cap="none">
                <a:solidFill>
                  <a:schemeClr val="dk2"/>
                </a:solidFill>
                <a:latin typeface="Calibri"/>
                <a:ea typeface="Calibri"/>
                <a:cs typeface="Calibri"/>
                <a:sym typeface="Calibri"/>
              </a:defRPr>
            </a:lvl8pPr>
            <a:lvl9pPr marL="4114800" marR="0" lvl="8" indent="-342900" algn="l" rtl="0">
              <a:spcBef>
                <a:spcPts val="360"/>
              </a:spcBef>
              <a:spcAft>
                <a:spcPts val="0"/>
              </a:spcAft>
              <a:buClr>
                <a:schemeClr val="accent5"/>
              </a:buClr>
              <a:buSzPts val="1800"/>
              <a:buFont typeface="Noto Sans Symbols"/>
              <a:buChar char="▪"/>
              <a:defRPr sz="1800" b="0" i="0" u="none" strike="noStrike" cap="none">
                <a:solidFill>
                  <a:schemeClr val="dk2"/>
                </a:solidFill>
                <a:latin typeface="Calibri"/>
                <a:ea typeface="Calibri"/>
                <a:cs typeface="Calibri"/>
                <a:sym typeface="Calibri"/>
              </a:defRPr>
            </a:lvl9pPr>
          </a:lstStyle>
          <a:p>
            <a:endParaRPr/>
          </a:p>
        </p:txBody>
      </p:sp>
      <p:sp>
        <p:nvSpPr>
          <p:cNvPr id="32" name="Google Shape;32;p6"/>
          <p:cNvSpPr txBox="1">
            <a:spLocks noGrp="1"/>
          </p:cNvSpPr>
          <p:nvPr>
            <p:ph type="title"/>
          </p:nvPr>
        </p:nvSpPr>
        <p:spPr>
          <a:xfrm>
            <a:off x="381000" y="355847"/>
            <a:ext cx="8381260" cy="1054394"/>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189167481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Statement with Two-Level Tag, 2">
  <p:cSld name="Statement with Two-Level Tag, 2">
    <p:spTree>
      <p:nvGrpSpPr>
        <p:cNvPr id="1" name="Shape 33"/>
        <p:cNvGrpSpPr/>
        <p:nvPr/>
      </p:nvGrpSpPr>
      <p:grpSpPr>
        <a:xfrm>
          <a:off x="0" y="0"/>
          <a:ext cx="0" cy="0"/>
          <a:chOff x="0" y="0"/>
          <a:chExt cx="0" cy="0"/>
        </a:xfrm>
      </p:grpSpPr>
      <p:sp>
        <p:nvSpPr>
          <p:cNvPr id="34" name="Google Shape;34;p7"/>
          <p:cNvSpPr txBox="1">
            <a:spLocks noGrp="1"/>
          </p:cNvSpPr>
          <p:nvPr>
            <p:ph type="title"/>
          </p:nvPr>
        </p:nvSpPr>
        <p:spPr>
          <a:xfrm>
            <a:off x="533400" y="1676400"/>
            <a:ext cx="8077200" cy="20574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lt1"/>
              </a:buClr>
              <a:buSzPts val="6600"/>
              <a:buFont typeface="Arial"/>
              <a:buNone/>
              <a:defRPr sz="6600" b="1"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5" name="Google Shape;35;p7"/>
          <p:cNvSpPr txBox="1">
            <a:spLocks noGrp="1"/>
          </p:cNvSpPr>
          <p:nvPr>
            <p:ph type="body" idx="1"/>
          </p:nvPr>
        </p:nvSpPr>
        <p:spPr>
          <a:xfrm>
            <a:off x="533400" y="3733802"/>
            <a:ext cx="8077200" cy="1500188"/>
          </a:xfrm>
          <a:prstGeom prst="rect">
            <a:avLst/>
          </a:prstGeom>
          <a:noFill/>
          <a:ln>
            <a:noFill/>
          </a:ln>
        </p:spPr>
        <p:txBody>
          <a:bodyPr spcFirstLastPara="1" wrap="square" lIns="91425" tIns="45700" rIns="91425" bIns="45700" anchor="t" anchorCtr="0"/>
          <a:lstStyle>
            <a:lvl1pPr marL="457200" marR="0" lvl="0" indent="-228600" algn="l" rtl="0">
              <a:spcBef>
                <a:spcPts val="640"/>
              </a:spcBef>
              <a:spcAft>
                <a:spcPts val="0"/>
              </a:spcAft>
              <a:buClr>
                <a:schemeClr val="accent1"/>
              </a:buClr>
              <a:buSzPts val="3520"/>
              <a:buFont typeface="Noto Sans Symbols"/>
              <a:buNone/>
              <a:defRPr sz="3200" b="1" i="0" u="none" strike="noStrike" cap="none">
                <a:solidFill>
                  <a:schemeClr val="accent2"/>
                </a:solidFill>
                <a:latin typeface="Calibri"/>
                <a:ea typeface="Calibri"/>
                <a:cs typeface="Calibri"/>
                <a:sym typeface="Calibri"/>
              </a:defRPr>
            </a:lvl1pPr>
            <a:lvl2pPr marL="914400" marR="0" lvl="1" indent="-228600" algn="l" rtl="0">
              <a:spcBef>
                <a:spcPts val="360"/>
              </a:spcBef>
              <a:spcAft>
                <a:spcPts val="0"/>
              </a:spcAft>
              <a:buClr>
                <a:schemeClr val="accent2"/>
              </a:buClr>
              <a:buSzPts val="1980"/>
              <a:buFont typeface="Noto Sans Symbols"/>
              <a:buNone/>
              <a:defRPr sz="1800" b="0" i="0" u="none" strike="noStrike" cap="none">
                <a:solidFill>
                  <a:srgbClr val="9A9EA3"/>
                </a:solidFill>
                <a:latin typeface="Calibri"/>
                <a:ea typeface="Calibri"/>
                <a:cs typeface="Calibri"/>
                <a:sym typeface="Calibri"/>
              </a:defRPr>
            </a:lvl2pPr>
            <a:lvl3pPr marL="1371600" marR="0" lvl="2" indent="-228600" algn="l" rtl="0">
              <a:spcBef>
                <a:spcPts val="320"/>
              </a:spcBef>
              <a:spcAft>
                <a:spcPts val="0"/>
              </a:spcAft>
              <a:buClr>
                <a:schemeClr val="accent3"/>
              </a:buClr>
              <a:buSzPts val="1760"/>
              <a:buFont typeface="Noto Sans Symbols"/>
              <a:buNone/>
              <a:defRPr sz="1600" b="0" i="0" u="none" strike="noStrike" cap="none">
                <a:solidFill>
                  <a:srgbClr val="9A9EA3"/>
                </a:solidFill>
                <a:latin typeface="Calibri"/>
                <a:ea typeface="Calibri"/>
                <a:cs typeface="Calibri"/>
                <a:sym typeface="Calibri"/>
              </a:defRPr>
            </a:lvl3pPr>
            <a:lvl4pPr marL="1828800" marR="0" lvl="3" indent="-228600" algn="l" rtl="0">
              <a:spcBef>
                <a:spcPts val="280"/>
              </a:spcBef>
              <a:spcAft>
                <a:spcPts val="0"/>
              </a:spcAft>
              <a:buClr>
                <a:schemeClr val="accent4"/>
              </a:buClr>
              <a:buSzPts val="1540"/>
              <a:buFont typeface="Noto Sans Symbols"/>
              <a:buNone/>
              <a:defRPr sz="1400" b="0" i="0" u="none" strike="noStrike" cap="none">
                <a:solidFill>
                  <a:srgbClr val="9A9EA3"/>
                </a:solidFill>
                <a:latin typeface="Calibri"/>
                <a:ea typeface="Calibri"/>
                <a:cs typeface="Calibri"/>
                <a:sym typeface="Calibri"/>
              </a:defRPr>
            </a:lvl4pPr>
            <a:lvl5pPr marL="2286000" marR="0" lvl="4" indent="-228600" algn="l" rtl="0">
              <a:spcBef>
                <a:spcPts val="280"/>
              </a:spcBef>
              <a:spcAft>
                <a:spcPts val="0"/>
              </a:spcAft>
              <a:buClr>
                <a:schemeClr val="accent6"/>
              </a:buClr>
              <a:buSzPts val="1540"/>
              <a:buFont typeface="Noto Sans Symbols"/>
              <a:buNone/>
              <a:defRPr sz="1400" b="0" i="0" u="none" strike="noStrike" cap="none">
                <a:solidFill>
                  <a:srgbClr val="9A9EA3"/>
                </a:solidFill>
                <a:latin typeface="Calibri"/>
                <a:ea typeface="Calibri"/>
                <a:cs typeface="Calibri"/>
                <a:sym typeface="Calibri"/>
              </a:defRPr>
            </a:lvl5pPr>
            <a:lvl6pPr marL="2743200" marR="0" lvl="5" indent="-228600" algn="l" rtl="0">
              <a:spcBef>
                <a:spcPts val="280"/>
              </a:spcBef>
              <a:spcAft>
                <a:spcPts val="0"/>
              </a:spcAft>
              <a:buClr>
                <a:schemeClr val="accent1"/>
              </a:buClr>
              <a:buSzPts val="1400"/>
              <a:buFont typeface="Noto Sans Symbols"/>
              <a:buNone/>
              <a:defRPr sz="1400" b="0" i="0" u="none" strike="noStrike" cap="none">
                <a:solidFill>
                  <a:srgbClr val="9A9EA3"/>
                </a:solidFill>
                <a:latin typeface="Calibri"/>
                <a:ea typeface="Calibri"/>
                <a:cs typeface="Calibri"/>
                <a:sym typeface="Calibri"/>
              </a:defRPr>
            </a:lvl6pPr>
            <a:lvl7pPr marL="3200400" marR="0" lvl="6" indent="-228600" algn="l" rtl="0">
              <a:spcBef>
                <a:spcPts val="280"/>
              </a:spcBef>
              <a:spcAft>
                <a:spcPts val="0"/>
              </a:spcAft>
              <a:buClr>
                <a:schemeClr val="accent2"/>
              </a:buClr>
              <a:buSzPts val="1400"/>
              <a:buFont typeface="Noto Sans Symbols"/>
              <a:buNone/>
              <a:defRPr sz="1400" b="0" i="0" u="none" strike="noStrike" cap="none">
                <a:solidFill>
                  <a:srgbClr val="9A9EA3"/>
                </a:solidFill>
                <a:latin typeface="Calibri"/>
                <a:ea typeface="Calibri"/>
                <a:cs typeface="Calibri"/>
                <a:sym typeface="Calibri"/>
              </a:defRPr>
            </a:lvl7pPr>
            <a:lvl8pPr marL="3657600" marR="0" lvl="7" indent="-228600" algn="l" rtl="0">
              <a:spcBef>
                <a:spcPts val="280"/>
              </a:spcBef>
              <a:spcAft>
                <a:spcPts val="0"/>
              </a:spcAft>
              <a:buClr>
                <a:schemeClr val="accent3"/>
              </a:buClr>
              <a:buSzPts val="1400"/>
              <a:buFont typeface="Noto Sans Symbols"/>
              <a:buNone/>
              <a:defRPr sz="1400" b="0" i="0" u="none" strike="noStrike" cap="none">
                <a:solidFill>
                  <a:srgbClr val="9A9EA3"/>
                </a:solidFill>
                <a:latin typeface="Calibri"/>
                <a:ea typeface="Calibri"/>
                <a:cs typeface="Calibri"/>
                <a:sym typeface="Calibri"/>
              </a:defRPr>
            </a:lvl8pPr>
            <a:lvl9pPr marL="4114800" marR="0" lvl="8" indent="-228600" algn="l" rtl="0">
              <a:spcBef>
                <a:spcPts val="280"/>
              </a:spcBef>
              <a:spcAft>
                <a:spcPts val="0"/>
              </a:spcAft>
              <a:buClr>
                <a:schemeClr val="accent5"/>
              </a:buClr>
              <a:buSzPts val="1400"/>
              <a:buFont typeface="Noto Sans Symbols"/>
              <a:buNone/>
              <a:defRPr sz="1400" b="0" i="0" u="none" strike="noStrike" cap="none">
                <a:solidFill>
                  <a:srgbClr val="9A9EA3"/>
                </a:solidFill>
                <a:latin typeface="Calibri"/>
                <a:ea typeface="Calibri"/>
                <a:cs typeface="Calibri"/>
                <a:sym typeface="Calibri"/>
              </a:defRPr>
            </a:lvl9pPr>
          </a:lstStyle>
          <a:p>
            <a:endParaRPr/>
          </a:p>
        </p:txBody>
      </p:sp>
      <p:sp>
        <p:nvSpPr>
          <p:cNvPr id="36" name="Google Shape;36;p7"/>
          <p:cNvSpPr txBox="1">
            <a:spLocks noGrp="1"/>
          </p:cNvSpPr>
          <p:nvPr>
            <p:ph type="body" idx="2"/>
          </p:nvPr>
        </p:nvSpPr>
        <p:spPr>
          <a:xfrm>
            <a:off x="6053143" y="304800"/>
            <a:ext cx="2505075" cy="533400"/>
          </a:xfrm>
          <a:prstGeom prst="rect">
            <a:avLst/>
          </a:prstGeom>
          <a:noFill/>
          <a:ln>
            <a:noFill/>
          </a:ln>
        </p:spPr>
        <p:txBody>
          <a:bodyPr spcFirstLastPara="1" wrap="square" lIns="91425" tIns="45700" rIns="91425" bIns="45700" anchor="b" anchorCtr="0"/>
          <a:lstStyle>
            <a:lvl1pPr marL="457200" marR="0" lvl="0" indent="-228600" algn="ctr" rtl="0">
              <a:spcBef>
                <a:spcPts val="640"/>
              </a:spcBef>
              <a:spcAft>
                <a:spcPts val="0"/>
              </a:spcAft>
              <a:buClr>
                <a:schemeClr val="accent1"/>
              </a:buClr>
              <a:buSzPts val="3520"/>
              <a:buFont typeface="Noto Sans Symbols"/>
              <a:buNone/>
              <a:defRPr sz="3200" b="1" i="0" u="none" strike="noStrike" cap="none">
                <a:solidFill>
                  <a:srgbClr val="5C6670"/>
                </a:solidFill>
                <a:latin typeface="Calibri"/>
                <a:ea typeface="Calibri"/>
                <a:cs typeface="Calibri"/>
                <a:sym typeface="Calibri"/>
              </a:defRPr>
            </a:lvl1pPr>
            <a:lvl2pPr marL="914400" marR="0" lvl="1" indent="-228600" algn="l" rtl="0">
              <a:spcBef>
                <a:spcPts val="640"/>
              </a:spcBef>
              <a:spcAft>
                <a:spcPts val="0"/>
              </a:spcAft>
              <a:buClr>
                <a:schemeClr val="accent2"/>
              </a:buClr>
              <a:buSzPts val="3520"/>
              <a:buFont typeface="Noto Sans Symbols"/>
              <a:buNone/>
              <a:defRPr sz="3200" b="1" i="0" u="none" strike="noStrike" cap="none">
                <a:solidFill>
                  <a:srgbClr val="5C6670"/>
                </a:solidFill>
                <a:latin typeface="Calibri"/>
                <a:ea typeface="Calibri"/>
                <a:cs typeface="Calibri"/>
                <a:sym typeface="Calibri"/>
              </a:defRPr>
            </a:lvl2pPr>
            <a:lvl3pPr marL="1371600" marR="0" lvl="2" indent="-228600" algn="l" rtl="0">
              <a:spcBef>
                <a:spcPts val="640"/>
              </a:spcBef>
              <a:spcAft>
                <a:spcPts val="0"/>
              </a:spcAft>
              <a:buClr>
                <a:schemeClr val="accent3"/>
              </a:buClr>
              <a:buSzPts val="3520"/>
              <a:buFont typeface="Noto Sans Symbols"/>
              <a:buNone/>
              <a:defRPr sz="3200" b="1" i="0" u="none" strike="noStrike" cap="none">
                <a:solidFill>
                  <a:srgbClr val="5C6670"/>
                </a:solidFill>
                <a:latin typeface="Calibri"/>
                <a:ea typeface="Calibri"/>
                <a:cs typeface="Calibri"/>
                <a:sym typeface="Calibri"/>
              </a:defRPr>
            </a:lvl3pPr>
            <a:lvl4pPr marL="1828800" marR="0" lvl="3" indent="-228600" algn="l" rtl="0">
              <a:spcBef>
                <a:spcPts val="640"/>
              </a:spcBef>
              <a:spcAft>
                <a:spcPts val="0"/>
              </a:spcAft>
              <a:buClr>
                <a:schemeClr val="accent4"/>
              </a:buClr>
              <a:buSzPts val="3520"/>
              <a:buFont typeface="Noto Sans Symbols"/>
              <a:buNone/>
              <a:defRPr sz="3200" b="1" i="0" u="none" strike="noStrike" cap="none">
                <a:solidFill>
                  <a:srgbClr val="5C6670"/>
                </a:solidFill>
                <a:latin typeface="Calibri"/>
                <a:ea typeface="Calibri"/>
                <a:cs typeface="Calibri"/>
                <a:sym typeface="Calibri"/>
              </a:defRPr>
            </a:lvl4pPr>
            <a:lvl5pPr marL="2286000" marR="0" lvl="4" indent="-228600" algn="l" rtl="0">
              <a:spcBef>
                <a:spcPts val="640"/>
              </a:spcBef>
              <a:spcAft>
                <a:spcPts val="0"/>
              </a:spcAft>
              <a:buClr>
                <a:schemeClr val="accent6"/>
              </a:buClr>
              <a:buSzPts val="3520"/>
              <a:buFont typeface="Noto Sans Symbols"/>
              <a:buNone/>
              <a:defRPr sz="3200" b="1" i="0" u="none" strike="noStrike" cap="none">
                <a:solidFill>
                  <a:srgbClr val="5C6670"/>
                </a:solidFill>
                <a:latin typeface="Calibri"/>
                <a:ea typeface="Calibri"/>
                <a:cs typeface="Calibri"/>
                <a:sym typeface="Calibri"/>
              </a:defRPr>
            </a:lvl5pPr>
            <a:lvl6pPr marL="2743200" marR="0" lvl="5" indent="-304800" algn="l" rtl="0">
              <a:spcBef>
                <a:spcPts val="240"/>
              </a:spcBef>
              <a:spcAft>
                <a:spcPts val="0"/>
              </a:spcAft>
              <a:buClr>
                <a:schemeClr val="accent1"/>
              </a:buClr>
              <a:buSzPts val="1200"/>
              <a:buFont typeface="Noto Sans Symbols"/>
              <a:buChar char="▪"/>
              <a:defRPr sz="1200" b="0" i="0" u="none" strike="noStrike" cap="none">
                <a:solidFill>
                  <a:schemeClr val="dk2"/>
                </a:solidFill>
                <a:latin typeface="Calibri"/>
                <a:ea typeface="Calibri"/>
                <a:cs typeface="Calibri"/>
                <a:sym typeface="Calibri"/>
              </a:defRPr>
            </a:lvl6pPr>
            <a:lvl7pPr marL="3200400" marR="0" lvl="6" indent="-304800" algn="l" rtl="0">
              <a:spcBef>
                <a:spcPts val="240"/>
              </a:spcBef>
              <a:spcAft>
                <a:spcPts val="0"/>
              </a:spcAft>
              <a:buClr>
                <a:schemeClr val="accent2"/>
              </a:buClr>
              <a:buSzPts val="1200"/>
              <a:buFont typeface="Noto Sans Symbols"/>
              <a:buChar char="▪"/>
              <a:defRPr sz="1200" b="0" i="0" u="none" strike="noStrike" cap="none">
                <a:solidFill>
                  <a:schemeClr val="dk2"/>
                </a:solidFill>
                <a:latin typeface="Calibri"/>
                <a:ea typeface="Calibri"/>
                <a:cs typeface="Calibri"/>
                <a:sym typeface="Calibri"/>
              </a:defRPr>
            </a:lvl7pPr>
            <a:lvl8pPr marL="3657600" marR="0" lvl="7" indent="-304800" algn="l" rtl="0">
              <a:spcBef>
                <a:spcPts val="240"/>
              </a:spcBef>
              <a:spcAft>
                <a:spcPts val="0"/>
              </a:spcAft>
              <a:buClr>
                <a:schemeClr val="accent3"/>
              </a:buClr>
              <a:buSzPts val="1200"/>
              <a:buFont typeface="Noto Sans Symbols"/>
              <a:buChar char="▪"/>
              <a:defRPr sz="1200" b="0" i="0" u="none" strike="noStrike" cap="none">
                <a:solidFill>
                  <a:schemeClr val="dk2"/>
                </a:solidFill>
                <a:latin typeface="Calibri"/>
                <a:ea typeface="Calibri"/>
                <a:cs typeface="Calibri"/>
                <a:sym typeface="Calibri"/>
              </a:defRPr>
            </a:lvl8pPr>
            <a:lvl9pPr marL="4114800" marR="0" lvl="8" indent="-304800" algn="l" rtl="0">
              <a:spcBef>
                <a:spcPts val="240"/>
              </a:spcBef>
              <a:spcAft>
                <a:spcPts val="0"/>
              </a:spcAft>
              <a:buClr>
                <a:schemeClr val="accent5"/>
              </a:buClr>
              <a:buSzPts val="1200"/>
              <a:buFont typeface="Noto Sans Symbols"/>
              <a:buChar char="▪"/>
              <a:defRPr sz="1200" b="0" i="0" u="none" strike="noStrike" cap="none">
                <a:solidFill>
                  <a:schemeClr val="dk2"/>
                </a:solidFill>
                <a:latin typeface="Calibri"/>
                <a:ea typeface="Calibri"/>
                <a:cs typeface="Calibri"/>
                <a:sym typeface="Calibri"/>
              </a:defRPr>
            </a:lvl9pPr>
          </a:lstStyle>
          <a:p>
            <a:endParaRPr/>
          </a:p>
        </p:txBody>
      </p:sp>
      <p:sp>
        <p:nvSpPr>
          <p:cNvPr id="37" name="Google Shape;37;p7"/>
          <p:cNvSpPr txBox="1">
            <a:spLocks noGrp="1"/>
          </p:cNvSpPr>
          <p:nvPr>
            <p:ph type="body" idx="3"/>
          </p:nvPr>
        </p:nvSpPr>
        <p:spPr>
          <a:xfrm>
            <a:off x="6053143" y="838200"/>
            <a:ext cx="2505075" cy="533400"/>
          </a:xfrm>
          <a:prstGeom prst="rect">
            <a:avLst/>
          </a:prstGeom>
          <a:noFill/>
          <a:ln>
            <a:noFill/>
          </a:ln>
        </p:spPr>
        <p:txBody>
          <a:bodyPr spcFirstLastPara="1" wrap="square" lIns="91425" tIns="45700" rIns="91425" bIns="45700" anchor="t" anchorCtr="0"/>
          <a:lstStyle>
            <a:lvl1pPr marL="457200" marR="0" lvl="0" indent="-228600" algn="ctr" rtl="0">
              <a:spcBef>
                <a:spcPts val="400"/>
              </a:spcBef>
              <a:spcAft>
                <a:spcPts val="0"/>
              </a:spcAft>
              <a:buClr>
                <a:schemeClr val="accent1"/>
              </a:buClr>
              <a:buSzPts val="2200"/>
              <a:buFont typeface="Noto Sans Symbols"/>
              <a:buNone/>
              <a:defRPr sz="2000" b="0" i="0" u="none" strike="noStrike" cap="none">
                <a:solidFill>
                  <a:srgbClr val="5C6670"/>
                </a:solidFill>
                <a:latin typeface="Calibri"/>
                <a:ea typeface="Calibri"/>
                <a:cs typeface="Calibri"/>
                <a:sym typeface="Calibri"/>
              </a:defRPr>
            </a:lvl1pPr>
            <a:lvl2pPr marL="914400" marR="0" lvl="1" indent="-228600" algn="l" rtl="0">
              <a:spcBef>
                <a:spcPts val="400"/>
              </a:spcBef>
              <a:spcAft>
                <a:spcPts val="0"/>
              </a:spcAft>
              <a:buClr>
                <a:schemeClr val="accent2"/>
              </a:buClr>
              <a:buSzPts val="2200"/>
              <a:buFont typeface="Noto Sans Symbols"/>
              <a:buNone/>
              <a:defRPr sz="2000" b="0" i="0" u="none" strike="noStrike" cap="none">
                <a:solidFill>
                  <a:srgbClr val="5C6670"/>
                </a:solidFill>
                <a:latin typeface="Calibri"/>
                <a:ea typeface="Calibri"/>
                <a:cs typeface="Calibri"/>
                <a:sym typeface="Calibri"/>
              </a:defRPr>
            </a:lvl2pPr>
            <a:lvl3pPr marL="1371600" marR="0" lvl="2" indent="-228600" algn="l" rtl="0">
              <a:spcBef>
                <a:spcPts val="400"/>
              </a:spcBef>
              <a:spcAft>
                <a:spcPts val="0"/>
              </a:spcAft>
              <a:buClr>
                <a:schemeClr val="accent3"/>
              </a:buClr>
              <a:buSzPts val="2200"/>
              <a:buFont typeface="Noto Sans Symbols"/>
              <a:buNone/>
              <a:defRPr sz="2000" b="0" i="0" u="none" strike="noStrike" cap="none">
                <a:solidFill>
                  <a:srgbClr val="5C6670"/>
                </a:solidFill>
                <a:latin typeface="Calibri"/>
                <a:ea typeface="Calibri"/>
                <a:cs typeface="Calibri"/>
                <a:sym typeface="Calibri"/>
              </a:defRPr>
            </a:lvl3pPr>
            <a:lvl4pPr marL="1828800" marR="0" lvl="3" indent="-228600" algn="l" rtl="0">
              <a:spcBef>
                <a:spcPts val="400"/>
              </a:spcBef>
              <a:spcAft>
                <a:spcPts val="0"/>
              </a:spcAft>
              <a:buClr>
                <a:schemeClr val="accent4"/>
              </a:buClr>
              <a:buSzPts val="2200"/>
              <a:buFont typeface="Noto Sans Symbols"/>
              <a:buNone/>
              <a:defRPr sz="2000" b="0" i="0" u="none" strike="noStrike" cap="none">
                <a:solidFill>
                  <a:srgbClr val="5C6670"/>
                </a:solidFill>
                <a:latin typeface="Calibri"/>
                <a:ea typeface="Calibri"/>
                <a:cs typeface="Calibri"/>
                <a:sym typeface="Calibri"/>
              </a:defRPr>
            </a:lvl4pPr>
            <a:lvl5pPr marL="2286000" marR="0" lvl="4" indent="-228600" algn="l" rtl="0">
              <a:spcBef>
                <a:spcPts val="400"/>
              </a:spcBef>
              <a:spcAft>
                <a:spcPts val="0"/>
              </a:spcAft>
              <a:buClr>
                <a:schemeClr val="accent6"/>
              </a:buClr>
              <a:buSzPts val="2200"/>
              <a:buFont typeface="Noto Sans Symbols"/>
              <a:buNone/>
              <a:defRPr sz="2000" b="0" i="0" u="none" strike="noStrike" cap="none">
                <a:solidFill>
                  <a:srgbClr val="5C6670"/>
                </a:solidFill>
                <a:latin typeface="Calibri"/>
                <a:ea typeface="Calibri"/>
                <a:cs typeface="Calibri"/>
                <a:sym typeface="Calibri"/>
              </a:defRPr>
            </a:lvl5pPr>
            <a:lvl6pPr marL="2743200" marR="0" lvl="5" indent="-304800" algn="l" rtl="0">
              <a:spcBef>
                <a:spcPts val="240"/>
              </a:spcBef>
              <a:spcAft>
                <a:spcPts val="0"/>
              </a:spcAft>
              <a:buClr>
                <a:schemeClr val="accent1"/>
              </a:buClr>
              <a:buSzPts val="1200"/>
              <a:buFont typeface="Noto Sans Symbols"/>
              <a:buChar char="▪"/>
              <a:defRPr sz="1200" b="0" i="0" u="none" strike="noStrike" cap="none">
                <a:solidFill>
                  <a:schemeClr val="dk2"/>
                </a:solidFill>
                <a:latin typeface="Calibri"/>
                <a:ea typeface="Calibri"/>
                <a:cs typeface="Calibri"/>
                <a:sym typeface="Calibri"/>
              </a:defRPr>
            </a:lvl6pPr>
            <a:lvl7pPr marL="3200400" marR="0" lvl="6" indent="-304800" algn="l" rtl="0">
              <a:spcBef>
                <a:spcPts val="240"/>
              </a:spcBef>
              <a:spcAft>
                <a:spcPts val="0"/>
              </a:spcAft>
              <a:buClr>
                <a:schemeClr val="accent2"/>
              </a:buClr>
              <a:buSzPts val="1200"/>
              <a:buFont typeface="Noto Sans Symbols"/>
              <a:buChar char="▪"/>
              <a:defRPr sz="1200" b="0" i="0" u="none" strike="noStrike" cap="none">
                <a:solidFill>
                  <a:schemeClr val="dk2"/>
                </a:solidFill>
                <a:latin typeface="Calibri"/>
                <a:ea typeface="Calibri"/>
                <a:cs typeface="Calibri"/>
                <a:sym typeface="Calibri"/>
              </a:defRPr>
            </a:lvl7pPr>
            <a:lvl8pPr marL="3657600" marR="0" lvl="7" indent="-304800" algn="l" rtl="0">
              <a:spcBef>
                <a:spcPts val="240"/>
              </a:spcBef>
              <a:spcAft>
                <a:spcPts val="0"/>
              </a:spcAft>
              <a:buClr>
                <a:schemeClr val="accent3"/>
              </a:buClr>
              <a:buSzPts val="1200"/>
              <a:buFont typeface="Noto Sans Symbols"/>
              <a:buChar char="▪"/>
              <a:defRPr sz="1200" b="0" i="0" u="none" strike="noStrike" cap="none">
                <a:solidFill>
                  <a:schemeClr val="dk2"/>
                </a:solidFill>
                <a:latin typeface="Calibri"/>
                <a:ea typeface="Calibri"/>
                <a:cs typeface="Calibri"/>
                <a:sym typeface="Calibri"/>
              </a:defRPr>
            </a:lvl8pPr>
            <a:lvl9pPr marL="4114800" marR="0" lvl="8" indent="-304800" algn="l" rtl="0">
              <a:spcBef>
                <a:spcPts val="240"/>
              </a:spcBef>
              <a:spcAft>
                <a:spcPts val="0"/>
              </a:spcAft>
              <a:buClr>
                <a:schemeClr val="accent5"/>
              </a:buClr>
              <a:buSzPts val="1200"/>
              <a:buFont typeface="Noto Sans Symbols"/>
              <a:buChar char="▪"/>
              <a:defRPr sz="1200" b="0" i="0" u="none" strike="noStrike" cap="none">
                <a:solidFill>
                  <a:schemeClr val="dk2"/>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96383175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Content">
  <p:cSld name="7_Title and Content">
    <p:spTree>
      <p:nvGrpSpPr>
        <p:cNvPr id="1" name="Shape 38"/>
        <p:cNvGrpSpPr/>
        <p:nvPr/>
      </p:nvGrpSpPr>
      <p:grpSpPr>
        <a:xfrm>
          <a:off x="0" y="0"/>
          <a:ext cx="0" cy="0"/>
          <a:chOff x="0" y="0"/>
          <a:chExt cx="0" cy="0"/>
        </a:xfrm>
      </p:grpSpPr>
      <p:sp>
        <p:nvSpPr>
          <p:cNvPr id="39" name="Google Shape;39;p8"/>
          <p:cNvSpPr txBox="1">
            <a:spLocks noGrp="1"/>
          </p:cNvSpPr>
          <p:nvPr>
            <p:ph type="body" idx="1"/>
          </p:nvPr>
        </p:nvSpPr>
        <p:spPr>
          <a:xfrm>
            <a:off x="380999" y="1719071"/>
            <a:ext cx="8407893" cy="4407408"/>
          </a:xfrm>
          <a:prstGeom prst="rect">
            <a:avLst/>
          </a:prstGeom>
          <a:noFill/>
          <a:ln>
            <a:noFill/>
          </a:ln>
        </p:spPr>
        <p:txBody>
          <a:bodyPr spcFirstLastPara="1" wrap="square" lIns="91425" tIns="45700" rIns="91425" bIns="45700" anchor="t" anchorCtr="0"/>
          <a:lstStyle>
            <a:lvl1pPr marL="457200" marR="0" lvl="0" indent="-424180" algn="l" rtl="0">
              <a:spcBef>
                <a:spcPts val="560"/>
              </a:spcBef>
              <a:spcAft>
                <a:spcPts val="0"/>
              </a:spcAft>
              <a:buClr>
                <a:schemeClr val="accent1"/>
              </a:buClr>
              <a:buSzPts val="3080"/>
              <a:buFont typeface="Noto Sans Symbols"/>
              <a:buChar char="▪"/>
              <a:defRPr sz="2800" b="0" i="0" u="none" strike="noStrike" cap="none">
                <a:solidFill>
                  <a:srgbClr val="5C6670"/>
                </a:solidFill>
                <a:latin typeface="Calibri"/>
                <a:ea typeface="Calibri"/>
                <a:cs typeface="Calibri"/>
                <a:sym typeface="Calibri"/>
              </a:defRPr>
            </a:lvl1pPr>
            <a:lvl2pPr marL="914400" marR="0" lvl="1" indent="-396240" algn="l" rtl="0">
              <a:spcBef>
                <a:spcPts val="480"/>
              </a:spcBef>
              <a:spcAft>
                <a:spcPts val="0"/>
              </a:spcAft>
              <a:buClr>
                <a:schemeClr val="accent2"/>
              </a:buClr>
              <a:buSzPts val="2640"/>
              <a:buFont typeface="Noto Sans Symbols"/>
              <a:buChar char="▪"/>
              <a:defRPr sz="2400" b="0" i="0" u="none" strike="noStrike" cap="none">
                <a:solidFill>
                  <a:srgbClr val="5C6670"/>
                </a:solidFill>
                <a:latin typeface="Calibri"/>
                <a:ea typeface="Calibri"/>
                <a:cs typeface="Calibri"/>
                <a:sym typeface="Calibri"/>
              </a:defRPr>
            </a:lvl2pPr>
            <a:lvl3pPr marL="1371600" marR="0" lvl="2" indent="-368300" algn="l" rtl="0">
              <a:spcBef>
                <a:spcPts val="400"/>
              </a:spcBef>
              <a:spcAft>
                <a:spcPts val="0"/>
              </a:spcAft>
              <a:buClr>
                <a:schemeClr val="accent3"/>
              </a:buClr>
              <a:buSzPts val="2200"/>
              <a:buFont typeface="Noto Sans Symbols"/>
              <a:buChar char="▪"/>
              <a:defRPr sz="2000" b="0" i="0" u="none" strike="noStrike" cap="none">
                <a:solidFill>
                  <a:srgbClr val="5C6670"/>
                </a:solidFill>
                <a:latin typeface="Calibri"/>
                <a:ea typeface="Calibri"/>
                <a:cs typeface="Calibri"/>
                <a:sym typeface="Calibri"/>
              </a:defRPr>
            </a:lvl3pPr>
            <a:lvl4pPr marL="1828800" marR="0" lvl="3" indent="-354330" algn="l" rtl="0">
              <a:spcBef>
                <a:spcPts val="360"/>
              </a:spcBef>
              <a:spcAft>
                <a:spcPts val="0"/>
              </a:spcAft>
              <a:buClr>
                <a:schemeClr val="accent4"/>
              </a:buClr>
              <a:buSzPts val="1980"/>
              <a:buFont typeface="Noto Sans Symbols"/>
              <a:buChar char="▪"/>
              <a:defRPr sz="1800" b="0" i="0" u="none" strike="noStrike" cap="none">
                <a:solidFill>
                  <a:srgbClr val="5C6670"/>
                </a:solidFill>
                <a:latin typeface="Calibri"/>
                <a:ea typeface="Calibri"/>
                <a:cs typeface="Calibri"/>
                <a:sym typeface="Calibri"/>
              </a:defRPr>
            </a:lvl4pPr>
            <a:lvl5pPr marL="2286000" marR="0" lvl="4" indent="-340360" algn="l" rtl="0">
              <a:spcBef>
                <a:spcPts val="320"/>
              </a:spcBef>
              <a:spcAft>
                <a:spcPts val="0"/>
              </a:spcAft>
              <a:buClr>
                <a:schemeClr val="accent6"/>
              </a:buClr>
              <a:buSzPts val="1760"/>
              <a:buFont typeface="Noto Sans Symbols"/>
              <a:buChar char="▪"/>
              <a:defRPr sz="1600" b="0" i="0" u="none" strike="noStrike" cap="none">
                <a:solidFill>
                  <a:srgbClr val="5C6670"/>
                </a:solidFill>
                <a:latin typeface="Calibri"/>
                <a:ea typeface="Calibri"/>
                <a:cs typeface="Calibri"/>
                <a:sym typeface="Calibri"/>
              </a:defRPr>
            </a:lvl5pPr>
            <a:lvl6pPr marL="2743200" marR="0" lvl="5" indent="-304800" algn="l" rtl="0">
              <a:spcBef>
                <a:spcPts val="240"/>
              </a:spcBef>
              <a:spcAft>
                <a:spcPts val="0"/>
              </a:spcAft>
              <a:buClr>
                <a:schemeClr val="accent1"/>
              </a:buClr>
              <a:buSzPts val="1200"/>
              <a:buFont typeface="Noto Sans Symbols"/>
              <a:buChar char="▪"/>
              <a:defRPr sz="1200" b="0" i="0" u="none" strike="noStrike" cap="none">
                <a:solidFill>
                  <a:schemeClr val="dk2"/>
                </a:solidFill>
                <a:latin typeface="Calibri"/>
                <a:ea typeface="Calibri"/>
                <a:cs typeface="Calibri"/>
                <a:sym typeface="Calibri"/>
              </a:defRPr>
            </a:lvl6pPr>
            <a:lvl7pPr marL="3200400" marR="0" lvl="6" indent="-304800" algn="l" rtl="0">
              <a:spcBef>
                <a:spcPts val="240"/>
              </a:spcBef>
              <a:spcAft>
                <a:spcPts val="0"/>
              </a:spcAft>
              <a:buClr>
                <a:schemeClr val="accent2"/>
              </a:buClr>
              <a:buSzPts val="1200"/>
              <a:buFont typeface="Noto Sans Symbols"/>
              <a:buChar char="▪"/>
              <a:defRPr sz="1200" b="0" i="0" u="none" strike="noStrike" cap="none">
                <a:solidFill>
                  <a:schemeClr val="dk2"/>
                </a:solidFill>
                <a:latin typeface="Calibri"/>
                <a:ea typeface="Calibri"/>
                <a:cs typeface="Calibri"/>
                <a:sym typeface="Calibri"/>
              </a:defRPr>
            </a:lvl7pPr>
            <a:lvl8pPr marL="3657600" marR="0" lvl="7" indent="-304800" algn="l" rtl="0">
              <a:spcBef>
                <a:spcPts val="240"/>
              </a:spcBef>
              <a:spcAft>
                <a:spcPts val="0"/>
              </a:spcAft>
              <a:buClr>
                <a:schemeClr val="accent3"/>
              </a:buClr>
              <a:buSzPts val="1200"/>
              <a:buFont typeface="Noto Sans Symbols"/>
              <a:buChar char="▪"/>
              <a:defRPr sz="1200" b="0" i="0" u="none" strike="noStrike" cap="none">
                <a:solidFill>
                  <a:schemeClr val="dk2"/>
                </a:solidFill>
                <a:latin typeface="Calibri"/>
                <a:ea typeface="Calibri"/>
                <a:cs typeface="Calibri"/>
                <a:sym typeface="Calibri"/>
              </a:defRPr>
            </a:lvl8pPr>
            <a:lvl9pPr marL="4114800" marR="0" lvl="8" indent="-304800" algn="l" rtl="0">
              <a:spcBef>
                <a:spcPts val="240"/>
              </a:spcBef>
              <a:spcAft>
                <a:spcPts val="0"/>
              </a:spcAft>
              <a:buClr>
                <a:schemeClr val="accent5"/>
              </a:buClr>
              <a:buSzPts val="1200"/>
              <a:buFont typeface="Noto Sans Symbols"/>
              <a:buChar char="▪"/>
              <a:defRPr sz="1200" b="0" i="0" u="none" strike="noStrike" cap="none">
                <a:solidFill>
                  <a:schemeClr val="dk2"/>
                </a:solidFill>
                <a:latin typeface="Calibri"/>
                <a:ea typeface="Calibri"/>
                <a:cs typeface="Calibri"/>
                <a:sym typeface="Calibri"/>
              </a:defRPr>
            </a:lvl9pPr>
          </a:lstStyle>
          <a:p>
            <a:endParaRPr/>
          </a:p>
        </p:txBody>
      </p:sp>
      <p:sp>
        <p:nvSpPr>
          <p:cNvPr id="40" name="Google Shape;40;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fld id="{00000000-1234-1234-1234-123412341234}" type="slidenum">
              <a:rPr lang="en-US">
                <a:solidFill>
                  <a:prstClr val="black"/>
                </a:solidFill>
              </a:rPr>
              <a:pPr/>
              <a:t>‹#›</a:t>
            </a:fld>
            <a:endParaRPr>
              <a:solidFill>
                <a:prstClr val="black"/>
              </a:solidFill>
            </a:endParaRPr>
          </a:p>
        </p:txBody>
      </p:sp>
      <p:sp>
        <p:nvSpPr>
          <p:cNvPr id="41" name="Google Shape;41;p8"/>
          <p:cNvSpPr txBox="1">
            <a:spLocks noGrp="1"/>
          </p:cNvSpPr>
          <p:nvPr>
            <p:ph type="title"/>
          </p:nvPr>
        </p:nvSpPr>
        <p:spPr>
          <a:xfrm>
            <a:off x="381000" y="355847"/>
            <a:ext cx="8381260" cy="1054394"/>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39977150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199"/>
          </a:xfrm>
          <a:prstGeom prst="rect">
            <a:avLst/>
          </a:prstGeom>
        </p:spPr>
      </p:pic>
      <p:sp>
        <p:nvSpPr>
          <p:cNvPr id="2" name="Title 1"/>
          <p:cNvSpPr>
            <a:spLocks noGrp="1"/>
          </p:cNvSpPr>
          <p:nvPr>
            <p:ph type="title"/>
          </p:nvPr>
        </p:nvSpPr>
        <p:spPr>
          <a:xfrm>
            <a:off x="1168811" y="420328"/>
            <a:ext cx="5158247" cy="590603"/>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309794598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userDrawn="1">
  <p:cSld name="1_Content with Caption Left">
    <p:bg>
      <p:bgPr>
        <a:blipFill rotWithShape="1">
          <a:blip r:embed="rId2"/>
          <a:stretch>
            <a:fillRect/>
          </a:stretch>
        </a:blipFill>
        <a:effectLst/>
      </p:bgPr>
    </p:bg>
    <p:spTree>
      <p:nvGrpSpPr>
        <p:cNvPr id="1" name=""/>
        <p:cNvGrpSpPr/>
        <p:nvPr/>
      </p:nvGrpSpPr>
      <p:grpSpPr>
        <a:xfrm>
          <a:off x="0" y="0"/>
          <a:ext cx="0" cy="0"/>
          <a:chOff x="0" y="0"/>
          <a:chExt cx="0" cy="0"/>
        </a:xfrm>
      </p:grpSpPr>
      <p:sp>
        <p:nvSpPr>
          <p:cNvPr id="9" name="Content Placeholder 2"/>
          <p:cNvSpPr>
            <a:spLocks noGrp="1"/>
          </p:cNvSpPr>
          <p:nvPr>
            <p:ph idx="1"/>
          </p:nvPr>
        </p:nvSpPr>
        <p:spPr>
          <a:xfrm>
            <a:off x="2199640" y="1036321"/>
            <a:ext cx="6589252" cy="4969193"/>
          </a:xfrm>
        </p:spPr>
        <p:txBody>
          <a:bodyPr/>
          <a:lstStyle>
            <a:lvl1pPr>
              <a:defRPr sz="2400" spc="0"/>
            </a:lvl1pPr>
            <a:lvl2pPr>
              <a:defRPr sz="2200" spc="0"/>
            </a:lvl2pPr>
            <a:lvl3pPr>
              <a:defRPr sz="2000" spc="0"/>
            </a:lvl3pPr>
            <a:lvl4pPr>
              <a:defRPr sz="1800" spc="0"/>
            </a:lvl4pPr>
            <a:lvl5pPr>
              <a:defRPr sz="1600" spc="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2"/>
          <p:cNvSpPr>
            <a:spLocks noGrp="1"/>
          </p:cNvSpPr>
          <p:nvPr>
            <p:ph type="body" idx="10"/>
          </p:nvPr>
        </p:nvSpPr>
        <p:spPr>
          <a:xfrm>
            <a:off x="2199639" y="304800"/>
            <a:ext cx="6589252" cy="639763"/>
          </a:xfrm>
        </p:spPr>
        <p:txBody>
          <a:bodyPr anchor="ctr" anchorCtr="0">
            <a:normAutofit/>
          </a:bodyPr>
          <a:lstStyle>
            <a:lvl1pPr marL="0" indent="0" algn="l">
              <a:buNone/>
              <a:defRPr sz="2800" b="0" i="0" spc="0">
                <a:solidFill>
                  <a:schemeClr val="tx1"/>
                </a:solidFill>
                <a:latin typeface="Museo Slab 500"/>
                <a:cs typeface="Museo Slab 50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Text Placeholder 3"/>
          <p:cNvSpPr>
            <a:spLocks noGrp="1"/>
          </p:cNvSpPr>
          <p:nvPr>
            <p:ph type="body" sz="half" idx="2"/>
          </p:nvPr>
        </p:nvSpPr>
        <p:spPr>
          <a:xfrm>
            <a:off x="60220" y="2171511"/>
            <a:ext cx="1910820" cy="2816352"/>
          </a:xfrm>
        </p:spPr>
        <p:txBody>
          <a:bodyPr tIns="0"/>
          <a:lstStyle>
            <a:lvl1pPr marL="0" indent="0">
              <a:buNone/>
              <a:defRPr sz="1800" b="0" spc="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4" name="Title 10"/>
          <p:cNvSpPr>
            <a:spLocks noGrp="1"/>
          </p:cNvSpPr>
          <p:nvPr>
            <p:ph type="title"/>
          </p:nvPr>
        </p:nvSpPr>
        <p:spPr>
          <a:xfrm>
            <a:off x="57912" y="1036321"/>
            <a:ext cx="1913456" cy="1033591"/>
          </a:xfrm>
        </p:spPr>
        <p:txBody>
          <a:bodyPr anchor="b"/>
          <a:lstStyle>
            <a:lvl1pPr algn="l">
              <a:defRPr sz="2000" spc="0" baseline="0"/>
            </a:lvl1pPr>
          </a:lstStyle>
          <a:p>
            <a:r>
              <a:rPr lang="en-US" dirty="0"/>
              <a:t>Click to edit Master title style</a:t>
            </a:r>
          </a:p>
        </p:txBody>
      </p:sp>
      <p:sp>
        <p:nvSpPr>
          <p:cNvPr id="8" name="Slide Number Placeholder 3"/>
          <p:cNvSpPr>
            <a:spLocks noGrp="1"/>
          </p:cNvSpPr>
          <p:nvPr>
            <p:ph type="sldNum" sz="quarter" idx="4"/>
          </p:nvPr>
        </p:nvSpPr>
        <p:spPr>
          <a:xfrm>
            <a:off x="381000" y="639552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D743B0-83BE-2241-8094-07BB909BF0D4}" type="slidenum">
              <a:rPr lang="en-US" smtClean="0">
                <a:solidFill>
                  <a:prstClr val="black">
                    <a:tint val="75000"/>
                  </a:prstClr>
                </a:solidFill>
              </a:rPr>
              <a:pPr/>
              <a:t>‹#›</a:t>
            </a:fld>
            <a:endParaRPr lang="en-US">
              <a:solidFill>
                <a:prstClr val="black">
                  <a:tint val="75000"/>
                </a:prstClr>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Tree>
    <p:extLst>
      <p:ext uri="{BB962C8B-B14F-4D97-AF65-F5344CB8AC3E}">
        <p14:creationId xmlns:p14="http://schemas.microsoft.com/office/powerpoint/2010/main" val="3011089318"/>
      </p:ext>
    </p:extLst>
  </p:cSld>
  <p:clrMapOvr>
    <a:overrideClrMapping bg1="lt1" tx1="dk1" bg2="lt2" tx2="dk2" accent1="accent1" accent2="accent2" accent3="accent3" accent4="accent4" accent5="accent5" accent6="accent6" hlink="hlink" folHlink="folHlink"/>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matchingName="Section Divider Orange" type="secHead">
  <p:cSld name="Section Divider Orange">
    <p:bg>
      <p:bgPr>
        <a:solidFill>
          <a:schemeClr val="accent1"/>
        </a:solidFill>
        <a:effectLst/>
      </p:bgPr>
    </p:bg>
    <p:spTree>
      <p:nvGrpSpPr>
        <p:cNvPr id="1" name="Shape 74"/>
        <p:cNvGrpSpPr/>
        <p:nvPr/>
      </p:nvGrpSpPr>
      <p:grpSpPr>
        <a:xfrm>
          <a:off x="0" y="0"/>
          <a:ext cx="0" cy="0"/>
          <a:chOff x="0" y="0"/>
          <a:chExt cx="0" cy="0"/>
        </a:xfrm>
      </p:grpSpPr>
      <p:sp>
        <p:nvSpPr>
          <p:cNvPr id="75" name="Google Shape;75;p17"/>
          <p:cNvSpPr txBox="1">
            <a:spLocks noGrp="1"/>
          </p:cNvSpPr>
          <p:nvPr>
            <p:ph type="body" idx="1"/>
          </p:nvPr>
        </p:nvSpPr>
        <p:spPr>
          <a:xfrm>
            <a:off x="380999" y="3412607"/>
            <a:ext cx="8341851" cy="1645920"/>
          </a:xfrm>
          <a:prstGeom prst="rect">
            <a:avLst/>
          </a:prstGeom>
          <a:noFill/>
          <a:ln>
            <a:noFill/>
          </a:ln>
        </p:spPr>
        <p:txBody>
          <a:bodyPr spcFirstLastPara="1" wrap="square" lIns="91425" tIns="45700" rIns="91425" bIns="45700" anchor="ctr" anchorCtr="0"/>
          <a:lstStyle>
            <a:lvl1pPr marL="457200" marR="0" lvl="0" indent="-228600" algn="ctr" rtl="0">
              <a:spcBef>
                <a:spcPts val="480"/>
              </a:spcBef>
              <a:spcAft>
                <a:spcPts val="0"/>
              </a:spcAft>
              <a:buClr>
                <a:schemeClr val="accent1"/>
              </a:buClr>
              <a:buSzPts val="2640"/>
              <a:buFont typeface="Noto Sans Symbols"/>
              <a:buNone/>
              <a:defRPr sz="2400" b="0" i="0" u="none" strike="noStrike" cap="none">
                <a:solidFill>
                  <a:srgbClr val="404040"/>
                </a:solidFill>
                <a:latin typeface="Calibri"/>
                <a:ea typeface="Calibri"/>
                <a:cs typeface="Calibri"/>
                <a:sym typeface="Calibri"/>
              </a:defRPr>
            </a:lvl1pPr>
            <a:lvl2pPr marL="914400" marR="0" lvl="1" indent="-228600" algn="l" rtl="0">
              <a:spcBef>
                <a:spcPts val="360"/>
              </a:spcBef>
              <a:spcAft>
                <a:spcPts val="0"/>
              </a:spcAft>
              <a:buClr>
                <a:schemeClr val="accent2"/>
              </a:buClr>
              <a:buSzPts val="1980"/>
              <a:buFont typeface="Noto Sans Symbols"/>
              <a:buNone/>
              <a:defRPr sz="1800" b="0" i="0" u="none" strike="noStrike" cap="none">
                <a:solidFill>
                  <a:srgbClr val="9A9EA3"/>
                </a:solidFill>
                <a:latin typeface="Calibri"/>
                <a:ea typeface="Calibri"/>
                <a:cs typeface="Calibri"/>
                <a:sym typeface="Calibri"/>
              </a:defRPr>
            </a:lvl2pPr>
            <a:lvl3pPr marL="1371600" marR="0" lvl="2" indent="-228600" algn="l" rtl="0">
              <a:spcBef>
                <a:spcPts val="320"/>
              </a:spcBef>
              <a:spcAft>
                <a:spcPts val="0"/>
              </a:spcAft>
              <a:buClr>
                <a:schemeClr val="accent3"/>
              </a:buClr>
              <a:buSzPts val="1760"/>
              <a:buFont typeface="Noto Sans Symbols"/>
              <a:buNone/>
              <a:defRPr sz="1600" b="0" i="0" u="none" strike="noStrike" cap="none">
                <a:solidFill>
                  <a:srgbClr val="9A9EA3"/>
                </a:solidFill>
                <a:latin typeface="Calibri"/>
                <a:ea typeface="Calibri"/>
                <a:cs typeface="Calibri"/>
                <a:sym typeface="Calibri"/>
              </a:defRPr>
            </a:lvl3pPr>
            <a:lvl4pPr marL="1828800" marR="0" lvl="3" indent="-228600" algn="l" rtl="0">
              <a:spcBef>
                <a:spcPts val="280"/>
              </a:spcBef>
              <a:spcAft>
                <a:spcPts val="0"/>
              </a:spcAft>
              <a:buClr>
                <a:schemeClr val="accent4"/>
              </a:buClr>
              <a:buSzPts val="1540"/>
              <a:buFont typeface="Noto Sans Symbols"/>
              <a:buNone/>
              <a:defRPr sz="1400" b="0" i="0" u="none" strike="noStrike" cap="none">
                <a:solidFill>
                  <a:srgbClr val="9A9EA3"/>
                </a:solidFill>
                <a:latin typeface="Calibri"/>
                <a:ea typeface="Calibri"/>
                <a:cs typeface="Calibri"/>
                <a:sym typeface="Calibri"/>
              </a:defRPr>
            </a:lvl4pPr>
            <a:lvl5pPr marL="2286000" marR="0" lvl="4" indent="-228600" algn="l" rtl="0">
              <a:spcBef>
                <a:spcPts val="280"/>
              </a:spcBef>
              <a:spcAft>
                <a:spcPts val="0"/>
              </a:spcAft>
              <a:buClr>
                <a:schemeClr val="accent6"/>
              </a:buClr>
              <a:buSzPts val="1540"/>
              <a:buFont typeface="Noto Sans Symbols"/>
              <a:buNone/>
              <a:defRPr sz="1400" b="0" i="0" u="none" strike="noStrike" cap="none">
                <a:solidFill>
                  <a:srgbClr val="9A9EA3"/>
                </a:solidFill>
                <a:latin typeface="Calibri"/>
                <a:ea typeface="Calibri"/>
                <a:cs typeface="Calibri"/>
                <a:sym typeface="Calibri"/>
              </a:defRPr>
            </a:lvl5pPr>
            <a:lvl6pPr marL="2743200" marR="0" lvl="5" indent="-228600" algn="l" rtl="0">
              <a:spcBef>
                <a:spcPts val="280"/>
              </a:spcBef>
              <a:spcAft>
                <a:spcPts val="0"/>
              </a:spcAft>
              <a:buClr>
                <a:schemeClr val="accent1"/>
              </a:buClr>
              <a:buSzPts val="1400"/>
              <a:buFont typeface="Noto Sans Symbols"/>
              <a:buNone/>
              <a:defRPr sz="1400" b="0" i="0" u="none" strike="noStrike" cap="none">
                <a:solidFill>
                  <a:srgbClr val="9A9EA3"/>
                </a:solidFill>
                <a:latin typeface="Calibri"/>
                <a:ea typeface="Calibri"/>
                <a:cs typeface="Calibri"/>
                <a:sym typeface="Calibri"/>
              </a:defRPr>
            </a:lvl6pPr>
            <a:lvl7pPr marL="3200400" marR="0" lvl="6" indent="-228600" algn="l" rtl="0">
              <a:spcBef>
                <a:spcPts val="280"/>
              </a:spcBef>
              <a:spcAft>
                <a:spcPts val="0"/>
              </a:spcAft>
              <a:buClr>
                <a:schemeClr val="accent2"/>
              </a:buClr>
              <a:buSzPts val="1400"/>
              <a:buFont typeface="Noto Sans Symbols"/>
              <a:buNone/>
              <a:defRPr sz="1400" b="0" i="0" u="none" strike="noStrike" cap="none">
                <a:solidFill>
                  <a:srgbClr val="9A9EA3"/>
                </a:solidFill>
                <a:latin typeface="Calibri"/>
                <a:ea typeface="Calibri"/>
                <a:cs typeface="Calibri"/>
                <a:sym typeface="Calibri"/>
              </a:defRPr>
            </a:lvl7pPr>
            <a:lvl8pPr marL="3657600" marR="0" lvl="7" indent="-228600" algn="l" rtl="0">
              <a:spcBef>
                <a:spcPts val="280"/>
              </a:spcBef>
              <a:spcAft>
                <a:spcPts val="0"/>
              </a:spcAft>
              <a:buClr>
                <a:schemeClr val="accent3"/>
              </a:buClr>
              <a:buSzPts val="1400"/>
              <a:buFont typeface="Noto Sans Symbols"/>
              <a:buNone/>
              <a:defRPr sz="1400" b="0" i="0" u="none" strike="noStrike" cap="none">
                <a:solidFill>
                  <a:srgbClr val="9A9EA3"/>
                </a:solidFill>
                <a:latin typeface="Calibri"/>
                <a:ea typeface="Calibri"/>
                <a:cs typeface="Calibri"/>
                <a:sym typeface="Calibri"/>
              </a:defRPr>
            </a:lvl8pPr>
            <a:lvl9pPr marL="4114800" marR="0" lvl="8" indent="-228600" algn="l" rtl="0">
              <a:spcBef>
                <a:spcPts val="280"/>
              </a:spcBef>
              <a:spcAft>
                <a:spcPts val="0"/>
              </a:spcAft>
              <a:buClr>
                <a:schemeClr val="accent5"/>
              </a:buClr>
              <a:buSzPts val="1400"/>
              <a:buFont typeface="Noto Sans Symbols"/>
              <a:buNone/>
              <a:defRPr sz="1400" b="0" i="0" u="none" strike="noStrike" cap="none">
                <a:solidFill>
                  <a:srgbClr val="9A9EA3"/>
                </a:solidFill>
                <a:latin typeface="Calibri"/>
                <a:ea typeface="Calibri"/>
                <a:cs typeface="Calibri"/>
                <a:sym typeface="Calibri"/>
              </a:defRPr>
            </a:lvl9pPr>
          </a:lstStyle>
          <a:p>
            <a:endParaRPr/>
          </a:p>
        </p:txBody>
      </p:sp>
      <p:sp>
        <p:nvSpPr>
          <p:cNvPr id="76" name="Google Shape;76;p17"/>
          <p:cNvSpPr txBox="1">
            <a:spLocks noGrp="1"/>
          </p:cNvSpPr>
          <p:nvPr>
            <p:ph type="title"/>
          </p:nvPr>
        </p:nvSpPr>
        <p:spPr>
          <a:xfrm>
            <a:off x="380999" y="1740195"/>
            <a:ext cx="8341851" cy="164592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rgbClr val="FFFFFF"/>
              </a:buClr>
              <a:buSzPts val="4200"/>
              <a:buFont typeface="Arial"/>
              <a:buNone/>
              <a:defRPr sz="4200" b="0" i="0" u="none" strike="noStrike" cap="none">
                <a:solidFill>
                  <a:srgbClr val="FFFFFF"/>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8" name="Google Shape;78;p17"/>
          <p:cNvSpPr txBox="1"/>
          <p:nvPr/>
        </p:nvSpPr>
        <p:spPr>
          <a:xfrm>
            <a:off x="3675969" y="6344721"/>
            <a:ext cx="2133600" cy="365125"/>
          </a:xfrm>
          <a:prstGeom prst="rect">
            <a:avLst/>
          </a:prstGeom>
          <a:noFill/>
          <a:ln>
            <a:noFill/>
          </a:ln>
        </p:spPr>
        <p:txBody>
          <a:bodyPr spcFirstLastPara="1" wrap="square" lIns="91425" tIns="45700" rIns="91425" bIns="45700" anchor="ctr" anchorCtr="0">
            <a:noAutofit/>
          </a:bodyPr>
          <a:lstStyle/>
          <a:p>
            <a:pPr algn="ctr">
              <a:buClrTx/>
              <a:buFontTx/>
              <a:buNone/>
            </a:pPr>
            <a:fld id="{00000000-1234-1234-1234-123412341234}" type="slidenum">
              <a:rPr lang="en-US" kern="1200">
                <a:solidFill>
                  <a:prstClr val="black"/>
                </a:solidFill>
                <a:latin typeface="Calibri"/>
                <a:ea typeface="Calibri"/>
                <a:cs typeface="Calibri"/>
                <a:sym typeface="Calibri"/>
              </a:rPr>
              <a:pPr algn="ctr">
                <a:buClrTx/>
                <a:buFontTx/>
                <a:buNone/>
              </a:pPr>
              <a:t>‹#›</a:t>
            </a:fld>
            <a:endParaRPr kern="1200">
              <a:solidFill>
                <a:prstClr val="black"/>
              </a:solidFill>
              <a:latin typeface="Calibri"/>
              <a:ea typeface="Calibri"/>
              <a:cs typeface="Calibri"/>
              <a:sym typeface="Calibri"/>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Tree>
    <p:extLst>
      <p:ext uri="{BB962C8B-B14F-4D97-AF65-F5344CB8AC3E}">
        <p14:creationId xmlns:p14="http://schemas.microsoft.com/office/powerpoint/2010/main" val="364301290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matchingName="Content with Caption Left">
  <p:cSld name="Content with Caption Left">
    <p:bg>
      <p:bgPr>
        <a:blipFill>
          <a:blip r:embed="rId2">
            <a:alphaModFix/>
          </a:blip>
          <a:stretch>
            <a:fillRect/>
          </a:stretch>
        </a:blipFill>
        <a:effectLst/>
      </p:bgPr>
    </p:bg>
    <p:spTree>
      <p:nvGrpSpPr>
        <p:cNvPr id="1" name="Shape 46"/>
        <p:cNvGrpSpPr/>
        <p:nvPr/>
      </p:nvGrpSpPr>
      <p:grpSpPr>
        <a:xfrm>
          <a:off x="0" y="0"/>
          <a:ext cx="0" cy="0"/>
          <a:chOff x="0" y="0"/>
          <a:chExt cx="0" cy="0"/>
        </a:xfrm>
      </p:grpSpPr>
      <p:sp>
        <p:nvSpPr>
          <p:cNvPr id="47" name="Google Shape;47;p10"/>
          <p:cNvSpPr txBox="1">
            <a:spLocks noGrp="1"/>
          </p:cNvSpPr>
          <p:nvPr>
            <p:ph type="body" idx="1"/>
          </p:nvPr>
        </p:nvSpPr>
        <p:spPr>
          <a:xfrm>
            <a:off x="2199640" y="1036320"/>
            <a:ext cx="6589252" cy="4969193"/>
          </a:xfrm>
          <a:prstGeom prst="rect">
            <a:avLst/>
          </a:prstGeom>
          <a:noFill/>
          <a:ln>
            <a:noFill/>
          </a:ln>
        </p:spPr>
        <p:txBody>
          <a:bodyPr spcFirstLastPara="1" wrap="square" lIns="91425" tIns="45700" rIns="91425" bIns="45700" anchor="t" anchorCtr="0"/>
          <a:lstStyle>
            <a:lvl1pPr marL="457200" marR="0" lvl="0" indent="-424180" algn="l" rtl="0">
              <a:spcBef>
                <a:spcPts val="560"/>
              </a:spcBef>
              <a:spcAft>
                <a:spcPts val="0"/>
              </a:spcAft>
              <a:buClr>
                <a:schemeClr val="accent1"/>
              </a:buClr>
              <a:buSzPts val="3080"/>
              <a:buFont typeface="Noto Sans Symbols"/>
              <a:buChar char="▪"/>
              <a:defRPr sz="2800" b="0" i="0" u="none" strike="noStrike" cap="none">
                <a:solidFill>
                  <a:srgbClr val="5C6670"/>
                </a:solidFill>
                <a:latin typeface="Calibri"/>
                <a:ea typeface="Calibri"/>
                <a:cs typeface="Calibri"/>
                <a:sym typeface="Calibri"/>
              </a:defRPr>
            </a:lvl1pPr>
            <a:lvl2pPr marL="914400" marR="0" lvl="1" indent="-396240" algn="l" rtl="0">
              <a:spcBef>
                <a:spcPts val="480"/>
              </a:spcBef>
              <a:spcAft>
                <a:spcPts val="0"/>
              </a:spcAft>
              <a:buClr>
                <a:schemeClr val="accent2"/>
              </a:buClr>
              <a:buSzPts val="2640"/>
              <a:buFont typeface="Noto Sans Symbols"/>
              <a:buChar char="▪"/>
              <a:defRPr sz="2400" b="0" i="0" u="none" strike="noStrike" cap="none">
                <a:solidFill>
                  <a:srgbClr val="5C6670"/>
                </a:solidFill>
                <a:latin typeface="Calibri"/>
                <a:ea typeface="Calibri"/>
                <a:cs typeface="Calibri"/>
                <a:sym typeface="Calibri"/>
              </a:defRPr>
            </a:lvl2pPr>
            <a:lvl3pPr marL="1371600" marR="0" lvl="2" indent="-368300" algn="l" rtl="0">
              <a:spcBef>
                <a:spcPts val="400"/>
              </a:spcBef>
              <a:spcAft>
                <a:spcPts val="0"/>
              </a:spcAft>
              <a:buClr>
                <a:schemeClr val="accent3"/>
              </a:buClr>
              <a:buSzPts val="2200"/>
              <a:buFont typeface="Noto Sans Symbols"/>
              <a:buChar char="▪"/>
              <a:defRPr sz="2000" b="0" i="0" u="none" strike="noStrike" cap="none">
                <a:solidFill>
                  <a:srgbClr val="5C6670"/>
                </a:solidFill>
                <a:latin typeface="Calibri"/>
                <a:ea typeface="Calibri"/>
                <a:cs typeface="Calibri"/>
                <a:sym typeface="Calibri"/>
              </a:defRPr>
            </a:lvl3pPr>
            <a:lvl4pPr marL="1828800" marR="0" lvl="3" indent="-354330" algn="l" rtl="0">
              <a:spcBef>
                <a:spcPts val="360"/>
              </a:spcBef>
              <a:spcAft>
                <a:spcPts val="0"/>
              </a:spcAft>
              <a:buClr>
                <a:schemeClr val="accent4"/>
              </a:buClr>
              <a:buSzPts val="1980"/>
              <a:buFont typeface="Noto Sans Symbols"/>
              <a:buChar char="▪"/>
              <a:defRPr sz="1800" b="0" i="0" u="none" strike="noStrike" cap="none">
                <a:solidFill>
                  <a:srgbClr val="5C6670"/>
                </a:solidFill>
                <a:latin typeface="Calibri"/>
                <a:ea typeface="Calibri"/>
                <a:cs typeface="Calibri"/>
                <a:sym typeface="Calibri"/>
              </a:defRPr>
            </a:lvl4pPr>
            <a:lvl5pPr marL="2286000" marR="0" lvl="4" indent="-340360" algn="l" rtl="0">
              <a:spcBef>
                <a:spcPts val="320"/>
              </a:spcBef>
              <a:spcAft>
                <a:spcPts val="0"/>
              </a:spcAft>
              <a:buClr>
                <a:schemeClr val="accent6"/>
              </a:buClr>
              <a:buSzPts val="1760"/>
              <a:buFont typeface="Noto Sans Symbols"/>
              <a:buChar char="▪"/>
              <a:defRPr sz="1600" b="0" i="0" u="none" strike="noStrike" cap="none">
                <a:solidFill>
                  <a:srgbClr val="5C6670"/>
                </a:solidFill>
                <a:latin typeface="Calibri"/>
                <a:ea typeface="Calibri"/>
                <a:cs typeface="Calibri"/>
                <a:sym typeface="Calibri"/>
              </a:defRPr>
            </a:lvl5pPr>
            <a:lvl6pPr marL="2743200" marR="0" lvl="5" indent="-355600" algn="l" rtl="0">
              <a:spcBef>
                <a:spcPts val="400"/>
              </a:spcBef>
              <a:spcAft>
                <a:spcPts val="0"/>
              </a:spcAft>
              <a:buClr>
                <a:schemeClr val="accent1"/>
              </a:buClr>
              <a:buSzPts val="2000"/>
              <a:buFont typeface="Noto Sans Symbols"/>
              <a:buChar char="▪"/>
              <a:defRPr sz="2000" b="0" i="0" u="none" strike="noStrike" cap="none">
                <a:solidFill>
                  <a:schemeClr val="dk2"/>
                </a:solidFill>
                <a:latin typeface="Calibri"/>
                <a:ea typeface="Calibri"/>
                <a:cs typeface="Calibri"/>
                <a:sym typeface="Calibri"/>
              </a:defRPr>
            </a:lvl6pPr>
            <a:lvl7pPr marL="3200400" marR="0" lvl="6" indent="-355600" algn="l" rtl="0">
              <a:spcBef>
                <a:spcPts val="400"/>
              </a:spcBef>
              <a:spcAft>
                <a:spcPts val="0"/>
              </a:spcAft>
              <a:buClr>
                <a:schemeClr val="accent2"/>
              </a:buClr>
              <a:buSzPts val="2000"/>
              <a:buFont typeface="Noto Sans Symbols"/>
              <a:buChar char="▪"/>
              <a:defRPr sz="2000" b="0" i="0" u="none" strike="noStrike" cap="none">
                <a:solidFill>
                  <a:schemeClr val="dk2"/>
                </a:solidFill>
                <a:latin typeface="Calibri"/>
                <a:ea typeface="Calibri"/>
                <a:cs typeface="Calibri"/>
                <a:sym typeface="Calibri"/>
              </a:defRPr>
            </a:lvl7pPr>
            <a:lvl8pPr marL="3657600" marR="0" lvl="7" indent="-355600" algn="l" rtl="0">
              <a:spcBef>
                <a:spcPts val="400"/>
              </a:spcBef>
              <a:spcAft>
                <a:spcPts val="0"/>
              </a:spcAft>
              <a:buClr>
                <a:schemeClr val="accent3"/>
              </a:buClr>
              <a:buSzPts val="2000"/>
              <a:buFont typeface="Noto Sans Symbols"/>
              <a:buChar char="▪"/>
              <a:defRPr sz="2000" b="0" i="0" u="none" strike="noStrike" cap="none">
                <a:solidFill>
                  <a:schemeClr val="dk2"/>
                </a:solidFill>
                <a:latin typeface="Calibri"/>
                <a:ea typeface="Calibri"/>
                <a:cs typeface="Calibri"/>
                <a:sym typeface="Calibri"/>
              </a:defRPr>
            </a:lvl8pPr>
            <a:lvl9pPr marL="4114800" marR="0" lvl="8" indent="-355600" algn="l" rtl="0">
              <a:spcBef>
                <a:spcPts val="400"/>
              </a:spcBef>
              <a:spcAft>
                <a:spcPts val="0"/>
              </a:spcAft>
              <a:buClr>
                <a:schemeClr val="accent5"/>
              </a:buClr>
              <a:buSzPts val="2000"/>
              <a:buFont typeface="Noto Sans Symbols"/>
              <a:buChar char="▪"/>
              <a:defRPr sz="2000" b="0" i="0" u="none" strike="noStrike" cap="none">
                <a:solidFill>
                  <a:schemeClr val="dk2"/>
                </a:solidFill>
                <a:latin typeface="Calibri"/>
                <a:ea typeface="Calibri"/>
                <a:cs typeface="Calibri"/>
                <a:sym typeface="Calibri"/>
              </a:defRPr>
            </a:lvl9pPr>
          </a:lstStyle>
          <a:p>
            <a:endParaRPr/>
          </a:p>
        </p:txBody>
      </p:sp>
      <p:sp>
        <p:nvSpPr>
          <p:cNvPr id="48" name="Google Shape;48;p10"/>
          <p:cNvSpPr txBox="1">
            <a:spLocks noGrp="1"/>
          </p:cNvSpPr>
          <p:nvPr>
            <p:ph type="body" idx="2"/>
          </p:nvPr>
        </p:nvSpPr>
        <p:spPr>
          <a:xfrm>
            <a:off x="2199639" y="304800"/>
            <a:ext cx="6589252" cy="639762"/>
          </a:xfrm>
          <a:prstGeom prst="rect">
            <a:avLst/>
          </a:prstGeom>
          <a:noFill/>
          <a:ln>
            <a:noFill/>
          </a:ln>
        </p:spPr>
        <p:txBody>
          <a:bodyPr spcFirstLastPara="1" wrap="square" lIns="91425" tIns="45700" rIns="91425" bIns="45700" anchor="ctr" anchorCtr="0"/>
          <a:lstStyle>
            <a:lvl1pPr marL="457200" marR="0" lvl="0" indent="-228600" algn="l" rtl="0">
              <a:spcBef>
                <a:spcPts val="560"/>
              </a:spcBef>
              <a:spcAft>
                <a:spcPts val="0"/>
              </a:spcAft>
              <a:buClr>
                <a:schemeClr val="accent1"/>
              </a:buClr>
              <a:buSzPts val="3080"/>
              <a:buFont typeface="Noto Sans Symbols"/>
              <a:buNone/>
              <a:defRPr sz="2800" b="0"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accent2"/>
              </a:buClr>
              <a:buSzPts val="2200"/>
              <a:buFont typeface="Noto Sans Symbols"/>
              <a:buNone/>
              <a:defRPr sz="2000" b="1" i="0" u="none" strike="noStrike" cap="none">
                <a:solidFill>
                  <a:srgbClr val="5C6670"/>
                </a:solidFill>
                <a:latin typeface="Calibri"/>
                <a:ea typeface="Calibri"/>
                <a:cs typeface="Calibri"/>
                <a:sym typeface="Calibri"/>
              </a:defRPr>
            </a:lvl2pPr>
            <a:lvl3pPr marL="1371600" marR="0" lvl="2" indent="-228600" algn="l" rtl="0">
              <a:spcBef>
                <a:spcPts val="360"/>
              </a:spcBef>
              <a:spcAft>
                <a:spcPts val="0"/>
              </a:spcAft>
              <a:buClr>
                <a:schemeClr val="accent3"/>
              </a:buClr>
              <a:buSzPts val="1980"/>
              <a:buFont typeface="Noto Sans Symbols"/>
              <a:buNone/>
              <a:defRPr sz="1800" b="1" i="0" u="none" strike="noStrike" cap="none">
                <a:solidFill>
                  <a:srgbClr val="5C6670"/>
                </a:solidFill>
                <a:latin typeface="Calibri"/>
                <a:ea typeface="Calibri"/>
                <a:cs typeface="Calibri"/>
                <a:sym typeface="Calibri"/>
              </a:defRPr>
            </a:lvl3pPr>
            <a:lvl4pPr marL="1828800" marR="0" lvl="3" indent="-228600" algn="l" rtl="0">
              <a:spcBef>
                <a:spcPts val="320"/>
              </a:spcBef>
              <a:spcAft>
                <a:spcPts val="0"/>
              </a:spcAft>
              <a:buClr>
                <a:schemeClr val="accent4"/>
              </a:buClr>
              <a:buSzPts val="1760"/>
              <a:buFont typeface="Noto Sans Symbols"/>
              <a:buNone/>
              <a:defRPr sz="1600" b="1" i="0" u="none" strike="noStrike" cap="none">
                <a:solidFill>
                  <a:srgbClr val="5C6670"/>
                </a:solidFill>
                <a:latin typeface="Calibri"/>
                <a:ea typeface="Calibri"/>
                <a:cs typeface="Calibri"/>
                <a:sym typeface="Calibri"/>
              </a:defRPr>
            </a:lvl4pPr>
            <a:lvl5pPr marL="2286000" marR="0" lvl="4" indent="-228600" algn="l" rtl="0">
              <a:spcBef>
                <a:spcPts val="320"/>
              </a:spcBef>
              <a:spcAft>
                <a:spcPts val="0"/>
              </a:spcAft>
              <a:buClr>
                <a:schemeClr val="accent6"/>
              </a:buClr>
              <a:buSzPts val="1760"/>
              <a:buFont typeface="Noto Sans Symbols"/>
              <a:buNone/>
              <a:defRPr sz="1600" b="1" i="0" u="none" strike="noStrike" cap="none">
                <a:solidFill>
                  <a:srgbClr val="5C6670"/>
                </a:solidFill>
                <a:latin typeface="Calibri"/>
                <a:ea typeface="Calibri"/>
                <a:cs typeface="Calibri"/>
                <a:sym typeface="Calibri"/>
              </a:defRPr>
            </a:lvl5pPr>
            <a:lvl6pPr marL="2743200" marR="0" lvl="5" indent="-228600" algn="l" rtl="0">
              <a:spcBef>
                <a:spcPts val="320"/>
              </a:spcBef>
              <a:spcAft>
                <a:spcPts val="0"/>
              </a:spcAft>
              <a:buClr>
                <a:schemeClr val="accent1"/>
              </a:buClr>
              <a:buSzPts val="1600"/>
              <a:buFont typeface="Noto Sans Symbols"/>
              <a:buNone/>
              <a:defRPr sz="1600" b="1" i="0" u="none" strike="noStrike" cap="none">
                <a:solidFill>
                  <a:schemeClr val="dk2"/>
                </a:solidFill>
                <a:latin typeface="Calibri"/>
                <a:ea typeface="Calibri"/>
                <a:cs typeface="Calibri"/>
                <a:sym typeface="Calibri"/>
              </a:defRPr>
            </a:lvl6pPr>
            <a:lvl7pPr marL="3200400" marR="0" lvl="6" indent="-228600" algn="l" rtl="0">
              <a:spcBef>
                <a:spcPts val="320"/>
              </a:spcBef>
              <a:spcAft>
                <a:spcPts val="0"/>
              </a:spcAft>
              <a:buClr>
                <a:schemeClr val="accent2"/>
              </a:buClr>
              <a:buSzPts val="1600"/>
              <a:buFont typeface="Noto Sans Symbols"/>
              <a:buNone/>
              <a:defRPr sz="1600" b="1" i="0" u="none" strike="noStrike" cap="none">
                <a:solidFill>
                  <a:schemeClr val="dk2"/>
                </a:solidFill>
                <a:latin typeface="Calibri"/>
                <a:ea typeface="Calibri"/>
                <a:cs typeface="Calibri"/>
                <a:sym typeface="Calibri"/>
              </a:defRPr>
            </a:lvl7pPr>
            <a:lvl8pPr marL="3657600" marR="0" lvl="7" indent="-228600" algn="l" rtl="0">
              <a:spcBef>
                <a:spcPts val="320"/>
              </a:spcBef>
              <a:spcAft>
                <a:spcPts val="0"/>
              </a:spcAft>
              <a:buClr>
                <a:schemeClr val="accent3"/>
              </a:buClr>
              <a:buSzPts val="1600"/>
              <a:buFont typeface="Noto Sans Symbols"/>
              <a:buNone/>
              <a:defRPr sz="1600" b="1" i="0" u="none" strike="noStrike" cap="none">
                <a:solidFill>
                  <a:schemeClr val="dk2"/>
                </a:solidFill>
                <a:latin typeface="Calibri"/>
                <a:ea typeface="Calibri"/>
                <a:cs typeface="Calibri"/>
                <a:sym typeface="Calibri"/>
              </a:defRPr>
            </a:lvl8pPr>
            <a:lvl9pPr marL="4114800" marR="0" lvl="8" indent="-228600" algn="l" rtl="0">
              <a:spcBef>
                <a:spcPts val="320"/>
              </a:spcBef>
              <a:spcAft>
                <a:spcPts val="0"/>
              </a:spcAft>
              <a:buClr>
                <a:schemeClr val="accent5"/>
              </a:buClr>
              <a:buSzPts val="1600"/>
              <a:buFont typeface="Noto Sans Symbols"/>
              <a:buNone/>
              <a:defRPr sz="1600" b="1" i="0" u="none" strike="noStrike" cap="none">
                <a:solidFill>
                  <a:schemeClr val="dk2"/>
                </a:solidFill>
                <a:latin typeface="Calibri"/>
                <a:ea typeface="Calibri"/>
                <a:cs typeface="Calibri"/>
                <a:sym typeface="Calibri"/>
              </a:defRPr>
            </a:lvl9pPr>
          </a:lstStyle>
          <a:p>
            <a:endParaRPr/>
          </a:p>
        </p:txBody>
      </p:sp>
      <p:sp>
        <p:nvSpPr>
          <p:cNvPr id="49" name="Google Shape;49;p10"/>
          <p:cNvSpPr txBox="1">
            <a:spLocks noGrp="1"/>
          </p:cNvSpPr>
          <p:nvPr>
            <p:ph type="body" idx="3"/>
          </p:nvPr>
        </p:nvSpPr>
        <p:spPr>
          <a:xfrm>
            <a:off x="60220" y="2171510"/>
            <a:ext cx="1910820" cy="2816352"/>
          </a:xfrm>
          <a:prstGeom prst="rect">
            <a:avLst/>
          </a:prstGeom>
          <a:noFill/>
          <a:ln>
            <a:noFill/>
          </a:ln>
        </p:spPr>
        <p:txBody>
          <a:bodyPr spcFirstLastPara="1" wrap="square" lIns="91425" tIns="0" rIns="91425" bIns="45700" anchor="t" anchorCtr="0"/>
          <a:lstStyle>
            <a:lvl1pPr marL="457200" marR="0" lvl="0" indent="-228600" algn="l" rtl="0">
              <a:spcBef>
                <a:spcPts val="360"/>
              </a:spcBef>
              <a:spcAft>
                <a:spcPts val="0"/>
              </a:spcAft>
              <a:buClr>
                <a:schemeClr val="accent1"/>
              </a:buClr>
              <a:buSzPts val="1980"/>
              <a:buFont typeface="Noto Sans Symbols"/>
              <a:buNone/>
              <a:defRPr sz="1800" b="0" i="0" u="none" strike="noStrike" cap="none">
                <a:solidFill>
                  <a:srgbClr val="FFFFFF"/>
                </a:solidFill>
                <a:latin typeface="Calibri"/>
                <a:ea typeface="Calibri"/>
                <a:cs typeface="Calibri"/>
                <a:sym typeface="Calibri"/>
              </a:defRPr>
            </a:lvl1pPr>
            <a:lvl2pPr marL="914400" marR="0" lvl="1" indent="-228600" algn="l" rtl="0">
              <a:spcBef>
                <a:spcPts val="240"/>
              </a:spcBef>
              <a:spcAft>
                <a:spcPts val="0"/>
              </a:spcAft>
              <a:buClr>
                <a:schemeClr val="accent2"/>
              </a:buClr>
              <a:buSzPts val="1320"/>
              <a:buFont typeface="Noto Sans Symbols"/>
              <a:buNone/>
              <a:defRPr sz="1200" b="0" i="0" u="none" strike="noStrike" cap="none">
                <a:solidFill>
                  <a:srgbClr val="5C6670"/>
                </a:solidFill>
                <a:latin typeface="Calibri"/>
                <a:ea typeface="Calibri"/>
                <a:cs typeface="Calibri"/>
                <a:sym typeface="Calibri"/>
              </a:defRPr>
            </a:lvl2pPr>
            <a:lvl3pPr marL="1371600" marR="0" lvl="2" indent="-228600" algn="l" rtl="0">
              <a:spcBef>
                <a:spcPts val="200"/>
              </a:spcBef>
              <a:spcAft>
                <a:spcPts val="0"/>
              </a:spcAft>
              <a:buClr>
                <a:schemeClr val="accent3"/>
              </a:buClr>
              <a:buSzPts val="1100"/>
              <a:buFont typeface="Noto Sans Symbols"/>
              <a:buNone/>
              <a:defRPr sz="1000" b="0" i="0" u="none" strike="noStrike" cap="none">
                <a:solidFill>
                  <a:srgbClr val="5C6670"/>
                </a:solidFill>
                <a:latin typeface="Calibri"/>
                <a:ea typeface="Calibri"/>
                <a:cs typeface="Calibri"/>
                <a:sym typeface="Calibri"/>
              </a:defRPr>
            </a:lvl3pPr>
            <a:lvl4pPr marL="1828800" marR="0" lvl="3" indent="-228600" algn="l" rtl="0">
              <a:spcBef>
                <a:spcPts val="180"/>
              </a:spcBef>
              <a:spcAft>
                <a:spcPts val="0"/>
              </a:spcAft>
              <a:buClr>
                <a:schemeClr val="accent4"/>
              </a:buClr>
              <a:buSzPts val="990"/>
              <a:buFont typeface="Noto Sans Symbols"/>
              <a:buNone/>
              <a:defRPr sz="900" b="0" i="0" u="none" strike="noStrike" cap="none">
                <a:solidFill>
                  <a:srgbClr val="5C6670"/>
                </a:solidFill>
                <a:latin typeface="Calibri"/>
                <a:ea typeface="Calibri"/>
                <a:cs typeface="Calibri"/>
                <a:sym typeface="Calibri"/>
              </a:defRPr>
            </a:lvl4pPr>
            <a:lvl5pPr marL="2286000" marR="0" lvl="4" indent="-228600" algn="l" rtl="0">
              <a:spcBef>
                <a:spcPts val="180"/>
              </a:spcBef>
              <a:spcAft>
                <a:spcPts val="0"/>
              </a:spcAft>
              <a:buClr>
                <a:schemeClr val="accent6"/>
              </a:buClr>
              <a:buSzPts val="990"/>
              <a:buFont typeface="Noto Sans Symbols"/>
              <a:buNone/>
              <a:defRPr sz="900" b="0" i="0" u="none" strike="noStrike" cap="none">
                <a:solidFill>
                  <a:srgbClr val="5C6670"/>
                </a:solidFill>
                <a:latin typeface="Calibri"/>
                <a:ea typeface="Calibri"/>
                <a:cs typeface="Calibri"/>
                <a:sym typeface="Calibri"/>
              </a:defRPr>
            </a:lvl5pPr>
            <a:lvl6pPr marL="2743200" marR="0" lvl="5" indent="-228600" algn="l" rtl="0">
              <a:spcBef>
                <a:spcPts val="180"/>
              </a:spcBef>
              <a:spcAft>
                <a:spcPts val="0"/>
              </a:spcAft>
              <a:buClr>
                <a:schemeClr val="accent1"/>
              </a:buClr>
              <a:buSzPts val="900"/>
              <a:buFont typeface="Noto Sans Symbols"/>
              <a:buNone/>
              <a:defRPr sz="900" b="0" i="0" u="none" strike="noStrike" cap="none">
                <a:solidFill>
                  <a:schemeClr val="dk2"/>
                </a:solidFill>
                <a:latin typeface="Calibri"/>
                <a:ea typeface="Calibri"/>
                <a:cs typeface="Calibri"/>
                <a:sym typeface="Calibri"/>
              </a:defRPr>
            </a:lvl6pPr>
            <a:lvl7pPr marL="3200400" marR="0" lvl="6" indent="-228600" algn="l" rtl="0">
              <a:spcBef>
                <a:spcPts val="180"/>
              </a:spcBef>
              <a:spcAft>
                <a:spcPts val="0"/>
              </a:spcAft>
              <a:buClr>
                <a:schemeClr val="accent2"/>
              </a:buClr>
              <a:buSzPts val="900"/>
              <a:buFont typeface="Noto Sans Symbols"/>
              <a:buNone/>
              <a:defRPr sz="900" b="0" i="0" u="none" strike="noStrike" cap="none">
                <a:solidFill>
                  <a:schemeClr val="dk2"/>
                </a:solidFill>
                <a:latin typeface="Calibri"/>
                <a:ea typeface="Calibri"/>
                <a:cs typeface="Calibri"/>
                <a:sym typeface="Calibri"/>
              </a:defRPr>
            </a:lvl7pPr>
            <a:lvl8pPr marL="3657600" marR="0" lvl="7" indent="-228600" algn="l" rtl="0">
              <a:spcBef>
                <a:spcPts val="180"/>
              </a:spcBef>
              <a:spcAft>
                <a:spcPts val="0"/>
              </a:spcAft>
              <a:buClr>
                <a:schemeClr val="accent3"/>
              </a:buClr>
              <a:buSzPts val="900"/>
              <a:buFont typeface="Noto Sans Symbols"/>
              <a:buNone/>
              <a:defRPr sz="900" b="0" i="0" u="none" strike="noStrike" cap="none">
                <a:solidFill>
                  <a:schemeClr val="dk2"/>
                </a:solidFill>
                <a:latin typeface="Calibri"/>
                <a:ea typeface="Calibri"/>
                <a:cs typeface="Calibri"/>
                <a:sym typeface="Calibri"/>
              </a:defRPr>
            </a:lvl8pPr>
            <a:lvl9pPr marL="4114800" marR="0" lvl="8" indent="-228600" algn="l" rtl="0">
              <a:spcBef>
                <a:spcPts val="180"/>
              </a:spcBef>
              <a:spcAft>
                <a:spcPts val="0"/>
              </a:spcAft>
              <a:buClr>
                <a:schemeClr val="accent5"/>
              </a:buClr>
              <a:buSzPts val="900"/>
              <a:buFont typeface="Noto Sans Symbols"/>
              <a:buNone/>
              <a:defRPr sz="900" b="0" i="0" u="none" strike="noStrike" cap="none">
                <a:solidFill>
                  <a:schemeClr val="dk2"/>
                </a:solidFill>
                <a:latin typeface="Calibri"/>
                <a:ea typeface="Calibri"/>
                <a:cs typeface="Calibri"/>
                <a:sym typeface="Calibri"/>
              </a:defRPr>
            </a:lvl9pPr>
          </a:lstStyle>
          <a:p>
            <a:endParaRPr/>
          </a:p>
        </p:txBody>
      </p:sp>
      <p:sp>
        <p:nvSpPr>
          <p:cNvPr id="50" name="Google Shape;50;p10"/>
          <p:cNvSpPr txBox="1">
            <a:spLocks noGrp="1"/>
          </p:cNvSpPr>
          <p:nvPr>
            <p:ph type="title"/>
          </p:nvPr>
        </p:nvSpPr>
        <p:spPr>
          <a:xfrm>
            <a:off x="57912" y="1036320"/>
            <a:ext cx="1913456" cy="103359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2" name="Google Shape;52;p10"/>
          <p:cNvSpPr txBox="1"/>
          <p:nvPr/>
        </p:nvSpPr>
        <p:spPr>
          <a:xfrm>
            <a:off x="3675969" y="6344721"/>
            <a:ext cx="2133600" cy="365125"/>
          </a:xfrm>
          <a:prstGeom prst="rect">
            <a:avLst/>
          </a:prstGeom>
          <a:noFill/>
          <a:ln>
            <a:noFill/>
          </a:ln>
        </p:spPr>
        <p:txBody>
          <a:bodyPr spcFirstLastPara="1" wrap="square" lIns="91425" tIns="45700" rIns="91425" bIns="45700" anchor="ctr" anchorCtr="0">
            <a:noAutofit/>
          </a:bodyPr>
          <a:lstStyle/>
          <a:p>
            <a:pPr algn="ctr">
              <a:buClrTx/>
              <a:buFontTx/>
              <a:buNone/>
            </a:pPr>
            <a:fld id="{00000000-1234-1234-1234-123412341234}" type="slidenum">
              <a:rPr lang="en-US" kern="1200">
                <a:solidFill>
                  <a:prstClr val="black"/>
                </a:solidFill>
                <a:latin typeface="Calibri"/>
                <a:ea typeface="Calibri"/>
                <a:cs typeface="Calibri"/>
                <a:sym typeface="Calibri"/>
              </a:rPr>
              <a:pPr algn="ctr">
                <a:buClrTx/>
                <a:buFontTx/>
                <a:buNone/>
              </a:pPr>
              <a:t>‹#›</a:t>
            </a:fld>
            <a:endParaRPr kern="1200">
              <a:solidFill>
                <a:prstClr val="black"/>
              </a:solidFill>
              <a:latin typeface="Calibri"/>
              <a:ea typeface="Calibri"/>
              <a:cs typeface="Calibri"/>
              <a:sym typeface="Calibri"/>
            </a:endParaRP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Tree>
    <p:extLst>
      <p:ext uri="{BB962C8B-B14F-4D97-AF65-F5344CB8AC3E}">
        <p14:creationId xmlns:p14="http://schemas.microsoft.com/office/powerpoint/2010/main" val="324191405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Statement with Tag, 2">
  <p:cSld name="Statement with Tag, 2">
    <p:spTree>
      <p:nvGrpSpPr>
        <p:cNvPr id="1" name="Shape 53"/>
        <p:cNvGrpSpPr/>
        <p:nvPr/>
      </p:nvGrpSpPr>
      <p:grpSpPr>
        <a:xfrm>
          <a:off x="0" y="0"/>
          <a:ext cx="0" cy="0"/>
          <a:chOff x="0" y="0"/>
          <a:chExt cx="0" cy="0"/>
        </a:xfrm>
      </p:grpSpPr>
      <p:sp>
        <p:nvSpPr>
          <p:cNvPr id="54" name="Google Shape;54;p11"/>
          <p:cNvSpPr txBox="1">
            <a:spLocks noGrp="1"/>
          </p:cNvSpPr>
          <p:nvPr>
            <p:ph type="title"/>
          </p:nvPr>
        </p:nvSpPr>
        <p:spPr>
          <a:xfrm>
            <a:off x="533400" y="2233613"/>
            <a:ext cx="8077200" cy="2057400"/>
          </a:xfrm>
          <a:prstGeom prst="rect">
            <a:avLst/>
          </a:prstGeom>
          <a:noFill/>
          <a:ln>
            <a:noFill/>
          </a:ln>
        </p:spPr>
        <p:txBody>
          <a:bodyPr spcFirstLastPara="1" wrap="square" lIns="91425" tIns="45700" rIns="91425" bIns="45700" anchor="b" anchorCtr="0"/>
          <a:lstStyle>
            <a:lvl1pPr marR="0" lvl="0" algn="ctr" rtl="0">
              <a:spcBef>
                <a:spcPts val="0"/>
              </a:spcBef>
              <a:spcAft>
                <a:spcPts val="0"/>
              </a:spcAft>
              <a:buClr>
                <a:schemeClr val="lt1"/>
              </a:buClr>
              <a:buSzPts val="7200"/>
              <a:buFont typeface="Arial"/>
              <a:buNone/>
              <a:defRPr sz="7200" b="1"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5" name="Google Shape;55;p11"/>
          <p:cNvSpPr txBox="1">
            <a:spLocks noGrp="1"/>
          </p:cNvSpPr>
          <p:nvPr>
            <p:ph type="body" idx="1"/>
          </p:nvPr>
        </p:nvSpPr>
        <p:spPr>
          <a:xfrm>
            <a:off x="533400" y="4291015"/>
            <a:ext cx="8077200" cy="1500188"/>
          </a:xfrm>
          <a:prstGeom prst="rect">
            <a:avLst/>
          </a:prstGeom>
          <a:noFill/>
          <a:ln>
            <a:noFill/>
          </a:ln>
        </p:spPr>
        <p:txBody>
          <a:bodyPr spcFirstLastPara="1" wrap="square" lIns="91425" tIns="45700" rIns="91425" bIns="45700" anchor="t" anchorCtr="0"/>
          <a:lstStyle>
            <a:lvl1pPr marL="457200" marR="0" lvl="0" indent="-228600" algn="ctr" rtl="0">
              <a:spcBef>
                <a:spcPts val="860"/>
              </a:spcBef>
              <a:spcAft>
                <a:spcPts val="0"/>
              </a:spcAft>
              <a:buClr>
                <a:schemeClr val="accent1"/>
              </a:buClr>
              <a:buSzPts val="4730"/>
              <a:buFont typeface="Noto Sans Symbols"/>
              <a:buNone/>
              <a:defRPr sz="4300" b="1" i="0" u="none" strike="noStrike" cap="none">
                <a:solidFill>
                  <a:schemeClr val="accent2"/>
                </a:solidFill>
                <a:latin typeface="Calibri"/>
                <a:ea typeface="Calibri"/>
                <a:cs typeface="Calibri"/>
                <a:sym typeface="Calibri"/>
              </a:defRPr>
            </a:lvl1pPr>
            <a:lvl2pPr marL="914400" marR="0" lvl="1" indent="-228600" algn="l" rtl="0">
              <a:spcBef>
                <a:spcPts val="480"/>
              </a:spcBef>
              <a:spcAft>
                <a:spcPts val="0"/>
              </a:spcAft>
              <a:buClr>
                <a:schemeClr val="accent2"/>
              </a:buClr>
              <a:buSzPts val="2640"/>
              <a:buFont typeface="Noto Sans Symbols"/>
              <a:buNone/>
              <a:defRPr sz="2400" b="0" i="0" u="none" strike="noStrike" cap="none">
                <a:solidFill>
                  <a:srgbClr val="9A9EA3"/>
                </a:solidFill>
                <a:latin typeface="Calibri"/>
                <a:ea typeface="Calibri"/>
                <a:cs typeface="Calibri"/>
                <a:sym typeface="Calibri"/>
              </a:defRPr>
            </a:lvl2pPr>
            <a:lvl3pPr marL="1371600" marR="0" lvl="2" indent="-228600" algn="l" rtl="0">
              <a:spcBef>
                <a:spcPts val="420"/>
              </a:spcBef>
              <a:spcAft>
                <a:spcPts val="0"/>
              </a:spcAft>
              <a:buClr>
                <a:schemeClr val="accent3"/>
              </a:buClr>
              <a:buSzPts val="2310"/>
              <a:buFont typeface="Noto Sans Symbols"/>
              <a:buNone/>
              <a:defRPr sz="2100" b="0" i="0" u="none" strike="noStrike" cap="none">
                <a:solidFill>
                  <a:srgbClr val="9A9EA3"/>
                </a:solidFill>
                <a:latin typeface="Calibri"/>
                <a:ea typeface="Calibri"/>
                <a:cs typeface="Calibri"/>
                <a:sym typeface="Calibri"/>
              </a:defRPr>
            </a:lvl3pPr>
            <a:lvl4pPr marL="1828800" marR="0" lvl="3" indent="-228600" algn="l" rtl="0">
              <a:spcBef>
                <a:spcPts val="380"/>
              </a:spcBef>
              <a:spcAft>
                <a:spcPts val="0"/>
              </a:spcAft>
              <a:buClr>
                <a:schemeClr val="accent4"/>
              </a:buClr>
              <a:buSzPts val="2090"/>
              <a:buFont typeface="Noto Sans Symbols"/>
              <a:buNone/>
              <a:defRPr sz="1900" b="0" i="0" u="none" strike="noStrike" cap="none">
                <a:solidFill>
                  <a:srgbClr val="9A9EA3"/>
                </a:solidFill>
                <a:latin typeface="Calibri"/>
                <a:ea typeface="Calibri"/>
                <a:cs typeface="Calibri"/>
                <a:sym typeface="Calibri"/>
              </a:defRPr>
            </a:lvl4pPr>
            <a:lvl5pPr marL="2286000" marR="0" lvl="4" indent="-228600" algn="l" rtl="0">
              <a:spcBef>
                <a:spcPts val="380"/>
              </a:spcBef>
              <a:spcAft>
                <a:spcPts val="0"/>
              </a:spcAft>
              <a:buClr>
                <a:schemeClr val="accent6"/>
              </a:buClr>
              <a:buSzPts val="2090"/>
              <a:buFont typeface="Noto Sans Symbols"/>
              <a:buNone/>
              <a:defRPr sz="1900" b="0" i="0" u="none" strike="noStrike" cap="none">
                <a:solidFill>
                  <a:srgbClr val="9A9EA3"/>
                </a:solidFill>
                <a:latin typeface="Calibri"/>
                <a:ea typeface="Calibri"/>
                <a:cs typeface="Calibri"/>
                <a:sym typeface="Calibri"/>
              </a:defRPr>
            </a:lvl5pPr>
            <a:lvl6pPr marL="2743200" marR="0" lvl="5" indent="-228600" algn="l" rtl="0">
              <a:spcBef>
                <a:spcPts val="380"/>
              </a:spcBef>
              <a:spcAft>
                <a:spcPts val="0"/>
              </a:spcAft>
              <a:buClr>
                <a:schemeClr val="accent1"/>
              </a:buClr>
              <a:buSzPts val="1900"/>
              <a:buFont typeface="Noto Sans Symbols"/>
              <a:buNone/>
              <a:defRPr sz="1900" b="0" i="0" u="none" strike="noStrike" cap="none">
                <a:solidFill>
                  <a:srgbClr val="9A9EA3"/>
                </a:solidFill>
                <a:latin typeface="Calibri"/>
                <a:ea typeface="Calibri"/>
                <a:cs typeface="Calibri"/>
                <a:sym typeface="Calibri"/>
              </a:defRPr>
            </a:lvl6pPr>
            <a:lvl7pPr marL="3200400" marR="0" lvl="6" indent="-228600" algn="l" rtl="0">
              <a:spcBef>
                <a:spcPts val="380"/>
              </a:spcBef>
              <a:spcAft>
                <a:spcPts val="0"/>
              </a:spcAft>
              <a:buClr>
                <a:schemeClr val="accent2"/>
              </a:buClr>
              <a:buSzPts val="1900"/>
              <a:buFont typeface="Noto Sans Symbols"/>
              <a:buNone/>
              <a:defRPr sz="1900" b="0" i="0" u="none" strike="noStrike" cap="none">
                <a:solidFill>
                  <a:srgbClr val="9A9EA3"/>
                </a:solidFill>
                <a:latin typeface="Calibri"/>
                <a:ea typeface="Calibri"/>
                <a:cs typeface="Calibri"/>
                <a:sym typeface="Calibri"/>
              </a:defRPr>
            </a:lvl7pPr>
            <a:lvl8pPr marL="3657600" marR="0" lvl="7" indent="-228600" algn="l" rtl="0">
              <a:spcBef>
                <a:spcPts val="380"/>
              </a:spcBef>
              <a:spcAft>
                <a:spcPts val="0"/>
              </a:spcAft>
              <a:buClr>
                <a:schemeClr val="accent3"/>
              </a:buClr>
              <a:buSzPts val="1900"/>
              <a:buFont typeface="Noto Sans Symbols"/>
              <a:buNone/>
              <a:defRPr sz="1900" b="0" i="0" u="none" strike="noStrike" cap="none">
                <a:solidFill>
                  <a:srgbClr val="9A9EA3"/>
                </a:solidFill>
                <a:latin typeface="Calibri"/>
                <a:ea typeface="Calibri"/>
                <a:cs typeface="Calibri"/>
                <a:sym typeface="Calibri"/>
              </a:defRPr>
            </a:lvl8pPr>
            <a:lvl9pPr marL="4114800" marR="0" lvl="8" indent="-228600" algn="l" rtl="0">
              <a:spcBef>
                <a:spcPts val="380"/>
              </a:spcBef>
              <a:spcAft>
                <a:spcPts val="0"/>
              </a:spcAft>
              <a:buClr>
                <a:schemeClr val="accent5"/>
              </a:buClr>
              <a:buSzPts val="1900"/>
              <a:buFont typeface="Noto Sans Symbols"/>
              <a:buNone/>
              <a:defRPr sz="1900" b="0" i="0" u="none" strike="noStrike" cap="none">
                <a:solidFill>
                  <a:srgbClr val="9A9EA3"/>
                </a:solidFill>
                <a:latin typeface="Calibri"/>
                <a:ea typeface="Calibri"/>
                <a:cs typeface="Calibri"/>
                <a:sym typeface="Calibri"/>
              </a:defRPr>
            </a:lvl9pPr>
          </a:lstStyle>
          <a:p>
            <a:endParaRPr/>
          </a:p>
        </p:txBody>
      </p:sp>
      <p:sp>
        <p:nvSpPr>
          <p:cNvPr id="56" name="Google Shape;56;p11"/>
          <p:cNvSpPr txBox="1">
            <a:spLocks noGrp="1"/>
          </p:cNvSpPr>
          <p:nvPr>
            <p:ph type="body" idx="2"/>
          </p:nvPr>
        </p:nvSpPr>
        <p:spPr>
          <a:xfrm>
            <a:off x="6858001" y="304800"/>
            <a:ext cx="1655064" cy="533400"/>
          </a:xfrm>
          <a:prstGeom prst="rect">
            <a:avLst/>
          </a:prstGeom>
          <a:noFill/>
          <a:ln>
            <a:noFill/>
          </a:ln>
        </p:spPr>
        <p:txBody>
          <a:bodyPr spcFirstLastPara="1" wrap="square" lIns="91425" tIns="45700" rIns="91425" bIns="45700" anchor="b" anchorCtr="0"/>
          <a:lstStyle>
            <a:lvl1pPr marL="457200" marR="0" lvl="0" indent="-228600" algn="ctr" rtl="0">
              <a:spcBef>
                <a:spcPts val="640"/>
              </a:spcBef>
              <a:spcAft>
                <a:spcPts val="0"/>
              </a:spcAft>
              <a:buClr>
                <a:schemeClr val="accent1"/>
              </a:buClr>
              <a:buSzPts val="3520"/>
              <a:buFont typeface="Noto Sans Symbols"/>
              <a:buNone/>
              <a:defRPr sz="3200" b="1" i="0" u="none" strike="noStrike" cap="none">
                <a:solidFill>
                  <a:srgbClr val="5C6670"/>
                </a:solidFill>
                <a:latin typeface="Calibri"/>
                <a:ea typeface="Calibri"/>
                <a:cs typeface="Calibri"/>
                <a:sym typeface="Calibri"/>
              </a:defRPr>
            </a:lvl1pPr>
            <a:lvl2pPr marL="914400" marR="0" lvl="1" indent="-228600" algn="l" rtl="0">
              <a:spcBef>
                <a:spcPts val="860"/>
              </a:spcBef>
              <a:spcAft>
                <a:spcPts val="0"/>
              </a:spcAft>
              <a:buClr>
                <a:schemeClr val="accent2"/>
              </a:buClr>
              <a:buSzPts val="4730"/>
              <a:buFont typeface="Noto Sans Symbols"/>
              <a:buNone/>
              <a:defRPr sz="4300" b="1" i="0" u="none" strike="noStrike" cap="none">
                <a:solidFill>
                  <a:srgbClr val="5C6670"/>
                </a:solidFill>
                <a:latin typeface="Calibri"/>
                <a:ea typeface="Calibri"/>
                <a:cs typeface="Calibri"/>
                <a:sym typeface="Calibri"/>
              </a:defRPr>
            </a:lvl2pPr>
            <a:lvl3pPr marL="1371600" marR="0" lvl="2" indent="-228600" algn="l" rtl="0">
              <a:spcBef>
                <a:spcPts val="860"/>
              </a:spcBef>
              <a:spcAft>
                <a:spcPts val="0"/>
              </a:spcAft>
              <a:buClr>
                <a:schemeClr val="accent3"/>
              </a:buClr>
              <a:buSzPts val="4730"/>
              <a:buFont typeface="Noto Sans Symbols"/>
              <a:buNone/>
              <a:defRPr sz="4300" b="1" i="0" u="none" strike="noStrike" cap="none">
                <a:solidFill>
                  <a:srgbClr val="5C6670"/>
                </a:solidFill>
                <a:latin typeface="Calibri"/>
                <a:ea typeface="Calibri"/>
                <a:cs typeface="Calibri"/>
                <a:sym typeface="Calibri"/>
              </a:defRPr>
            </a:lvl3pPr>
            <a:lvl4pPr marL="1828800" marR="0" lvl="3" indent="-228600" algn="l" rtl="0">
              <a:spcBef>
                <a:spcPts val="860"/>
              </a:spcBef>
              <a:spcAft>
                <a:spcPts val="0"/>
              </a:spcAft>
              <a:buClr>
                <a:schemeClr val="accent4"/>
              </a:buClr>
              <a:buSzPts val="4730"/>
              <a:buFont typeface="Noto Sans Symbols"/>
              <a:buNone/>
              <a:defRPr sz="4300" b="1" i="0" u="none" strike="noStrike" cap="none">
                <a:solidFill>
                  <a:srgbClr val="5C6670"/>
                </a:solidFill>
                <a:latin typeface="Calibri"/>
                <a:ea typeface="Calibri"/>
                <a:cs typeface="Calibri"/>
                <a:sym typeface="Calibri"/>
              </a:defRPr>
            </a:lvl4pPr>
            <a:lvl5pPr marL="2286000" marR="0" lvl="4" indent="-228600" algn="l" rtl="0">
              <a:spcBef>
                <a:spcPts val="860"/>
              </a:spcBef>
              <a:spcAft>
                <a:spcPts val="0"/>
              </a:spcAft>
              <a:buClr>
                <a:schemeClr val="accent6"/>
              </a:buClr>
              <a:buSzPts val="4730"/>
              <a:buFont typeface="Noto Sans Symbols"/>
              <a:buNone/>
              <a:defRPr sz="4300" b="1" i="0" u="none" strike="noStrike" cap="none">
                <a:solidFill>
                  <a:srgbClr val="5C6670"/>
                </a:solidFill>
                <a:latin typeface="Calibri"/>
                <a:ea typeface="Calibri"/>
                <a:cs typeface="Calibri"/>
                <a:sym typeface="Calibri"/>
              </a:defRPr>
            </a:lvl5pPr>
            <a:lvl6pPr marL="2743200" marR="0" lvl="5" indent="-304800" algn="l" rtl="0">
              <a:spcBef>
                <a:spcPts val="240"/>
              </a:spcBef>
              <a:spcAft>
                <a:spcPts val="0"/>
              </a:spcAft>
              <a:buClr>
                <a:schemeClr val="accent1"/>
              </a:buClr>
              <a:buSzPts val="1200"/>
              <a:buFont typeface="Noto Sans Symbols"/>
              <a:buChar char="▪"/>
              <a:defRPr sz="1200" b="0" i="0" u="none" strike="noStrike" cap="none">
                <a:solidFill>
                  <a:schemeClr val="dk2"/>
                </a:solidFill>
                <a:latin typeface="Calibri"/>
                <a:ea typeface="Calibri"/>
                <a:cs typeface="Calibri"/>
                <a:sym typeface="Calibri"/>
              </a:defRPr>
            </a:lvl6pPr>
            <a:lvl7pPr marL="3200400" marR="0" lvl="6" indent="-304800" algn="l" rtl="0">
              <a:spcBef>
                <a:spcPts val="240"/>
              </a:spcBef>
              <a:spcAft>
                <a:spcPts val="0"/>
              </a:spcAft>
              <a:buClr>
                <a:schemeClr val="accent2"/>
              </a:buClr>
              <a:buSzPts val="1200"/>
              <a:buFont typeface="Noto Sans Symbols"/>
              <a:buChar char="▪"/>
              <a:defRPr sz="1200" b="0" i="0" u="none" strike="noStrike" cap="none">
                <a:solidFill>
                  <a:schemeClr val="dk2"/>
                </a:solidFill>
                <a:latin typeface="Calibri"/>
                <a:ea typeface="Calibri"/>
                <a:cs typeface="Calibri"/>
                <a:sym typeface="Calibri"/>
              </a:defRPr>
            </a:lvl7pPr>
            <a:lvl8pPr marL="3657600" marR="0" lvl="7" indent="-304800" algn="l" rtl="0">
              <a:spcBef>
                <a:spcPts val="240"/>
              </a:spcBef>
              <a:spcAft>
                <a:spcPts val="0"/>
              </a:spcAft>
              <a:buClr>
                <a:schemeClr val="accent3"/>
              </a:buClr>
              <a:buSzPts val="1200"/>
              <a:buFont typeface="Noto Sans Symbols"/>
              <a:buChar char="▪"/>
              <a:defRPr sz="1200" b="0" i="0" u="none" strike="noStrike" cap="none">
                <a:solidFill>
                  <a:schemeClr val="dk2"/>
                </a:solidFill>
                <a:latin typeface="Calibri"/>
                <a:ea typeface="Calibri"/>
                <a:cs typeface="Calibri"/>
                <a:sym typeface="Calibri"/>
              </a:defRPr>
            </a:lvl8pPr>
            <a:lvl9pPr marL="4114800" marR="0" lvl="8" indent="-304800" algn="l" rtl="0">
              <a:spcBef>
                <a:spcPts val="240"/>
              </a:spcBef>
              <a:spcAft>
                <a:spcPts val="0"/>
              </a:spcAft>
              <a:buClr>
                <a:schemeClr val="accent5"/>
              </a:buClr>
              <a:buSzPts val="1200"/>
              <a:buFont typeface="Noto Sans Symbols"/>
              <a:buChar char="▪"/>
              <a:defRPr sz="1200" b="0" i="0" u="none" strike="noStrike" cap="none">
                <a:solidFill>
                  <a:schemeClr val="dk2"/>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83708084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Only Green Narrow Bar">
  <p:cSld name="Title Only Green Narrow Bar">
    <p:bg>
      <p:bgPr>
        <a:blipFill>
          <a:blip r:embed="rId2">
            <a:alphaModFix/>
          </a:blip>
          <a:stretch>
            <a:fillRect/>
          </a:stretch>
        </a:blipFill>
        <a:effectLst/>
      </p:bgPr>
    </p:bg>
    <p:spTree>
      <p:nvGrpSpPr>
        <p:cNvPr id="1" name="Shape 57"/>
        <p:cNvGrpSpPr/>
        <p:nvPr/>
      </p:nvGrpSpPr>
      <p:grpSpPr>
        <a:xfrm>
          <a:off x="0" y="0"/>
          <a:ext cx="0" cy="0"/>
          <a:chOff x="0" y="0"/>
          <a:chExt cx="0" cy="0"/>
        </a:xfrm>
      </p:grpSpPr>
      <p:sp>
        <p:nvSpPr>
          <p:cNvPr id="58" name="Google Shape;58;p12"/>
          <p:cNvSpPr txBox="1">
            <a:spLocks noGrp="1"/>
          </p:cNvSpPr>
          <p:nvPr>
            <p:ph type="title"/>
          </p:nvPr>
        </p:nvSpPr>
        <p:spPr>
          <a:xfrm>
            <a:off x="381000" y="355847"/>
            <a:ext cx="8381260" cy="782073"/>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342708359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Statement with Two-Level Tag, 3">
  <p:cSld name="Statement with Two-Level Tag, 3">
    <p:spTree>
      <p:nvGrpSpPr>
        <p:cNvPr id="1" name="Shape 69"/>
        <p:cNvGrpSpPr/>
        <p:nvPr/>
      </p:nvGrpSpPr>
      <p:grpSpPr>
        <a:xfrm>
          <a:off x="0" y="0"/>
          <a:ext cx="0" cy="0"/>
          <a:chOff x="0" y="0"/>
          <a:chExt cx="0" cy="0"/>
        </a:xfrm>
      </p:grpSpPr>
      <p:sp>
        <p:nvSpPr>
          <p:cNvPr id="70" name="Google Shape;70;p16"/>
          <p:cNvSpPr txBox="1">
            <a:spLocks noGrp="1"/>
          </p:cNvSpPr>
          <p:nvPr>
            <p:ph type="title"/>
          </p:nvPr>
        </p:nvSpPr>
        <p:spPr>
          <a:xfrm>
            <a:off x="533400" y="1676400"/>
            <a:ext cx="8077200" cy="20574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lt1"/>
              </a:buClr>
              <a:buSzPts val="6600"/>
              <a:buFont typeface="Arial"/>
              <a:buNone/>
              <a:defRPr sz="6600" b="1"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1" name="Google Shape;71;p16"/>
          <p:cNvSpPr txBox="1">
            <a:spLocks noGrp="1"/>
          </p:cNvSpPr>
          <p:nvPr>
            <p:ph type="body" idx="1"/>
          </p:nvPr>
        </p:nvSpPr>
        <p:spPr>
          <a:xfrm>
            <a:off x="533400" y="3733801"/>
            <a:ext cx="8077200" cy="1500188"/>
          </a:xfrm>
          <a:prstGeom prst="rect">
            <a:avLst/>
          </a:prstGeom>
          <a:noFill/>
          <a:ln>
            <a:noFill/>
          </a:ln>
        </p:spPr>
        <p:txBody>
          <a:bodyPr spcFirstLastPara="1" wrap="square" lIns="91425" tIns="45700" rIns="91425" bIns="45700" anchor="t" anchorCtr="0"/>
          <a:lstStyle>
            <a:lvl1pPr marL="457200" marR="0" lvl="0" indent="-228600" algn="l" rtl="0">
              <a:spcBef>
                <a:spcPts val="640"/>
              </a:spcBef>
              <a:spcAft>
                <a:spcPts val="0"/>
              </a:spcAft>
              <a:buClr>
                <a:schemeClr val="accent1"/>
              </a:buClr>
              <a:buSzPts val="3520"/>
              <a:buFont typeface="Noto Sans Symbols"/>
              <a:buNone/>
              <a:defRPr sz="3200" b="1" i="0" u="none" strike="noStrike" cap="none">
                <a:solidFill>
                  <a:schemeClr val="accent3"/>
                </a:solidFill>
                <a:latin typeface="Calibri"/>
                <a:ea typeface="Calibri"/>
                <a:cs typeface="Calibri"/>
                <a:sym typeface="Calibri"/>
              </a:defRPr>
            </a:lvl1pPr>
            <a:lvl2pPr marL="914400" marR="0" lvl="1" indent="-228600" algn="l" rtl="0">
              <a:spcBef>
                <a:spcPts val="360"/>
              </a:spcBef>
              <a:spcAft>
                <a:spcPts val="0"/>
              </a:spcAft>
              <a:buClr>
                <a:schemeClr val="accent2"/>
              </a:buClr>
              <a:buSzPts val="1980"/>
              <a:buFont typeface="Noto Sans Symbols"/>
              <a:buNone/>
              <a:defRPr sz="1800" b="0" i="0" u="none" strike="noStrike" cap="none">
                <a:solidFill>
                  <a:srgbClr val="9A9EA3"/>
                </a:solidFill>
                <a:latin typeface="Calibri"/>
                <a:ea typeface="Calibri"/>
                <a:cs typeface="Calibri"/>
                <a:sym typeface="Calibri"/>
              </a:defRPr>
            </a:lvl2pPr>
            <a:lvl3pPr marL="1371600" marR="0" lvl="2" indent="-228600" algn="l" rtl="0">
              <a:spcBef>
                <a:spcPts val="320"/>
              </a:spcBef>
              <a:spcAft>
                <a:spcPts val="0"/>
              </a:spcAft>
              <a:buClr>
                <a:schemeClr val="accent3"/>
              </a:buClr>
              <a:buSzPts val="1760"/>
              <a:buFont typeface="Noto Sans Symbols"/>
              <a:buNone/>
              <a:defRPr sz="1600" b="0" i="0" u="none" strike="noStrike" cap="none">
                <a:solidFill>
                  <a:srgbClr val="9A9EA3"/>
                </a:solidFill>
                <a:latin typeface="Calibri"/>
                <a:ea typeface="Calibri"/>
                <a:cs typeface="Calibri"/>
                <a:sym typeface="Calibri"/>
              </a:defRPr>
            </a:lvl3pPr>
            <a:lvl4pPr marL="1828800" marR="0" lvl="3" indent="-228600" algn="l" rtl="0">
              <a:spcBef>
                <a:spcPts val="280"/>
              </a:spcBef>
              <a:spcAft>
                <a:spcPts val="0"/>
              </a:spcAft>
              <a:buClr>
                <a:schemeClr val="accent4"/>
              </a:buClr>
              <a:buSzPts val="1540"/>
              <a:buFont typeface="Noto Sans Symbols"/>
              <a:buNone/>
              <a:defRPr sz="1400" b="0" i="0" u="none" strike="noStrike" cap="none">
                <a:solidFill>
                  <a:srgbClr val="9A9EA3"/>
                </a:solidFill>
                <a:latin typeface="Calibri"/>
                <a:ea typeface="Calibri"/>
                <a:cs typeface="Calibri"/>
                <a:sym typeface="Calibri"/>
              </a:defRPr>
            </a:lvl4pPr>
            <a:lvl5pPr marL="2286000" marR="0" lvl="4" indent="-228600" algn="l" rtl="0">
              <a:spcBef>
                <a:spcPts val="280"/>
              </a:spcBef>
              <a:spcAft>
                <a:spcPts val="0"/>
              </a:spcAft>
              <a:buClr>
                <a:schemeClr val="accent6"/>
              </a:buClr>
              <a:buSzPts val="1540"/>
              <a:buFont typeface="Noto Sans Symbols"/>
              <a:buNone/>
              <a:defRPr sz="1400" b="0" i="0" u="none" strike="noStrike" cap="none">
                <a:solidFill>
                  <a:srgbClr val="9A9EA3"/>
                </a:solidFill>
                <a:latin typeface="Calibri"/>
                <a:ea typeface="Calibri"/>
                <a:cs typeface="Calibri"/>
                <a:sym typeface="Calibri"/>
              </a:defRPr>
            </a:lvl5pPr>
            <a:lvl6pPr marL="2743200" marR="0" lvl="5" indent="-228600" algn="l" rtl="0">
              <a:spcBef>
                <a:spcPts val="280"/>
              </a:spcBef>
              <a:spcAft>
                <a:spcPts val="0"/>
              </a:spcAft>
              <a:buClr>
                <a:schemeClr val="accent1"/>
              </a:buClr>
              <a:buSzPts val="1400"/>
              <a:buFont typeface="Noto Sans Symbols"/>
              <a:buNone/>
              <a:defRPr sz="1400" b="0" i="0" u="none" strike="noStrike" cap="none">
                <a:solidFill>
                  <a:srgbClr val="9A9EA3"/>
                </a:solidFill>
                <a:latin typeface="Calibri"/>
                <a:ea typeface="Calibri"/>
                <a:cs typeface="Calibri"/>
                <a:sym typeface="Calibri"/>
              </a:defRPr>
            </a:lvl6pPr>
            <a:lvl7pPr marL="3200400" marR="0" lvl="6" indent="-228600" algn="l" rtl="0">
              <a:spcBef>
                <a:spcPts val="280"/>
              </a:spcBef>
              <a:spcAft>
                <a:spcPts val="0"/>
              </a:spcAft>
              <a:buClr>
                <a:schemeClr val="accent2"/>
              </a:buClr>
              <a:buSzPts val="1400"/>
              <a:buFont typeface="Noto Sans Symbols"/>
              <a:buNone/>
              <a:defRPr sz="1400" b="0" i="0" u="none" strike="noStrike" cap="none">
                <a:solidFill>
                  <a:srgbClr val="9A9EA3"/>
                </a:solidFill>
                <a:latin typeface="Calibri"/>
                <a:ea typeface="Calibri"/>
                <a:cs typeface="Calibri"/>
                <a:sym typeface="Calibri"/>
              </a:defRPr>
            </a:lvl7pPr>
            <a:lvl8pPr marL="3657600" marR="0" lvl="7" indent="-228600" algn="l" rtl="0">
              <a:spcBef>
                <a:spcPts val="280"/>
              </a:spcBef>
              <a:spcAft>
                <a:spcPts val="0"/>
              </a:spcAft>
              <a:buClr>
                <a:schemeClr val="accent3"/>
              </a:buClr>
              <a:buSzPts val="1400"/>
              <a:buFont typeface="Noto Sans Symbols"/>
              <a:buNone/>
              <a:defRPr sz="1400" b="0" i="0" u="none" strike="noStrike" cap="none">
                <a:solidFill>
                  <a:srgbClr val="9A9EA3"/>
                </a:solidFill>
                <a:latin typeface="Calibri"/>
                <a:ea typeface="Calibri"/>
                <a:cs typeface="Calibri"/>
                <a:sym typeface="Calibri"/>
              </a:defRPr>
            </a:lvl8pPr>
            <a:lvl9pPr marL="4114800" marR="0" lvl="8" indent="-228600" algn="l" rtl="0">
              <a:spcBef>
                <a:spcPts val="280"/>
              </a:spcBef>
              <a:spcAft>
                <a:spcPts val="0"/>
              </a:spcAft>
              <a:buClr>
                <a:schemeClr val="accent5"/>
              </a:buClr>
              <a:buSzPts val="1400"/>
              <a:buFont typeface="Noto Sans Symbols"/>
              <a:buNone/>
              <a:defRPr sz="1400" b="0" i="0" u="none" strike="noStrike" cap="none">
                <a:solidFill>
                  <a:srgbClr val="9A9EA3"/>
                </a:solidFill>
                <a:latin typeface="Calibri"/>
                <a:ea typeface="Calibri"/>
                <a:cs typeface="Calibri"/>
                <a:sym typeface="Calibri"/>
              </a:defRPr>
            </a:lvl9pPr>
          </a:lstStyle>
          <a:p>
            <a:endParaRPr/>
          </a:p>
        </p:txBody>
      </p:sp>
      <p:sp>
        <p:nvSpPr>
          <p:cNvPr id="72" name="Google Shape;72;p16"/>
          <p:cNvSpPr txBox="1">
            <a:spLocks noGrp="1"/>
          </p:cNvSpPr>
          <p:nvPr>
            <p:ph type="body" idx="2"/>
          </p:nvPr>
        </p:nvSpPr>
        <p:spPr>
          <a:xfrm>
            <a:off x="6053141" y="304800"/>
            <a:ext cx="2505075" cy="533400"/>
          </a:xfrm>
          <a:prstGeom prst="rect">
            <a:avLst/>
          </a:prstGeom>
          <a:noFill/>
          <a:ln>
            <a:noFill/>
          </a:ln>
        </p:spPr>
        <p:txBody>
          <a:bodyPr spcFirstLastPara="1" wrap="square" lIns="91425" tIns="45700" rIns="91425" bIns="45700" anchor="b" anchorCtr="0"/>
          <a:lstStyle>
            <a:lvl1pPr marL="457200" marR="0" lvl="0" indent="-228600" algn="ctr" rtl="0">
              <a:spcBef>
                <a:spcPts val="640"/>
              </a:spcBef>
              <a:spcAft>
                <a:spcPts val="0"/>
              </a:spcAft>
              <a:buClr>
                <a:schemeClr val="accent1"/>
              </a:buClr>
              <a:buSzPts val="3520"/>
              <a:buFont typeface="Noto Sans Symbols"/>
              <a:buNone/>
              <a:defRPr sz="3200" b="1" i="0" u="none" strike="noStrike" cap="none">
                <a:solidFill>
                  <a:srgbClr val="5C6670"/>
                </a:solidFill>
                <a:latin typeface="Calibri"/>
                <a:ea typeface="Calibri"/>
                <a:cs typeface="Calibri"/>
                <a:sym typeface="Calibri"/>
              </a:defRPr>
            </a:lvl1pPr>
            <a:lvl2pPr marL="914400" marR="0" lvl="1" indent="-228600" algn="l" rtl="0">
              <a:spcBef>
                <a:spcPts val="640"/>
              </a:spcBef>
              <a:spcAft>
                <a:spcPts val="0"/>
              </a:spcAft>
              <a:buClr>
                <a:schemeClr val="accent2"/>
              </a:buClr>
              <a:buSzPts val="3520"/>
              <a:buFont typeface="Noto Sans Symbols"/>
              <a:buNone/>
              <a:defRPr sz="3200" b="1" i="0" u="none" strike="noStrike" cap="none">
                <a:solidFill>
                  <a:srgbClr val="5C6670"/>
                </a:solidFill>
                <a:latin typeface="Calibri"/>
                <a:ea typeface="Calibri"/>
                <a:cs typeface="Calibri"/>
                <a:sym typeface="Calibri"/>
              </a:defRPr>
            </a:lvl2pPr>
            <a:lvl3pPr marL="1371600" marR="0" lvl="2" indent="-228600" algn="l" rtl="0">
              <a:spcBef>
                <a:spcPts val="640"/>
              </a:spcBef>
              <a:spcAft>
                <a:spcPts val="0"/>
              </a:spcAft>
              <a:buClr>
                <a:schemeClr val="accent3"/>
              </a:buClr>
              <a:buSzPts val="3520"/>
              <a:buFont typeface="Noto Sans Symbols"/>
              <a:buNone/>
              <a:defRPr sz="3200" b="1" i="0" u="none" strike="noStrike" cap="none">
                <a:solidFill>
                  <a:srgbClr val="5C6670"/>
                </a:solidFill>
                <a:latin typeface="Calibri"/>
                <a:ea typeface="Calibri"/>
                <a:cs typeface="Calibri"/>
                <a:sym typeface="Calibri"/>
              </a:defRPr>
            </a:lvl3pPr>
            <a:lvl4pPr marL="1828800" marR="0" lvl="3" indent="-228600" algn="l" rtl="0">
              <a:spcBef>
                <a:spcPts val="640"/>
              </a:spcBef>
              <a:spcAft>
                <a:spcPts val="0"/>
              </a:spcAft>
              <a:buClr>
                <a:schemeClr val="accent4"/>
              </a:buClr>
              <a:buSzPts val="3520"/>
              <a:buFont typeface="Noto Sans Symbols"/>
              <a:buNone/>
              <a:defRPr sz="3200" b="1" i="0" u="none" strike="noStrike" cap="none">
                <a:solidFill>
                  <a:srgbClr val="5C6670"/>
                </a:solidFill>
                <a:latin typeface="Calibri"/>
                <a:ea typeface="Calibri"/>
                <a:cs typeface="Calibri"/>
                <a:sym typeface="Calibri"/>
              </a:defRPr>
            </a:lvl4pPr>
            <a:lvl5pPr marL="2286000" marR="0" lvl="4" indent="-228600" algn="l" rtl="0">
              <a:spcBef>
                <a:spcPts val="640"/>
              </a:spcBef>
              <a:spcAft>
                <a:spcPts val="0"/>
              </a:spcAft>
              <a:buClr>
                <a:schemeClr val="accent6"/>
              </a:buClr>
              <a:buSzPts val="3520"/>
              <a:buFont typeface="Noto Sans Symbols"/>
              <a:buNone/>
              <a:defRPr sz="3200" b="1" i="0" u="none" strike="noStrike" cap="none">
                <a:solidFill>
                  <a:srgbClr val="5C6670"/>
                </a:solidFill>
                <a:latin typeface="Calibri"/>
                <a:ea typeface="Calibri"/>
                <a:cs typeface="Calibri"/>
                <a:sym typeface="Calibri"/>
              </a:defRPr>
            </a:lvl5pPr>
            <a:lvl6pPr marL="2743200" marR="0" lvl="5" indent="-304800" algn="l" rtl="0">
              <a:spcBef>
                <a:spcPts val="240"/>
              </a:spcBef>
              <a:spcAft>
                <a:spcPts val="0"/>
              </a:spcAft>
              <a:buClr>
                <a:schemeClr val="accent1"/>
              </a:buClr>
              <a:buSzPts val="1200"/>
              <a:buFont typeface="Noto Sans Symbols"/>
              <a:buChar char="▪"/>
              <a:defRPr sz="1200" b="0" i="0" u="none" strike="noStrike" cap="none">
                <a:solidFill>
                  <a:schemeClr val="dk2"/>
                </a:solidFill>
                <a:latin typeface="Calibri"/>
                <a:ea typeface="Calibri"/>
                <a:cs typeface="Calibri"/>
                <a:sym typeface="Calibri"/>
              </a:defRPr>
            </a:lvl6pPr>
            <a:lvl7pPr marL="3200400" marR="0" lvl="6" indent="-304800" algn="l" rtl="0">
              <a:spcBef>
                <a:spcPts val="240"/>
              </a:spcBef>
              <a:spcAft>
                <a:spcPts val="0"/>
              </a:spcAft>
              <a:buClr>
                <a:schemeClr val="accent2"/>
              </a:buClr>
              <a:buSzPts val="1200"/>
              <a:buFont typeface="Noto Sans Symbols"/>
              <a:buChar char="▪"/>
              <a:defRPr sz="1200" b="0" i="0" u="none" strike="noStrike" cap="none">
                <a:solidFill>
                  <a:schemeClr val="dk2"/>
                </a:solidFill>
                <a:latin typeface="Calibri"/>
                <a:ea typeface="Calibri"/>
                <a:cs typeface="Calibri"/>
                <a:sym typeface="Calibri"/>
              </a:defRPr>
            </a:lvl7pPr>
            <a:lvl8pPr marL="3657600" marR="0" lvl="7" indent="-304800" algn="l" rtl="0">
              <a:spcBef>
                <a:spcPts val="240"/>
              </a:spcBef>
              <a:spcAft>
                <a:spcPts val="0"/>
              </a:spcAft>
              <a:buClr>
                <a:schemeClr val="accent3"/>
              </a:buClr>
              <a:buSzPts val="1200"/>
              <a:buFont typeface="Noto Sans Symbols"/>
              <a:buChar char="▪"/>
              <a:defRPr sz="1200" b="0" i="0" u="none" strike="noStrike" cap="none">
                <a:solidFill>
                  <a:schemeClr val="dk2"/>
                </a:solidFill>
                <a:latin typeface="Calibri"/>
                <a:ea typeface="Calibri"/>
                <a:cs typeface="Calibri"/>
                <a:sym typeface="Calibri"/>
              </a:defRPr>
            </a:lvl8pPr>
            <a:lvl9pPr marL="4114800" marR="0" lvl="8" indent="-304800" algn="l" rtl="0">
              <a:spcBef>
                <a:spcPts val="240"/>
              </a:spcBef>
              <a:spcAft>
                <a:spcPts val="0"/>
              </a:spcAft>
              <a:buClr>
                <a:schemeClr val="accent5"/>
              </a:buClr>
              <a:buSzPts val="1200"/>
              <a:buFont typeface="Noto Sans Symbols"/>
              <a:buChar char="▪"/>
              <a:defRPr sz="1200" b="0" i="0" u="none" strike="noStrike" cap="none">
                <a:solidFill>
                  <a:schemeClr val="dk2"/>
                </a:solidFill>
                <a:latin typeface="Calibri"/>
                <a:ea typeface="Calibri"/>
                <a:cs typeface="Calibri"/>
                <a:sym typeface="Calibri"/>
              </a:defRPr>
            </a:lvl9pPr>
          </a:lstStyle>
          <a:p>
            <a:endParaRPr/>
          </a:p>
        </p:txBody>
      </p:sp>
      <p:sp>
        <p:nvSpPr>
          <p:cNvPr id="73" name="Google Shape;73;p16"/>
          <p:cNvSpPr txBox="1">
            <a:spLocks noGrp="1"/>
          </p:cNvSpPr>
          <p:nvPr>
            <p:ph type="body" idx="3"/>
          </p:nvPr>
        </p:nvSpPr>
        <p:spPr>
          <a:xfrm>
            <a:off x="6053141" y="838200"/>
            <a:ext cx="2505075" cy="533400"/>
          </a:xfrm>
          <a:prstGeom prst="rect">
            <a:avLst/>
          </a:prstGeom>
          <a:noFill/>
          <a:ln>
            <a:noFill/>
          </a:ln>
        </p:spPr>
        <p:txBody>
          <a:bodyPr spcFirstLastPara="1" wrap="square" lIns="91425" tIns="45700" rIns="91425" bIns="45700" anchor="t" anchorCtr="0"/>
          <a:lstStyle>
            <a:lvl1pPr marL="457200" marR="0" lvl="0" indent="-228600" algn="ctr" rtl="0">
              <a:spcBef>
                <a:spcPts val="400"/>
              </a:spcBef>
              <a:spcAft>
                <a:spcPts val="0"/>
              </a:spcAft>
              <a:buClr>
                <a:schemeClr val="accent1"/>
              </a:buClr>
              <a:buSzPts val="2200"/>
              <a:buFont typeface="Noto Sans Symbols"/>
              <a:buNone/>
              <a:defRPr sz="2000" b="0" i="0" u="none" strike="noStrike" cap="none">
                <a:solidFill>
                  <a:srgbClr val="5C6670"/>
                </a:solidFill>
                <a:latin typeface="Calibri"/>
                <a:ea typeface="Calibri"/>
                <a:cs typeface="Calibri"/>
                <a:sym typeface="Calibri"/>
              </a:defRPr>
            </a:lvl1pPr>
            <a:lvl2pPr marL="914400" marR="0" lvl="1" indent="-228600" algn="l" rtl="0">
              <a:spcBef>
                <a:spcPts val="400"/>
              </a:spcBef>
              <a:spcAft>
                <a:spcPts val="0"/>
              </a:spcAft>
              <a:buClr>
                <a:schemeClr val="accent2"/>
              </a:buClr>
              <a:buSzPts val="2200"/>
              <a:buFont typeface="Noto Sans Symbols"/>
              <a:buNone/>
              <a:defRPr sz="2000" b="0" i="0" u="none" strike="noStrike" cap="none">
                <a:solidFill>
                  <a:srgbClr val="5C6670"/>
                </a:solidFill>
                <a:latin typeface="Calibri"/>
                <a:ea typeface="Calibri"/>
                <a:cs typeface="Calibri"/>
                <a:sym typeface="Calibri"/>
              </a:defRPr>
            </a:lvl2pPr>
            <a:lvl3pPr marL="1371600" marR="0" lvl="2" indent="-228600" algn="l" rtl="0">
              <a:spcBef>
                <a:spcPts val="400"/>
              </a:spcBef>
              <a:spcAft>
                <a:spcPts val="0"/>
              </a:spcAft>
              <a:buClr>
                <a:schemeClr val="accent3"/>
              </a:buClr>
              <a:buSzPts val="2200"/>
              <a:buFont typeface="Noto Sans Symbols"/>
              <a:buNone/>
              <a:defRPr sz="2000" b="0" i="0" u="none" strike="noStrike" cap="none">
                <a:solidFill>
                  <a:srgbClr val="5C6670"/>
                </a:solidFill>
                <a:latin typeface="Calibri"/>
                <a:ea typeface="Calibri"/>
                <a:cs typeface="Calibri"/>
                <a:sym typeface="Calibri"/>
              </a:defRPr>
            </a:lvl3pPr>
            <a:lvl4pPr marL="1828800" marR="0" lvl="3" indent="-228600" algn="l" rtl="0">
              <a:spcBef>
                <a:spcPts val="400"/>
              </a:spcBef>
              <a:spcAft>
                <a:spcPts val="0"/>
              </a:spcAft>
              <a:buClr>
                <a:schemeClr val="accent4"/>
              </a:buClr>
              <a:buSzPts val="2200"/>
              <a:buFont typeface="Noto Sans Symbols"/>
              <a:buNone/>
              <a:defRPr sz="2000" b="0" i="0" u="none" strike="noStrike" cap="none">
                <a:solidFill>
                  <a:srgbClr val="5C6670"/>
                </a:solidFill>
                <a:latin typeface="Calibri"/>
                <a:ea typeface="Calibri"/>
                <a:cs typeface="Calibri"/>
                <a:sym typeface="Calibri"/>
              </a:defRPr>
            </a:lvl4pPr>
            <a:lvl5pPr marL="2286000" marR="0" lvl="4" indent="-228600" algn="l" rtl="0">
              <a:spcBef>
                <a:spcPts val="400"/>
              </a:spcBef>
              <a:spcAft>
                <a:spcPts val="0"/>
              </a:spcAft>
              <a:buClr>
                <a:schemeClr val="accent6"/>
              </a:buClr>
              <a:buSzPts val="2200"/>
              <a:buFont typeface="Noto Sans Symbols"/>
              <a:buNone/>
              <a:defRPr sz="2000" b="0" i="0" u="none" strike="noStrike" cap="none">
                <a:solidFill>
                  <a:srgbClr val="5C6670"/>
                </a:solidFill>
                <a:latin typeface="Calibri"/>
                <a:ea typeface="Calibri"/>
                <a:cs typeface="Calibri"/>
                <a:sym typeface="Calibri"/>
              </a:defRPr>
            </a:lvl5pPr>
            <a:lvl6pPr marL="2743200" marR="0" lvl="5" indent="-304800" algn="l" rtl="0">
              <a:spcBef>
                <a:spcPts val="240"/>
              </a:spcBef>
              <a:spcAft>
                <a:spcPts val="0"/>
              </a:spcAft>
              <a:buClr>
                <a:schemeClr val="accent1"/>
              </a:buClr>
              <a:buSzPts val="1200"/>
              <a:buFont typeface="Noto Sans Symbols"/>
              <a:buChar char="▪"/>
              <a:defRPr sz="1200" b="0" i="0" u="none" strike="noStrike" cap="none">
                <a:solidFill>
                  <a:schemeClr val="dk2"/>
                </a:solidFill>
                <a:latin typeface="Calibri"/>
                <a:ea typeface="Calibri"/>
                <a:cs typeface="Calibri"/>
                <a:sym typeface="Calibri"/>
              </a:defRPr>
            </a:lvl6pPr>
            <a:lvl7pPr marL="3200400" marR="0" lvl="6" indent="-304800" algn="l" rtl="0">
              <a:spcBef>
                <a:spcPts val="240"/>
              </a:spcBef>
              <a:spcAft>
                <a:spcPts val="0"/>
              </a:spcAft>
              <a:buClr>
                <a:schemeClr val="accent2"/>
              </a:buClr>
              <a:buSzPts val="1200"/>
              <a:buFont typeface="Noto Sans Symbols"/>
              <a:buChar char="▪"/>
              <a:defRPr sz="1200" b="0" i="0" u="none" strike="noStrike" cap="none">
                <a:solidFill>
                  <a:schemeClr val="dk2"/>
                </a:solidFill>
                <a:latin typeface="Calibri"/>
                <a:ea typeface="Calibri"/>
                <a:cs typeface="Calibri"/>
                <a:sym typeface="Calibri"/>
              </a:defRPr>
            </a:lvl7pPr>
            <a:lvl8pPr marL="3657600" marR="0" lvl="7" indent="-304800" algn="l" rtl="0">
              <a:spcBef>
                <a:spcPts val="240"/>
              </a:spcBef>
              <a:spcAft>
                <a:spcPts val="0"/>
              </a:spcAft>
              <a:buClr>
                <a:schemeClr val="accent3"/>
              </a:buClr>
              <a:buSzPts val="1200"/>
              <a:buFont typeface="Noto Sans Symbols"/>
              <a:buChar char="▪"/>
              <a:defRPr sz="1200" b="0" i="0" u="none" strike="noStrike" cap="none">
                <a:solidFill>
                  <a:schemeClr val="dk2"/>
                </a:solidFill>
                <a:latin typeface="Calibri"/>
                <a:ea typeface="Calibri"/>
                <a:cs typeface="Calibri"/>
                <a:sym typeface="Calibri"/>
              </a:defRPr>
            </a:lvl8pPr>
            <a:lvl9pPr marL="4114800" marR="0" lvl="8" indent="-304800" algn="l" rtl="0">
              <a:spcBef>
                <a:spcPts val="240"/>
              </a:spcBef>
              <a:spcAft>
                <a:spcPts val="0"/>
              </a:spcAft>
              <a:buClr>
                <a:schemeClr val="accent5"/>
              </a:buClr>
              <a:buSzPts val="1200"/>
              <a:buFont typeface="Noto Sans Symbols"/>
              <a:buChar char="▪"/>
              <a:defRPr sz="1200" b="0" i="0" u="none" strike="noStrike" cap="none">
                <a:solidFill>
                  <a:schemeClr val="dk2"/>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4599185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objTx">
  <p:cSld name="1_Content with Caption">
    <p:spTree>
      <p:nvGrpSpPr>
        <p:cNvPr id="1" name=""/>
        <p:cNvGrpSpPr/>
        <p:nvPr/>
      </p:nvGrpSpPr>
      <p:grpSpPr>
        <a:xfrm>
          <a:off x="0" y="0"/>
          <a:ext cx="0" cy="0"/>
          <a:chOff x="0" y="0"/>
          <a:chExt cx="0" cy="0"/>
        </a:xfrm>
      </p:grpSpPr>
      <p:sp>
        <p:nvSpPr>
          <p:cNvPr id="8" name="Rectangle 7" title="Background Shape"/>
          <p:cNvSpPr/>
          <p:nvPr userDrawn="1"/>
        </p:nvSpPr>
        <p:spPr>
          <a:xfrm>
            <a:off x="0" y="376"/>
            <a:ext cx="397764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buClrTx/>
              <a:buFontTx/>
              <a:buNone/>
            </a:pPr>
            <a:endParaRPr lang="en-US" sz="1800" kern="1200" dirty="0">
              <a:solidFill>
                <a:prstClr val="white"/>
              </a:solidFill>
            </a:endParaRPr>
          </a:p>
        </p:txBody>
      </p:sp>
      <p:sp>
        <p:nvSpPr>
          <p:cNvPr id="2" name="Title 1"/>
          <p:cNvSpPr>
            <a:spLocks noGrp="1"/>
          </p:cNvSpPr>
          <p:nvPr>
            <p:ph type="title"/>
          </p:nvPr>
        </p:nvSpPr>
        <p:spPr>
          <a:xfrm>
            <a:off x="542925" y="685800"/>
            <a:ext cx="2891790" cy="2157884"/>
          </a:xfrm>
        </p:spPr>
        <p:txBody>
          <a:bodyPr anchor="t">
            <a:noAutofit/>
          </a:bodyPr>
          <a:lstStyle>
            <a:lvl1pPr>
              <a:lnSpc>
                <a:spcPct val="84000"/>
              </a:lnSpc>
              <a:defRPr sz="36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4692015" y="1819563"/>
            <a:ext cx="3909060" cy="4041487"/>
          </a:xfrm>
        </p:spPr>
        <p:txBody>
          <a:bodyPr/>
          <a:lstStyle>
            <a:lvl1pPr>
              <a:defRPr sz="1500"/>
            </a:lvl1pPr>
            <a:lvl2pPr>
              <a:defRPr sz="1500"/>
            </a:lvl2pPr>
            <a:lvl3pPr>
              <a:defRPr sz="1350"/>
            </a:lvl3pPr>
            <a:lvl4pPr>
              <a:defRPr sz="135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542925" y="2856344"/>
            <a:ext cx="2891790" cy="3011056"/>
          </a:xfrm>
        </p:spPr>
        <p:txBody>
          <a:bodyPr/>
          <a:lstStyle>
            <a:lvl1pPr marL="0" indent="0">
              <a:lnSpc>
                <a:spcPct val="113000"/>
              </a:lnSpc>
              <a:spcBef>
                <a:spcPts val="0"/>
              </a:spcBef>
              <a:spcAft>
                <a:spcPts val="1125"/>
              </a:spcAft>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7" name="Slide Number Placeholder 6"/>
          <p:cNvSpPr>
            <a:spLocks noGrp="1"/>
          </p:cNvSpPr>
          <p:nvPr>
            <p:ph type="sldNum" sz="quarter" idx="12"/>
          </p:nvPr>
        </p:nvSpPr>
        <p:spPr>
          <a:xfrm>
            <a:off x="7412355" y="6453386"/>
            <a:ext cx="1197219" cy="404614"/>
          </a:xfrm>
          <a:prstGeom prst="rect">
            <a:avLst/>
          </a:prstGeom>
        </p:spPr>
        <p:txBody>
          <a:bodyPr/>
          <a:lstStyle>
            <a:lvl1pPr>
              <a:defRPr>
                <a:solidFill>
                  <a:schemeClr val="tx2"/>
                </a:solidFill>
              </a:defRPr>
            </a:lvl1pPr>
          </a:lstStyle>
          <a:p>
            <a:fld id="{D57F1E4F-1CFF-5643-939E-217C01CDF565}" type="slidenum">
              <a:rPr lang="en-US" smtClean="0">
                <a:solidFill>
                  <a:srgbClr val="44546A"/>
                </a:solidFill>
              </a:rPr>
              <a:pPr/>
              <a:t>‹#›</a:t>
            </a:fld>
            <a:endParaRPr lang="en-US" dirty="0">
              <a:solidFill>
                <a:srgbClr val="44546A"/>
              </a:solidFill>
            </a:endParaRPr>
          </a:p>
        </p:txBody>
      </p:sp>
      <p:sp>
        <p:nvSpPr>
          <p:cNvPr id="9" name="Rectangle 8" title="Divider Bar"/>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497988849"/>
      </p:ext>
    </p:extLst>
  </p:cSld>
  <p:clrMapOvr>
    <a:masterClrMapping/>
  </p:clrMapOvr>
  <p:extLst>
    <p:ext uri="{DCECCB84-F9BA-43D5-87BE-67443E8EF086}">
      <p15:sldGuideLst xmlns:p15="http://schemas.microsoft.com/office/powerpoint/2012/main"/>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matchingName="Picture with Caption">
  <p:cSld name="Picture with Caption">
    <p:bg>
      <p:bgPr>
        <a:blipFill>
          <a:blip r:embed="rId2">
            <a:alphaModFix/>
          </a:blip>
          <a:stretch>
            <a:fillRect/>
          </a:stretch>
        </a:blipFill>
        <a:effectLst/>
      </p:bgPr>
    </p:bg>
    <p:spTree>
      <p:nvGrpSpPr>
        <p:cNvPr id="1" name="Shape 86"/>
        <p:cNvGrpSpPr/>
        <p:nvPr/>
      </p:nvGrpSpPr>
      <p:grpSpPr>
        <a:xfrm>
          <a:off x="0" y="0"/>
          <a:ext cx="0" cy="0"/>
          <a:chOff x="0" y="0"/>
          <a:chExt cx="0" cy="0"/>
        </a:xfrm>
      </p:grpSpPr>
      <p:sp>
        <p:nvSpPr>
          <p:cNvPr id="87" name="Google Shape;87;p19"/>
          <p:cNvSpPr>
            <a:spLocks noGrp="1"/>
          </p:cNvSpPr>
          <p:nvPr>
            <p:ph type="pic" idx="2"/>
          </p:nvPr>
        </p:nvSpPr>
        <p:spPr>
          <a:xfrm>
            <a:off x="380999" y="460248"/>
            <a:ext cx="6172202" cy="5564632"/>
          </a:xfrm>
          <a:prstGeom prst="rect">
            <a:avLst/>
          </a:prstGeom>
          <a:noFill/>
          <a:ln>
            <a:noFill/>
          </a:ln>
        </p:spPr>
        <p:txBody>
          <a:bodyPr spcFirstLastPara="1" wrap="square" lIns="91425" tIns="45700" rIns="91425" bIns="45700" anchor="ctr" anchorCtr="0"/>
          <a:lstStyle>
            <a:lvl1pPr marR="0" lvl="0" algn="ctr" rtl="0">
              <a:spcBef>
                <a:spcPts val="640"/>
              </a:spcBef>
              <a:spcAft>
                <a:spcPts val="0"/>
              </a:spcAft>
              <a:buClr>
                <a:schemeClr val="accent1"/>
              </a:buClr>
              <a:buSzPts val="3520"/>
              <a:buFont typeface="Noto Sans Symbols"/>
              <a:buNone/>
              <a:defRPr sz="3200" b="0" i="0" u="none" strike="noStrike" cap="none">
                <a:solidFill>
                  <a:srgbClr val="5C6670"/>
                </a:solidFill>
                <a:latin typeface="Calibri"/>
                <a:ea typeface="Calibri"/>
                <a:cs typeface="Calibri"/>
                <a:sym typeface="Calibri"/>
              </a:defRPr>
            </a:lvl1pPr>
            <a:lvl2pPr marR="0" lvl="1" algn="l" rtl="0">
              <a:spcBef>
                <a:spcPts val="560"/>
              </a:spcBef>
              <a:spcAft>
                <a:spcPts val="0"/>
              </a:spcAft>
              <a:buClr>
                <a:schemeClr val="accent2"/>
              </a:buClr>
              <a:buSzPts val="3080"/>
              <a:buFont typeface="Noto Sans Symbols"/>
              <a:buNone/>
              <a:defRPr sz="2800" b="0" i="0" u="none" strike="noStrike" cap="none">
                <a:solidFill>
                  <a:srgbClr val="5C6670"/>
                </a:solidFill>
                <a:latin typeface="Calibri"/>
                <a:ea typeface="Calibri"/>
                <a:cs typeface="Calibri"/>
                <a:sym typeface="Calibri"/>
              </a:defRPr>
            </a:lvl2pPr>
            <a:lvl3pPr marR="0" lvl="2" algn="l" rtl="0">
              <a:spcBef>
                <a:spcPts val="480"/>
              </a:spcBef>
              <a:spcAft>
                <a:spcPts val="0"/>
              </a:spcAft>
              <a:buClr>
                <a:schemeClr val="accent3"/>
              </a:buClr>
              <a:buSzPts val="2640"/>
              <a:buFont typeface="Noto Sans Symbols"/>
              <a:buNone/>
              <a:defRPr sz="2400" b="0" i="0" u="none" strike="noStrike" cap="none">
                <a:solidFill>
                  <a:srgbClr val="5C6670"/>
                </a:solidFill>
                <a:latin typeface="Calibri"/>
                <a:ea typeface="Calibri"/>
                <a:cs typeface="Calibri"/>
                <a:sym typeface="Calibri"/>
              </a:defRPr>
            </a:lvl3pPr>
            <a:lvl4pPr marR="0" lvl="3" algn="l" rtl="0">
              <a:spcBef>
                <a:spcPts val="400"/>
              </a:spcBef>
              <a:spcAft>
                <a:spcPts val="0"/>
              </a:spcAft>
              <a:buClr>
                <a:schemeClr val="accent4"/>
              </a:buClr>
              <a:buSzPts val="2200"/>
              <a:buFont typeface="Noto Sans Symbols"/>
              <a:buNone/>
              <a:defRPr sz="2000" b="0" i="0" u="none" strike="noStrike" cap="none">
                <a:solidFill>
                  <a:srgbClr val="5C6670"/>
                </a:solidFill>
                <a:latin typeface="Calibri"/>
                <a:ea typeface="Calibri"/>
                <a:cs typeface="Calibri"/>
                <a:sym typeface="Calibri"/>
              </a:defRPr>
            </a:lvl4pPr>
            <a:lvl5pPr marR="0" lvl="4" algn="l" rtl="0">
              <a:spcBef>
                <a:spcPts val="400"/>
              </a:spcBef>
              <a:spcAft>
                <a:spcPts val="0"/>
              </a:spcAft>
              <a:buClr>
                <a:schemeClr val="accent6"/>
              </a:buClr>
              <a:buSzPts val="2200"/>
              <a:buFont typeface="Noto Sans Symbols"/>
              <a:buNone/>
              <a:defRPr sz="2000" b="0" i="0" u="none" strike="noStrike" cap="none">
                <a:solidFill>
                  <a:srgbClr val="5C6670"/>
                </a:solidFill>
                <a:latin typeface="Calibri"/>
                <a:ea typeface="Calibri"/>
                <a:cs typeface="Calibri"/>
                <a:sym typeface="Calibri"/>
              </a:defRPr>
            </a:lvl5pPr>
            <a:lvl6pPr marR="0" lvl="5" algn="l" rtl="0">
              <a:spcBef>
                <a:spcPts val="400"/>
              </a:spcBef>
              <a:spcAft>
                <a:spcPts val="0"/>
              </a:spcAft>
              <a:buClr>
                <a:schemeClr val="accent1"/>
              </a:buClr>
              <a:buSzPts val="2000"/>
              <a:buFont typeface="Noto Sans Symbols"/>
              <a:buNone/>
              <a:defRPr sz="2000" b="0" i="0" u="none" strike="noStrike" cap="none">
                <a:solidFill>
                  <a:schemeClr val="lt2"/>
                </a:solidFill>
                <a:latin typeface="Calibri"/>
                <a:ea typeface="Calibri"/>
                <a:cs typeface="Calibri"/>
                <a:sym typeface="Calibri"/>
              </a:defRPr>
            </a:lvl6pPr>
            <a:lvl7pPr marR="0" lvl="6" algn="l" rtl="0">
              <a:spcBef>
                <a:spcPts val="400"/>
              </a:spcBef>
              <a:spcAft>
                <a:spcPts val="0"/>
              </a:spcAft>
              <a:buClr>
                <a:schemeClr val="accent2"/>
              </a:buClr>
              <a:buSzPts val="2000"/>
              <a:buFont typeface="Noto Sans Symbols"/>
              <a:buNone/>
              <a:defRPr sz="2000" b="0" i="0" u="none" strike="noStrike" cap="none">
                <a:solidFill>
                  <a:schemeClr val="lt2"/>
                </a:solidFill>
                <a:latin typeface="Calibri"/>
                <a:ea typeface="Calibri"/>
                <a:cs typeface="Calibri"/>
                <a:sym typeface="Calibri"/>
              </a:defRPr>
            </a:lvl7pPr>
            <a:lvl8pPr marR="0" lvl="7" algn="l" rtl="0">
              <a:spcBef>
                <a:spcPts val="400"/>
              </a:spcBef>
              <a:spcAft>
                <a:spcPts val="0"/>
              </a:spcAft>
              <a:buClr>
                <a:schemeClr val="accent3"/>
              </a:buClr>
              <a:buSzPts val="2000"/>
              <a:buFont typeface="Noto Sans Symbols"/>
              <a:buNone/>
              <a:defRPr sz="2000" b="0" i="0" u="none" strike="noStrike" cap="none">
                <a:solidFill>
                  <a:schemeClr val="lt2"/>
                </a:solidFill>
                <a:latin typeface="Calibri"/>
                <a:ea typeface="Calibri"/>
                <a:cs typeface="Calibri"/>
                <a:sym typeface="Calibri"/>
              </a:defRPr>
            </a:lvl8pPr>
            <a:lvl9pPr marR="0" lvl="8" algn="l" rtl="0">
              <a:spcBef>
                <a:spcPts val="400"/>
              </a:spcBef>
              <a:spcAft>
                <a:spcPts val="0"/>
              </a:spcAft>
              <a:buClr>
                <a:schemeClr val="accent5"/>
              </a:buClr>
              <a:buSzPts val="2000"/>
              <a:buFont typeface="Noto Sans Symbols"/>
              <a:buNone/>
              <a:defRPr sz="2000" b="0" i="0" u="none" strike="noStrike" cap="none">
                <a:solidFill>
                  <a:schemeClr val="lt2"/>
                </a:solidFill>
                <a:latin typeface="Calibri"/>
                <a:ea typeface="Calibri"/>
                <a:cs typeface="Calibri"/>
                <a:sym typeface="Calibri"/>
              </a:defRPr>
            </a:lvl9pPr>
          </a:lstStyle>
          <a:p>
            <a:endParaRPr/>
          </a:p>
        </p:txBody>
      </p:sp>
      <p:sp>
        <p:nvSpPr>
          <p:cNvPr id="88" name="Google Shape;88;p19"/>
          <p:cNvSpPr txBox="1">
            <a:spLocks noGrp="1"/>
          </p:cNvSpPr>
          <p:nvPr>
            <p:ph type="body" idx="1"/>
          </p:nvPr>
        </p:nvSpPr>
        <p:spPr>
          <a:xfrm>
            <a:off x="7040140" y="2232152"/>
            <a:ext cx="1910820" cy="2816352"/>
          </a:xfrm>
          <a:prstGeom prst="rect">
            <a:avLst/>
          </a:prstGeom>
          <a:noFill/>
          <a:ln>
            <a:noFill/>
          </a:ln>
        </p:spPr>
        <p:txBody>
          <a:bodyPr spcFirstLastPara="1" wrap="square" lIns="91425" tIns="0" rIns="91425" bIns="45700" anchor="t" anchorCtr="0"/>
          <a:lstStyle>
            <a:lvl1pPr marL="457200" marR="0" lvl="0" indent="-228600" algn="l" rtl="0">
              <a:spcBef>
                <a:spcPts val="360"/>
              </a:spcBef>
              <a:spcAft>
                <a:spcPts val="0"/>
              </a:spcAft>
              <a:buClr>
                <a:schemeClr val="accent1"/>
              </a:buClr>
              <a:buSzPts val="1980"/>
              <a:buFont typeface="Noto Sans Symbols"/>
              <a:buNone/>
              <a:defRPr sz="1800" b="0" i="0" u="none" strike="noStrike" cap="none">
                <a:solidFill>
                  <a:srgbClr val="FFFFFF"/>
                </a:solidFill>
                <a:latin typeface="Calibri"/>
                <a:ea typeface="Calibri"/>
                <a:cs typeface="Calibri"/>
                <a:sym typeface="Calibri"/>
              </a:defRPr>
            </a:lvl1pPr>
            <a:lvl2pPr marL="914400" marR="0" lvl="1" indent="-228600" algn="l" rtl="0">
              <a:spcBef>
                <a:spcPts val="240"/>
              </a:spcBef>
              <a:spcAft>
                <a:spcPts val="0"/>
              </a:spcAft>
              <a:buClr>
                <a:schemeClr val="accent2"/>
              </a:buClr>
              <a:buSzPts val="1320"/>
              <a:buFont typeface="Noto Sans Symbols"/>
              <a:buNone/>
              <a:defRPr sz="1200" b="0" i="0" u="none" strike="noStrike" cap="none">
                <a:solidFill>
                  <a:srgbClr val="5C6670"/>
                </a:solidFill>
                <a:latin typeface="Calibri"/>
                <a:ea typeface="Calibri"/>
                <a:cs typeface="Calibri"/>
                <a:sym typeface="Calibri"/>
              </a:defRPr>
            </a:lvl2pPr>
            <a:lvl3pPr marL="1371600" marR="0" lvl="2" indent="-228600" algn="l" rtl="0">
              <a:spcBef>
                <a:spcPts val="200"/>
              </a:spcBef>
              <a:spcAft>
                <a:spcPts val="0"/>
              </a:spcAft>
              <a:buClr>
                <a:schemeClr val="accent3"/>
              </a:buClr>
              <a:buSzPts val="1100"/>
              <a:buFont typeface="Noto Sans Symbols"/>
              <a:buNone/>
              <a:defRPr sz="1000" b="0" i="0" u="none" strike="noStrike" cap="none">
                <a:solidFill>
                  <a:srgbClr val="5C6670"/>
                </a:solidFill>
                <a:latin typeface="Calibri"/>
                <a:ea typeface="Calibri"/>
                <a:cs typeface="Calibri"/>
                <a:sym typeface="Calibri"/>
              </a:defRPr>
            </a:lvl3pPr>
            <a:lvl4pPr marL="1828800" marR="0" lvl="3" indent="-228600" algn="l" rtl="0">
              <a:spcBef>
                <a:spcPts val="180"/>
              </a:spcBef>
              <a:spcAft>
                <a:spcPts val="0"/>
              </a:spcAft>
              <a:buClr>
                <a:schemeClr val="accent4"/>
              </a:buClr>
              <a:buSzPts val="990"/>
              <a:buFont typeface="Noto Sans Symbols"/>
              <a:buNone/>
              <a:defRPr sz="900" b="0" i="0" u="none" strike="noStrike" cap="none">
                <a:solidFill>
                  <a:srgbClr val="5C6670"/>
                </a:solidFill>
                <a:latin typeface="Calibri"/>
                <a:ea typeface="Calibri"/>
                <a:cs typeface="Calibri"/>
                <a:sym typeface="Calibri"/>
              </a:defRPr>
            </a:lvl4pPr>
            <a:lvl5pPr marL="2286000" marR="0" lvl="4" indent="-228600" algn="l" rtl="0">
              <a:spcBef>
                <a:spcPts val="180"/>
              </a:spcBef>
              <a:spcAft>
                <a:spcPts val="0"/>
              </a:spcAft>
              <a:buClr>
                <a:schemeClr val="accent6"/>
              </a:buClr>
              <a:buSzPts val="990"/>
              <a:buFont typeface="Noto Sans Symbols"/>
              <a:buNone/>
              <a:defRPr sz="900" b="0" i="0" u="none" strike="noStrike" cap="none">
                <a:solidFill>
                  <a:srgbClr val="5C6670"/>
                </a:solidFill>
                <a:latin typeface="Calibri"/>
                <a:ea typeface="Calibri"/>
                <a:cs typeface="Calibri"/>
                <a:sym typeface="Calibri"/>
              </a:defRPr>
            </a:lvl5pPr>
            <a:lvl6pPr marL="2743200" marR="0" lvl="5" indent="-228600" algn="l" rtl="0">
              <a:spcBef>
                <a:spcPts val="180"/>
              </a:spcBef>
              <a:spcAft>
                <a:spcPts val="0"/>
              </a:spcAft>
              <a:buClr>
                <a:schemeClr val="accent1"/>
              </a:buClr>
              <a:buSzPts val="900"/>
              <a:buFont typeface="Noto Sans Symbols"/>
              <a:buNone/>
              <a:defRPr sz="900" b="0" i="0" u="none" strike="noStrike" cap="none">
                <a:solidFill>
                  <a:schemeClr val="lt2"/>
                </a:solidFill>
                <a:latin typeface="Calibri"/>
                <a:ea typeface="Calibri"/>
                <a:cs typeface="Calibri"/>
                <a:sym typeface="Calibri"/>
              </a:defRPr>
            </a:lvl6pPr>
            <a:lvl7pPr marL="3200400" marR="0" lvl="6" indent="-228600" algn="l" rtl="0">
              <a:spcBef>
                <a:spcPts val="180"/>
              </a:spcBef>
              <a:spcAft>
                <a:spcPts val="0"/>
              </a:spcAft>
              <a:buClr>
                <a:schemeClr val="accent2"/>
              </a:buClr>
              <a:buSzPts val="900"/>
              <a:buFont typeface="Noto Sans Symbols"/>
              <a:buNone/>
              <a:defRPr sz="900" b="0" i="0" u="none" strike="noStrike" cap="none">
                <a:solidFill>
                  <a:schemeClr val="lt2"/>
                </a:solidFill>
                <a:latin typeface="Calibri"/>
                <a:ea typeface="Calibri"/>
                <a:cs typeface="Calibri"/>
                <a:sym typeface="Calibri"/>
              </a:defRPr>
            </a:lvl7pPr>
            <a:lvl8pPr marL="3657600" marR="0" lvl="7" indent="-228600" algn="l" rtl="0">
              <a:spcBef>
                <a:spcPts val="180"/>
              </a:spcBef>
              <a:spcAft>
                <a:spcPts val="0"/>
              </a:spcAft>
              <a:buClr>
                <a:schemeClr val="accent3"/>
              </a:buClr>
              <a:buSzPts val="900"/>
              <a:buFont typeface="Noto Sans Symbols"/>
              <a:buNone/>
              <a:defRPr sz="900" b="0" i="0" u="none" strike="noStrike" cap="none">
                <a:solidFill>
                  <a:schemeClr val="lt2"/>
                </a:solidFill>
                <a:latin typeface="Calibri"/>
                <a:ea typeface="Calibri"/>
                <a:cs typeface="Calibri"/>
                <a:sym typeface="Calibri"/>
              </a:defRPr>
            </a:lvl8pPr>
            <a:lvl9pPr marL="4114800" marR="0" lvl="8" indent="-228600" algn="l" rtl="0">
              <a:spcBef>
                <a:spcPts val="180"/>
              </a:spcBef>
              <a:spcAft>
                <a:spcPts val="0"/>
              </a:spcAft>
              <a:buClr>
                <a:schemeClr val="accent5"/>
              </a:buClr>
              <a:buSzPts val="900"/>
              <a:buFont typeface="Noto Sans Symbols"/>
              <a:buNone/>
              <a:defRPr sz="900" b="0" i="0" u="none" strike="noStrike" cap="none">
                <a:solidFill>
                  <a:schemeClr val="lt2"/>
                </a:solidFill>
                <a:latin typeface="Calibri"/>
                <a:ea typeface="Calibri"/>
                <a:cs typeface="Calibri"/>
                <a:sym typeface="Calibri"/>
              </a:defRPr>
            </a:lvl9pPr>
          </a:lstStyle>
          <a:p>
            <a:endParaRPr/>
          </a:p>
        </p:txBody>
      </p:sp>
      <p:sp>
        <p:nvSpPr>
          <p:cNvPr id="89" name="Google Shape;89;p19"/>
          <p:cNvSpPr txBox="1">
            <a:spLocks noGrp="1"/>
          </p:cNvSpPr>
          <p:nvPr>
            <p:ph type="title"/>
          </p:nvPr>
        </p:nvSpPr>
        <p:spPr>
          <a:xfrm>
            <a:off x="7037832" y="1096962"/>
            <a:ext cx="1913456" cy="103359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1" name="Google Shape;91;p19"/>
          <p:cNvSpPr txBox="1"/>
          <p:nvPr/>
        </p:nvSpPr>
        <p:spPr>
          <a:xfrm>
            <a:off x="3336135" y="6344721"/>
            <a:ext cx="2133600" cy="365125"/>
          </a:xfrm>
          <a:prstGeom prst="rect">
            <a:avLst/>
          </a:prstGeom>
          <a:noFill/>
          <a:ln>
            <a:noFill/>
          </a:ln>
        </p:spPr>
        <p:txBody>
          <a:bodyPr spcFirstLastPara="1" wrap="square" lIns="91425" tIns="45700" rIns="91425" bIns="45700" anchor="ctr" anchorCtr="0">
            <a:noAutofit/>
          </a:bodyPr>
          <a:lstStyle/>
          <a:p>
            <a:pPr algn="ctr">
              <a:buClrTx/>
              <a:buFontTx/>
              <a:buNone/>
            </a:pPr>
            <a:fld id="{00000000-1234-1234-1234-123412341234}" type="slidenum">
              <a:rPr lang="en-US" kern="1200">
                <a:latin typeface="Calibri"/>
                <a:ea typeface="Calibri"/>
                <a:cs typeface="Calibri"/>
                <a:sym typeface="Calibri"/>
              </a:rPr>
              <a:pPr algn="ctr">
                <a:buClrTx/>
                <a:buFontTx/>
                <a:buNone/>
              </a:pPr>
              <a:t>‹#›</a:t>
            </a:fld>
            <a:endParaRPr kern="1200">
              <a:latin typeface="Calibri"/>
              <a:ea typeface="Calibri"/>
              <a:cs typeface="Calibri"/>
              <a:sym typeface="Calibri"/>
            </a:endParaRP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Tree>
    <p:extLst>
      <p:ext uri="{BB962C8B-B14F-4D97-AF65-F5344CB8AC3E}">
        <p14:creationId xmlns:p14="http://schemas.microsoft.com/office/powerpoint/2010/main" val="411883047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Only Blue Narrow Bar">
  <p:cSld name="Title Only Blue Narrow Bar">
    <p:bg>
      <p:bgPr>
        <a:blipFill>
          <a:blip r:embed="rId2">
            <a:alphaModFix/>
          </a:blip>
          <a:stretch>
            <a:fillRect/>
          </a:stretch>
        </a:blipFill>
        <a:effectLst/>
      </p:bgPr>
    </p:bg>
    <p:spTree>
      <p:nvGrpSpPr>
        <p:cNvPr id="1" name="Shape 63"/>
        <p:cNvGrpSpPr/>
        <p:nvPr/>
      </p:nvGrpSpPr>
      <p:grpSpPr>
        <a:xfrm>
          <a:off x="0" y="0"/>
          <a:ext cx="0" cy="0"/>
          <a:chOff x="0" y="0"/>
          <a:chExt cx="0" cy="0"/>
        </a:xfrm>
      </p:grpSpPr>
      <p:sp>
        <p:nvSpPr>
          <p:cNvPr id="64" name="Google Shape;64;p14"/>
          <p:cNvSpPr txBox="1">
            <a:spLocks noGrp="1"/>
          </p:cNvSpPr>
          <p:nvPr>
            <p:ph type="title"/>
          </p:nvPr>
        </p:nvSpPr>
        <p:spPr>
          <a:xfrm>
            <a:off x="381000" y="355847"/>
            <a:ext cx="8381260" cy="782073"/>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367404839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cSld name="1_Title and Vertical Tex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3"/>
            <a:ext cx="2133600" cy="365125"/>
          </a:xfrm>
          <a:prstGeom prst="rect">
            <a:avLst/>
          </a:prstGeom>
        </p:spPr>
        <p:txBody>
          <a:bodyPr/>
          <a:lstStyle/>
          <a:p>
            <a:pPr>
              <a:buClrTx/>
              <a:buFontTx/>
              <a:buNone/>
            </a:pPr>
            <a:endParaRPr lang="en-US" sz="1800" kern="1200">
              <a:solidFill>
                <a:prstClr val="black"/>
              </a:solidFill>
              <a:latin typeface="Calibri" panose="020F0502020204030204"/>
              <a:ea typeface="+mn-ea"/>
              <a:cs typeface="+mn-cs"/>
            </a:endParaRPr>
          </a:p>
        </p:txBody>
      </p:sp>
      <p:sp>
        <p:nvSpPr>
          <p:cNvPr id="5" name="Footer Placeholder 4"/>
          <p:cNvSpPr>
            <a:spLocks noGrp="1"/>
          </p:cNvSpPr>
          <p:nvPr>
            <p:ph type="ftr" sz="quarter" idx="11"/>
          </p:nvPr>
        </p:nvSpPr>
        <p:spPr>
          <a:xfrm>
            <a:off x="380999" y="6265545"/>
            <a:ext cx="2895600" cy="365125"/>
          </a:xfrm>
          <a:prstGeom prst="rect">
            <a:avLst/>
          </a:prstGeom>
        </p:spPr>
        <p:txBody>
          <a:bodyPr/>
          <a:lstStyle/>
          <a:p>
            <a:pPr>
              <a:buClrTx/>
              <a:buFontTx/>
              <a:buNone/>
            </a:pPr>
            <a:endParaRPr lang="en-US" sz="1800" kern="1200">
              <a:solidFill>
                <a:prstClr val="black"/>
              </a:solidFill>
              <a:latin typeface="Calibri" panose="020F0502020204030204"/>
              <a:ea typeface="+mn-ea"/>
              <a:cs typeface="+mn-cs"/>
            </a:endParaRPr>
          </a:p>
        </p:txBody>
      </p:sp>
      <p:sp>
        <p:nvSpPr>
          <p:cNvPr id="6" name="Slide Number Placeholder 5"/>
          <p:cNvSpPr>
            <a:spLocks noGrp="1"/>
          </p:cNvSpPr>
          <p:nvPr>
            <p:ph type="sldNum" sz="quarter" idx="12"/>
          </p:nvPr>
        </p:nvSpPr>
        <p:spPr>
          <a:xfrm>
            <a:off x="6553200" y="6356353"/>
            <a:ext cx="2133600" cy="365125"/>
          </a:xfrm>
          <a:prstGeom prst="rect">
            <a:avLst/>
          </a:prstGeom>
        </p:spPr>
        <p:txBody>
          <a:bodyPr/>
          <a:lstStyle/>
          <a:p>
            <a:fld id="{CE2EE9F6-3D84-4EB0-A74D-F4684B51DA93}" type="slidenum">
              <a:rPr lang="en-US" smtClean="0">
                <a:solidFill>
                  <a:prstClr val="black"/>
                </a:solidFill>
              </a:rPr>
              <a:pPr/>
              <a:t>‹#›</a:t>
            </a:fld>
            <a:endParaRPr lang="en-US">
              <a:solidFill>
                <a:prstClr val="black"/>
              </a:solidFill>
            </a:endParaRPr>
          </a:p>
        </p:txBody>
      </p:sp>
      <p:sp>
        <p:nvSpPr>
          <p:cNvPr id="14" name="Title 1"/>
          <p:cNvSpPr>
            <a:spLocks noGrp="1"/>
          </p:cNvSpPr>
          <p:nvPr>
            <p:ph type="title" hasCustomPrompt="1"/>
          </p:nvPr>
        </p:nvSpPr>
        <p:spPr>
          <a:xfrm>
            <a:off x="0" y="414867"/>
            <a:ext cx="5029200" cy="457200"/>
          </a:xfrm>
          <a:solidFill>
            <a:schemeClr val="tx1">
              <a:lumMod val="50000"/>
              <a:lumOff val="50000"/>
            </a:schemeClr>
          </a:solidFill>
        </p:spPr>
        <p:txBody>
          <a:bodyPr>
            <a:normAutofit/>
          </a:bodyPr>
          <a:lstStyle>
            <a:lvl1pPr algn="l">
              <a:defRPr lang="en-US" sz="2800" b="1" kern="1200" baseline="0" dirty="0">
                <a:solidFill>
                  <a:schemeClr val="bg1"/>
                </a:solidFill>
                <a:latin typeface="+mn-lt"/>
                <a:ea typeface="+mn-ea"/>
                <a:cs typeface="+mn-cs"/>
              </a:defRPr>
            </a:lvl1pPr>
          </a:lstStyle>
          <a:p>
            <a:r>
              <a:rPr lang="en-US" dirty="0"/>
              <a:t>    Click to edit Master title style</a:t>
            </a:r>
          </a:p>
        </p:txBody>
      </p:sp>
    </p:spTree>
    <p:extLst>
      <p:ext uri="{BB962C8B-B14F-4D97-AF65-F5344CB8AC3E}">
        <p14:creationId xmlns:p14="http://schemas.microsoft.com/office/powerpoint/2010/main" val="10683779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463040"/>
            <a:ext cx="3886200" cy="4583799"/>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4629150" y="1463040"/>
            <a:ext cx="3886200" cy="4583799"/>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200"/>
          </a:xfrm>
          <a:prstGeom prst="rect">
            <a:avLst/>
          </a:prstGeom>
        </p:spPr>
      </p:pic>
      <p:sp>
        <p:nvSpPr>
          <p:cNvPr id="9" name="Title 1"/>
          <p:cNvSpPr>
            <a:spLocks noGrp="1"/>
          </p:cNvSpPr>
          <p:nvPr>
            <p:ph type="title"/>
          </p:nvPr>
        </p:nvSpPr>
        <p:spPr>
          <a:xfrm>
            <a:off x="245193" y="254514"/>
            <a:ext cx="6081865" cy="756418"/>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sp>
        <p:nvSpPr>
          <p:cNvPr id="12"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313320687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10_Title and Content">
  <p:cSld name="10_Title and Content">
    <p:spTree>
      <p:nvGrpSpPr>
        <p:cNvPr id="1" name="Shape 203"/>
        <p:cNvGrpSpPr/>
        <p:nvPr/>
      </p:nvGrpSpPr>
      <p:grpSpPr>
        <a:xfrm>
          <a:off x="0" y="0"/>
          <a:ext cx="0" cy="0"/>
          <a:chOff x="0" y="0"/>
          <a:chExt cx="0" cy="0"/>
        </a:xfrm>
      </p:grpSpPr>
      <p:sp>
        <p:nvSpPr>
          <p:cNvPr id="204" name="Shape 204"/>
          <p:cNvSpPr txBox="1">
            <a:spLocks noGrp="1"/>
          </p:cNvSpPr>
          <p:nvPr>
            <p:ph type="body" idx="1"/>
          </p:nvPr>
        </p:nvSpPr>
        <p:spPr>
          <a:xfrm>
            <a:off x="380999" y="1719071"/>
            <a:ext cx="8407893" cy="4407408"/>
          </a:xfrm>
          <a:prstGeom prst="rect">
            <a:avLst/>
          </a:prstGeom>
          <a:noFill/>
          <a:ln>
            <a:noFill/>
          </a:ln>
        </p:spPr>
        <p:txBody>
          <a:bodyPr spcFirstLastPara="1" wrap="square" lIns="91425" tIns="91425" rIns="91425" bIns="91425" anchor="t" anchorCtr="0"/>
          <a:lstStyle>
            <a:lvl1pPr marL="457200" marR="0" lvl="0" indent="-424180" algn="l" rtl="0">
              <a:lnSpc>
                <a:spcPct val="100000"/>
              </a:lnSpc>
              <a:spcBef>
                <a:spcPts val="560"/>
              </a:spcBef>
              <a:spcAft>
                <a:spcPts val="0"/>
              </a:spcAft>
              <a:buClr>
                <a:schemeClr val="accent1"/>
              </a:buClr>
              <a:buSzPts val="3080"/>
              <a:buFont typeface="Noto Sans Symbols"/>
              <a:buChar char="▪"/>
              <a:defRPr sz="2800" b="0" i="0" u="none" strike="noStrike" cap="none">
                <a:solidFill>
                  <a:srgbClr val="5C6670"/>
                </a:solidFill>
                <a:latin typeface="Calibri"/>
                <a:ea typeface="Calibri"/>
                <a:cs typeface="Calibri"/>
                <a:sym typeface="Calibri"/>
              </a:defRPr>
            </a:lvl1pPr>
            <a:lvl2pPr marL="914400" marR="0" lvl="1" indent="-396240" algn="l" rtl="0">
              <a:lnSpc>
                <a:spcPct val="100000"/>
              </a:lnSpc>
              <a:spcBef>
                <a:spcPts val="480"/>
              </a:spcBef>
              <a:spcAft>
                <a:spcPts val="0"/>
              </a:spcAft>
              <a:buClr>
                <a:schemeClr val="accent2"/>
              </a:buClr>
              <a:buSzPts val="2640"/>
              <a:buFont typeface="Noto Sans Symbols"/>
              <a:buChar char="▪"/>
              <a:defRPr sz="2400" b="0" i="0" u="none" strike="noStrike" cap="none">
                <a:solidFill>
                  <a:srgbClr val="5C6670"/>
                </a:solidFill>
                <a:latin typeface="Calibri"/>
                <a:ea typeface="Calibri"/>
                <a:cs typeface="Calibri"/>
                <a:sym typeface="Calibri"/>
              </a:defRPr>
            </a:lvl2pPr>
            <a:lvl3pPr marL="1371600" marR="0" lvl="2" indent="-368300" algn="l" rtl="0">
              <a:lnSpc>
                <a:spcPct val="100000"/>
              </a:lnSpc>
              <a:spcBef>
                <a:spcPts val="400"/>
              </a:spcBef>
              <a:spcAft>
                <a:spcPts val="0"/>
              </a:spcAft>
              <a:buClr>
                <a:schemeClr val="accent3"/>
              </a:buClr>
              <a:buSzPts val="2200"/>
              <a:buFont typeface="Noto Sans Symbols"/>
              <a:buChar char="▪"/>
              <a:defRPr sz="2000" b="0" i="0" u="none" strike="noStrike" cap="none">
                <a:solidFill>
                  <a:srgbClr val="5C6670"/>
                </a:solidFill>
                <a:latin typeface="Calibri"/>
                <a:ea typeface="Calibri"/>
                <a:cs typeface="Calibri"/>
                <a:sym typeface="Calibri"/>
              </a:defRPr>
            </a:lvl3pPr>
            <a:lvl4pPr marL="1828800" marR="0" lvl="3" indent="-354330" algn="l" rtl="0">
              <a:lnSpc>
                <a:spcPct val="100000"/>
              </a:lnSpc>
              <a:spcBef>
                <a:spcPts val="360"/>
              </a:spcBef>
              <a:spcAft>
                <a:spcPts val="0"/>
              </a:spcAft>
              <a:buClr>
                <a:schemeClr val="accent4"/>
              </a:buClr>
              <a:buSzPts val="1980"/>
              <a:buFont typeface="Noto Sans Symbols"/>
              <a:buChar char="▪"/>
              <a:defRPr sz="1800" b="0" i="0" u="none" strike="noStrike" cap="none">
                <a:solidFill>
                  <a:srgbClr val="5C6670"/>
                </a:solidFill>
                <a:latin typeface="Calibri"/>
                <a:ea typeface="Calibri"/>
                <a:cs typeface="Calibri"/>
                <a:sym typeface="Calibri"/>
              </a:defRPr>
            </a:lvl4pPr>
            <a:lvl5pPr marL="2286000" marR="0" lvl="4" indent="-340360" algn="l" rtl="0">
              <a:lnSpc>
                <a:spcPct val="100000"/>
              </a:lnSpc>
              <a:spcBef>
                <a:spcPts val="320"/>
              </a:spcBef>
              <a:spcAft>
                <a:spcPts val="0"/>
              </a:spcAft>
              <a:buClr>
                <a:schemeClr val="accent6"/>
              </a:buClr>
              <a:buSzPts val="1760"/>
              <a:buFont typeface="Noto Sans Symbols"/>
              <a:buChar char="▪"/>
              <a:defRPr sz="1600" b="0" i="0" u="none" strike="noStrike" cap="none">
                <a:solidFill>
                  <a:srgbClr val="5C6670"/>
                </a:solidFill>
                <a:latin typeface="Calibri"/>
                <a:ea typeface="Calibri"/>
                <a:cs typeface="Calibri"/>
                <a:sym typeface="Calibri"/>
              </a:defRPr>
            </a:lvl5pPr>
            <a:lvl6pPr marL="2743200" marR="0" lvl="5" indent="-304800" algn="l" rtl="0">
              <a:lnSpc>
                <a:spcPct val="100000"/>
              </a:lnSpc>
              <a:spcBef>
                <a:spcPts val="240"/>
              </a:spcBef>
              <a:spcAft>
                <a:spcPts val="0"/>
              </a:spcAft>
              <a:buClr>
                <a:schemeClr val="accent1"/>
              </a:buClr>
              <a:buSzPts val="1200"/>
              <a:buFont typeface="Noto Sans Symbols"/>
              <a:buChar char="▪"/>
              <a:defRPr sz="1200" b="0" i="0" u="none" strike="noStrike" cap="none">
                <a:solidFill>
                  <a:schemeClr val="dk2"/>
                </a:solidFill>
                <a:latin typeface="Calibri"/>
                <a:ea typeface="Calibri"/>
                <a:cs typeface="Calibri"/>
                <a:sym typeface="Calibri"/>
              </a:defRPr>
            </a:lvl6pPr>
            <a:lvl7pPr marL="3200400" marR="0" lvl="6" indent="-304800" algn="l" rtl="0">
              <a:lnSpc>
                <a:spcPct val="100000"/>
              </a:lnSpc>
              <a:spcBef>
                <a:spcPts val="240"/>
              </a:spcBef>
              <a:spcAft>
                <a:spcPts val="0"/>
              </a:spcAft>
              <a:buClr>
                <a:schemeClr val="accent2"/>
              </a:buClr>
              <a:buSzPts val="1200"/>
              <a:buFont typeface="Noto Sans Symbols"/>
              <a:buChar char="▪"/>
              <a:defRPr sz="1200" b="0" i="0" u="none" strike="noStrike" cap="none">
                <a:solidFill>
                  <a:schemeClr val="dk2"/>
                </a:solidFill>
                <a:latin typeface="Calibri"/>
                <a:ea typeface="Calibri"/>
                <a:cs typeface="Calibri"/>
                <a:sym typeface="Calibri"/>
              </a:defRPr>
            </a:lvl7pPr>
            <a:lvl8pPr marL="3657600" marR="0" lvl="7" indent="-304800" algn="l" rtl="0">
              <a:lnSpc>
                <a:spcPct val="100000"/>
              </a:lnSpc>
              <a:spcBef>
                <a:spcPts val="240"/>
              </a:spcBef>
              <a:spcAft>
                <a:spcPts val="0"/>
              </a:spcAft>
              <a:buClr>
                <a:schemeClr val="accent3"/>
              </a:buClr>
              <a:buSzPts val="1200"/>
              <a:buFont typeface="Noto Sans Symbols"/>
              <a:buChar char="▪"/>
              <a:defRPr sz="1200" b="0" i="0" u="none" strike="noStrike" cap="none">
                <a:solidFill>
                  <a:schemeClr val="dk2"/>
                </a:solidFill>
                <a:latin typeface="Calibri"/>
                <a:ea typeface="Calibri"/>
                <a:cs typeface="Calibri"/>
                <a:sym typeface="Calibri"/>
              </a:defRPr>
            </a:lvl8pPr>
            <a:lvl9pPr marL="4114800" marR="0" lvl="8" indent="-304800" algn="l" rtl="0">
              <a:lnSpc>
                <a:spcPct val="100000"/>
              </a:lnSpc>
              <a:spcBef>
                <a:spcPts val="240"/>
              </a:spcBef>
              <a:spcAft>
                <a:spcPts val="0"/>
              </a:spcAft>
              <a:buClr>
                <a:schemeClr val="accent5"/>
              </a:buClr>
              <a:buSzPts val="1200"/>
              <a:buFont typeface="Noto Sans Symbols"/>
              <a:buChar char="▪"/>
              <a:defRPr sz="1200" b="0" i="0" u="none" strike="noStrike" cap="none">
                <a:solidFill>
                  <a:schemeClr val="dk2"/>
                </a:solidFill>
                <a:latin typeface="Calibri"/>
                <a:ea typeface="Calibri"/>
                <a:cs typeface="Calibri"/>
                <a:sym typeface="Calibri"/>
              </a:defRPr>
            </a:lvl9pPr>
          </a:lstStyle>
          <a:p>
            <a:endParaRPr/>
          </a:p>
        </p:txBody>
      </p:sp>
      <p:sp>
        <p:nvSpPr>
          <p:cNvPr id="205" name="Shape 205"/>
          <p:cNvSpPr txBox="1">
            <a:spLocks noGrp="1"/>
          </p:cNvSpPr>
          <p:nvPr>
            <p:ph type="title"/>
          </p:nvPr>
        </p:nvSpPr>
        <p:spPr>
          <a:xfrm>
            <a:off x="381000" y="355847"/>
            <a:ext cx="8381260" cy="1054394"/>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06" name="Shape 206"/>
          <p:cNvSpPr txBox="1">
            <a:spLocks noGrp="1"/>
          </p:cNvSpPr>
          <p:nvPr>
            <p:ph type="sldNum" idx="12"/>
          </p:nvPr>
        </p:nvSpPr>
        <p:spPr>
          <a:xfrm>
            <a:off x="381000" y="6395524"/>
            <a:ext cx="2133600" cy="365125"/>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Clr>
                <a:srgbClr val="9A9EA3"/>
              </a:buClr>
              <a:buSzPts val="1200"/>
              <a:buFont typeface="Calibri"/>
              <a:buNone/>
              <a:defRPr sz="1200" b="0" i="0" u="none" strike="noStrike" cap="none">
                <a:solidFill>
                  <a:srgbClr val="9A9EA3"/>
                </a:solidFill>
                <a:latin typeface="Calibri"/>
                <a:ea typeface="Calibri"/>
                <a:cs typeface="Calibri"/>
                <a:sym typeface="Calibri"/>
              </a:defRPr>
            </a:lvl1pPr>
            <a:lvl2pPr marL="0" marR="0" lvl="1" indent="0" algn="l" rtl="0">
              <a:spcBef>
                <a:spcPts val="0"/>
              </a:spcBef>
              <a:buClr>
                <a:srgbClr val="9A9EA3"/>
              </a:buClr>
              <a:buSzPts val="1200"/>
              <a:buFont typeface="Calibri"/>
              <a:buNone/>
              <a:defRPr sz="1200" b="0" i="0" u="none" strike="noStrike" cap="none">
                <a:solidFill>
                  <a:srgbClr val="9A9EA3"/>
                </a:solidFill>
                <a:latin typeface="Calibri"/>
                <a:ea typeface="Calibri"/>
                <a:cs typeface="Calibri"/>
                <a:sym typeface="Calibri"/>
              </a:defRPr>
            </a:lvl2pPr>
            <a:lvl3pPr marL="0" marR="0" lvl="2" indent="0" algn="l" rtl="0">
              <a:spcBef>
                <a:spcPts val="0"/>
              </a:spcBef>
              <a:buClr>
                <a:srgbClr val="9A9EA3"/>
              </a:buClr>
              <a:buSzPts val="1200"/>
              <a:buFont typeface="Calibri"/>
              <a:buNone/>
              <a:defRPr sz="1200" b="0" i="0" u="none" strike="noStrike" cap="none">
                <a:solidFill>
                  <a:srgbClr val="9A9EA3"/>
                </a:solidFill>
                <a:latin typeface="Calibri"/>
                <a:ea typeface="Calibri"/>
                <a:cs typeface="Calibri"/>
                <a:sym typeface="Calibri"/>
              </a:defRPr>
            </a:lvl3pPr>
            <a:lvl4pPr marL="0" marR="0" lvl="3" indent="0" algn="l" rtl="0">
              <a:spcBef>
                <a:spcPts val="0"/>
              </a:spcBef>
              <a:buClr>
                <a:srgbClr val="9A9EA3"/>
              </a:buClr>
              <a:buSzPts val="1200"/>
              <a:buFont typeface="Calibri"/>
              <a:buNone/>
              <a:defRPr sz="1200" b="0" i="0" u="none" strike="noStrike" cap="none">
                <a:solidFill>
                  <a:srgbClr val="9A9EA3"/>
                </a:solidFill>
                <a:latin typeface="Calibri"/>
                <a:ea typeface="Calibri"/>
                <a:cs typeface="Calibri"/>
                <a:sym typeface="Calibri"/>
              </a:defRPr>
            </a:lvl4pPr>
            <a:lvl5pPr marL="0" marR="0" lvl="4" indent="0" algn="l" rtl="0">
              <a:spcBef>
                <a:spcPts val="0"/>
              </a:spcBef>
              <a:buClr>
                <a:srgbClr val="9A9EA3"/>
              </a:buClr>
              <a:buSzPts val="1200"/>
              <a:buFont typeface="Calibri"/>
              <a:buNone/>
              <a:defRPr sz="1200" b="0" i="0" u="none" strike="noStrike" cap="none">
                <a:solidFill>
                  <a:srgbClr val="9A9EA3"/>
                </a:solidFill>
                <a:latin typeface="Calibri"/>
                <a:ea typeface="Calibri"/>
                <a:cs typeface="Calibri"/>
                <a:sym typeface="Calibri"/>
              </a:defRPr>
            </a:lvl5pPr>
            <a:lvl6pPr marL="0" marR="0" lvl="5" indent="0" algn="l" rtl="0">
              <a:spcBef>
                <a:spcPts val="0"/>
              </a:spcBef>
              <a:buClr>
                <a:srgbClr val="9A9EA3"/>
              </a:buClr>
              <a:buSzPts val="1200"/>
              <a:buFont typeface="Calibri"/>
              <a:buNone/>
              <a:defRPr sz="1200" b="0" i="0" u="none" strike="noStrike" cap="none">
                <a:solidFill>
                  <a:srgbClr val="9A9EA3"/>
                </a:solidFill>
                <a:latin typeface="Calibri"/>
                <a:ea typeface="Calibri"/>
                <a:cs typeface="Calibri"/>
                <a:sym typeface="Calibri"/>
              </a:defRPr>
            </a:lvl6pPr>
            <a:lvl7pPr marL="0" marR="0" lvl="6" indent="0" algn="l" rtl="0">
              <a:spcBef>
                <a:spcPts val="0"/>
              </a:spcBef>
              <a:buClr>
                <a:srgbClr val="9A9EA3"/>
              </a:buClr>
              <a:buSzPts val="1200"/>
              <a:buFont typeface="Calibri"/>
              <a:buNone/>
              <a:defRPr sz="1200" b="0" i="0" u="none" strike="noStrike" cap="none">
                <a:solidFill>
                  <a:srgbClr val="9A9EA3"/>
                </a:solidFill>
                <a:latin typeface="Calibri"/>
                <a:ea typeface="Calibri"/>
                <a:cs typeface="Calibri"/>
                <a:sym typeface="Calibri"/>
              </a:defRPr>
            </a:lvl7pPr>
            <a:lvl8pPr marL="0" marR="0" lvl="7" indent="0" algn="l" rtl="0">
              <a:spcBef>
                <a:spcPts val="0"/>
              </a:spcBef>
              <a:buClr>
                <a:srgbClr val="9A9EA3"/>
              </a:buClr>
              <a:buSzPts val="1200"/>
              <a:buFont typeface="Calibri"/>
              <a:buNone/>
              <a:defRPr sz="1200" b="0" i="0" u="none" strike="noStrike" cap="none">
                <a:solidFill>
                  <a:srgbClr val="9A9EA3"/>
                </a:solidFill>
                <a:latin typeface="Calibri"/>
                <a:ea typeface="Calibri"/>
                <a:cs typeface="Calibri"/>
                <a:sym typeface="Calibri"/>
              </a:defRPr>
            </a:lvl8pPr>
            <a:lvl9pPr marL="0" marR="0" lvl="8" indent="0" algn="l" rtl="0">
              <a:spcBef>
                <a:spcPts val="0"/>
              </a:spcBef>
              <a:buClr>
                <a:srgbClr val="9A9EA3"/>
              </a:buClr>
              <a:buSzPts val="1200"/>
              <a:buFont typeface="Calibri"/>
              <a:buNone/>
              <a:defRPr sz="1200" b="0" i="0" u="none" strike="noStrike" cap="none">
                <a:solidFill>
                  <a:srgbClr val="9A9EA3"/>
                </a:solidFill>
                <a:latin typeface="Calibri"/>
                <a:ea typeface="Calibri"/>
                <a:cs typeface="Calibri"/>
                <a:sym typeface="Calibri"/>
              </a:defRPr>
            </a:lvl9pPr>
          </a:lstStyle>
          <a:p>
            <a:fld id="{00000000-1234-1234-1234-123412341234}" type="slidenum">
              <a:rPr lang="en-US"/>
              <a:pPr/>
              <a:t>‹#›</a:t>
            </a:fld>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Tree>
    <p:extLst>
      <p:ext uri="{BB962C8B-B14F-4D97-AF65-F5344CB8AC3E}">
        <p14:creationId xmlns:p14="http://schemas.microsoft.com/office/powerpoint/2010/main" val="350767104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11_Title and Content">
  <p:cSld name="11_Title and Content">
    <p:spTree>
      <p:nvGrpSpPr>
        <p:cNvPr id="1" name="Shape 208"/>
        <p:cNvGrpSpPr/>
        <p:nvPr/>
      </p:nvGrpSpPr>
      <p:grpSpPr>
        <a:xfrm>
          <a:off x="0" y="0"/>
          <a:ext cx="0" cy="0"/>
          <a:chOff x="0" y="0"/>
          <a:chExt cx="0" cy="0"/>
        </a:xfrm>
      </p:grpSpPr>
      <p:sp>
        <p:nvSpPr>
          <p:cNvPr id="209" name="Shape 209"/>
          <p:cNvSpPr txBox="1">
            <a:spLocks noGrp="1"/>
          </p:cNvSpPr>
          <p:nvPr>
            <p:ph type="body" idx="1"/>
          </p:nvPr>
        </p:nvSpPr>
        <p:spPr>
          <a:xfrm>
            <a:off x="380999" y="1719071"/>
            <a:ext cx="8407893" cy="4407408"/>
          </a:xfrm>
          <a:prstGeom prst="rect">
            <a:avLst/>
          </a:prstGeom>
          <a:noFill/>
          <a:ln>
            <a:noFill/>
          </a:ln>
        </p:spPr>
        <p:txBody>
          <a:bodyPr spcFirstLastPara="1" wrap="square" lIns="91425" tIns="91425" rIns="91425" bIns="91425" anchor="t" anchorCtr="0"/>
          <a:lstStyle>
            <a:lvl1pPr marL="457200" marR="0" lvl="0" indent="-424180" algn="l" rtl="0">
              <a:lnSpc>
                <a:spcPct val="100000"/>
              </a:lnSpc>
              <a:spcBef>
                <a:spcPts val="560"/>
              </a:spcBef>
              <a:spcAft>
                <a:spcPts val="0"/>
              </a:spcAft>
              <a:buClr>
                <a:schemeClr val="accent1"/>
              </a:buClr>
              <a:buSzPts val="3080"/>
              <a:buFont typeface="Noto Sans Symbols"/>
              <a:buChar char="▪"/>
              <a:defRPr sz="2800" b="0" i="0" u="none" strike="noStrike" cap="none">
                <a:solidFill>
                  <a:srgbClr val="5C6670"/>
                </a:solidFill>
                <a:latin typeface="Calibri"/>
                <a:ea typeface="Calibri"/>
                <a:cs typeface="Calibri"/>
                <a:sym typeface="Calibri"/>
              </a:defRPr>
            </a:lvl1pPr>
            <a:lvl2pPr marL="914400" marR="0" lvl="1" indent="-396240" algn="l" rtl="0">
              <a:lnSpc>
                <a:spcPct val="100000"/>
              </a:lnSpc>
              <a:spcBef>
                <a:spcPts val="480"/>
              </a:spcBef>
              <a:spcAft>
                <a:spcPts val="0"/>
              </a:spcAft>
              <a:buClr>
                <a:schemeClr val="accent2"/>
              </a:buClr>
              <a:buSzPts val="2640"/>
              <a:buFont typeface="Noto Sans Symbols"/>
              <a:buChar char="▪"/>
              <a:defRPr sz="2400" b="0" i="0" u="none" strike="noStrike" cap="none">
                <a:solidFill>
                  <a:srgbClr val="5C6670"/>
                </a:solidFill>
                <a:latin typeface="Calibri"/>
                <a:ea typeface="Calibri"/>
                <a:cs typeface="Calibri"/>
                <a:sym typeface="Calibri"/>
              </a:defRPr>
            </a:lvl2pPr>
            <a:lvl3pPr marL="1371600" marR="0" lvl="2" indent="-368300" algn="l" rtl="0">
              <a:lnSpc>
                <a:spcPct val="100000"/>
              </a:lnSpc>
              <a:spcBef>
                <a:spcPts val="400"/>
              </a:spcBef>
              <a:spcAft>
                <a:spcPts val="0"/>
              </a:spcAft>
              <a:buClr>
                <a:schemeClr val="accent3"/>
              </a:buClr>
              <a:buSzPts val="2200"/>
              <a:buFont typeface="Noto Sans Symbols"/>
              <a:buChar char="▪"/>
              <a:defRPr sz="2000" b="0" i="0" u="none" strike="noStrike" cap="none">
                <a:solidFill>
                  <a:srgbClr val="5C6670"/>
                </a:solidFill>
                <a:latin typeface="Calibri"/>
                <a:ea typeface="Calibri"/>
                <a:cs typeface="Calibri"/>
                <a:sym typeface="Calibri"/>
              </a:defRPr>
            </a:lvl3pPr>
            <a:lvl4pPr marL="1828800" marR="0" lvl="3" indent="-354330" algn="l" rtl="0">
              <a:lnSpc>
                <a:spcPct val="100000"/>
              </a:lnSpc>
              <a:spcBef>
                <a:spcPts val="360"/>
              </a:spcBef>
              <a:spcAft>
                <a:spcPts val="0"/>
              </a:spcAft>
              <a:buClr>
                <a:schemeClr val="accent4"/>
              </a:buClr>
              <a:buSzPts val="1980"/>
              <a:buFont typeface="Noto Sans Symbols"/>
              <a:buChar char="▪"/>
              <a:defRPr sz="1800" b="0" i="0" u="none" strike="noStrike" cap="none">
                <a:solidFill>
                  <a:srgbClr val="5C6670"/>
                </a:solidFill>
                <a:latin typeface="Calibri"/>
                <a:ea typeface="Calibri"/>
                <a:cs typeface="Calibri"/>
                <a:sym typeface="Calibri"/>
              </a:defRPr>
            </a:lvl4pPr>
            <a:lvl5pPr marL="2286000" marR="0" lvl="4" indent="-340360" algn="l" rtl="0">
              <a:lnSpc>
                <a:spcPct val="100000"/>
              </a:lnSpc>
              <a:spcBef>
                <a:spcPts val="320"/>
              </a:spcBef>
              <a:spcAft>
                <a:spcPts val="0"/>
              </a:spcAft>
              <a:buClr>
                <a:schemeClr val="accent6"/>
              </a:buClr>
              <a:buSzPts val="1760"/>
              <a:buFont typeface="Noto Sans Symbols"/>
              <a:buChar char="▪"/>
              <a:defRPr sz="1600" b="0" i="0" u="none" strike="noStrike" cap="none">
                <a:solidFill>
                  <a:srgbClr val="5C6670"/>
                </a:solidFill>
                <a:latin typeface="Calibri"/>
                <a:ea typeface="Calibri"/>
                <a:cs typeface="Calibri"/>
                <a:sym typeface="Calibri"/>
              </a:defRPr>
            </a:lvl5pPr>
            <a:lvl6pPr marL="2743200" marR="0" lvl="5" indent="-304800" algn="l" rtl="0">
              <a:lnSpc>
                <a:spcPct val="100000"/>
              </a:lnSpc>
              <a:spcBef>
                <a:spcPts val="240"/>
              </a:spcBef>
              <a:spcAft>
                <a:spcPts val="0"/>
              </a:spcAft>
              <a:buClr>
                <a:schemeClr val="accent1"/>
              </a:buClr>
              <a:buSzPts val="1200"/>
              <a:buFont typeface="Noto Sans Symbols"/>
              <a:buChar char="▪"/>
              <a:defRPr sz="1200" b="0" i="0" u="none" strike="noStrike" cap="none">
                <a:solidFill>
                  <a:schemeClr val="dk2"/>
                </a:solidFill>
                <a:latin typeface="Calibri"/>
                <a:ea typeface="Calibri"/>
                <a:cs typeface="Calibri"/>
                <a:sym typeface="Calibri"/>
              </a:defRPr>
            </a:lvl6pPr>
            <a:lvl7pPr marL="3200400" marR="0" lvl="6" indent="-304800" algn="l" rtl="0">
              <a:lnSpc>
                <a:spcPct val="100000"/>
              </a:lnSpc>
              <a:spcBef>
                <a:spcPts val="240"/>
              </a:spcBef>
              <a:spcAft>
                <a:spcPts val="0"/>
              </a:spcAft>
              <a:buClr>
                <a:schemeClr val="accent2"/>
              </a:buClr>
              <a:buSzPts val="1200"/>
              <a:buFont typeface="Noto Sans Symbols"/>
              <a:buChar char="▪"/>
              <a:defRPr sz="1200" b="0" i="0" u="none" strike="noStrike" cap="none">
                <a:solidFill>
                  <a:schemeClr val="dk2"/>
                </a:solidFill>
                <a:latin typeface="Calibri"/>
                <a:ea typeface="Calibri"/>
                <a:cs typeface="Calibri"/>
                <a:sym typeface="Calibri"/>
              </a:defRPr>
            </a:lvl7pPr>
            <a:lvl8pPr marL="3657600" marR="0" lvl="7" indent="-304800" algn="l" rtl="0">
              <a:lnSpc>
                <a:spcPct val="100000"/>
              </a:lnSpc>
              <a:spcBef>
                <a:spcPts val="240"/>
              </a:spcBef>
              <a:spcAft>
                <a:spcPts val="0"/>
              </a:spcAft>
              <a:buClr>
                <a:schemeClr val="accent3"/>
              </a:buClr>
              <a:buSzPts val="1200"/>
              <a:buFont typeface="Noto Sans Symbols"/>
              <a:buChar char="▪"/>
              <a:defRPr sz="1200" b="0" i="0" u="none" strike="noStrike" cap="none">
                <a:solidFill>
                  <a:schemeClr val="dk2"/>
                </a:solidFill>
                <a:latin typeface="Calibri"/>
                <a:ea typeface="Calibri"/>
                <a:cs typeface="Calibri"/>
                <a:sym typeface="Calibri"/>
              </a:defRPr>
            </a:lvl8pPr>
            <a:lvl9pPr marL="4114800" marR="0" lvl="8" indent="-304800" algn="l" rtl="0">
              <a:lnSpc>
                <a:spcPct val="100000"/>
              </a:lnSpc>
              <a:spcBef>
                <a:spcPts val="240"/>
              </a:spcBef>
              <a:spcAft>
                <a:spcPts val="0"/>
              </a:spcAft>
              <a:buClr>
                <a:schemeClr val="accent5"/>
              </a:buClr>
              <a:buSzPts val="1200"/>
              <a:buFont typeface="Noto Sans Symbols"/>
              <a:buChar char="▪"/>
              <a:defRPr sz="1200" b="0" i="0" u="none" strike="noStrike" cap="none">
                <a:solidFill>
                  <a:schemeClr val="dk2"/>
                </a:solidFill>
                <a:latin typeface="Calibri"/>
                <a:ea typeface="Calibri"/>
                <a:cs typeface="Calibri"/>
                <a:sym typeface="Calibri"/>
              </a:defRPr>
            </a:lvl9pPr>
          </a:lstStyle>
          <a:p>
            <a:endParaRPr/>
          </a:p>
        </p:txBody>
      </p:sp>
      <p:sp>
        <p:nvSpPr>
          <p:cNvPr id="210" name="Shape 210"/>
          <p:cNvSpPr txBox="1">
            <a:spLocks noGrp="1"/>
          </p:cNvSpPr>
          <p:nvPr>
            <p:ph type="title"/>
          </p:nvPr>
        </p:nvSpPr>
        <p:spPr>
          <a:xfrm>
            <a:off x="381000" y="355847"/>
            <a:ext cx="8381260" cy="1054394"/>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11" name="Shape 211"/>
          <p:cNvSpPr txBox="1">
            <a:spLocks noGrp="1"/>
          </p:cNvSpPr>
          <p:nvPr>
            <p:ph type="sldNum" idx="12"/>
          </p:nvPr>
        </p:nvSpPr>
        <p:spPr>
          <a:xfrm>
            <a:off x="381000" y="6395524"/>
            <a:ext cx="2133600" cy="365125"/>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Clr>
                <a:srgbClr val="9A9EA3"/>
              </a:buClr>
              <a:buSzPts val="1200"/>
              <a:buFont typeface="Calibri"/>
              <a:buNone/>
              <a:defRPr sz="1200" b="0" i="0" u="none" strike="noStrike" cap="none">
                <a:solidFill>
                  <a:srgbClr val="9A9EA3"/>
                </a:solidFill>
                <a:latin typeface="Calibri"/>
                <a:ea typeface="Calibri"/>
                <a:cs typeface="Calibri"/>
                <a:sym typeface="Calibri"/>
              </a:defRPr>
            </a:lvl1pPr>
            <a:lvl2pPr marL="0" marR="0" lvl="1" indent="0" algn="l" rtl="0">
              <a:spcBef>
                <a:spcPts val="0"/>
              </a:spcBef>
              <a:buClr>
                <a:srgbClr val="9A9EA3"/>
              </a:buClr>
              <a:buSzPts val="1200"/>
              <a:buFont typeface="Calibri"/>
              <a:buNone/>
              <a:defRPr sz="1200" b="0" i="0" u="none" strike="noStrike" cap="none">
                <a:solidFill>
                  <a:srgbClr val="9A9EA3"/>
                </a:solidFill>
                <a:latin typeface="Calibri"/>
                <a:ea typeface="Calibri"/>
                <a:cs typeface="Calibri"/>
                <a:sym typeface="Calibri"/>
              </a:defRPr>
            </a:lvl2pPr>
            <a:lvl3pPr marL="0" marR="0" lvl="2" indent="0" algn="l" rtl="0">
              <a:spcBef>
                <a:spcPts val="0"/>
              </a:spcBef>
              <a:buClr>
                <a:srgbClr val="9A9EA3"/>
              </a:buClr>
              <a:buSzPts val="1200"/>
              <a:buFont typeface="Calibri"/>
              <a:buNone/>
              <a:defRPr sz="1200" b="0" i="0" u="none" strike="noStrike" cap="none">
                <a:solidFill>
                  <a:srgbClr val="9A9EA3"/>
                </a:solidFill>
                <a:latin typeface="Calibri"/>
                <a:ea typeface="Calibri"/>
                <a:cs typeface="Calibri"/>
                <a:sym typeface="Calibri"/>
              </a:defRPr>
            </a:lvl3pPr>
            <a:lvl4pPr marL="0" marR="0" lvl="3" indent="0" algn="l" rtl="0">
              <a:spcBef>
                <a:spcPts val="0"/>
              </a:spcBef>
              <a:buClr>
                <a:srgbClr val="9A9EA3"/>
              </a:buClr>
              <a:buSzPts val="1200"/>
              <a:buFont typeface="Calibri"/>
              <a:buNone/>
              <a:defRPr sz="1200" b="0" i="0" u="none" strike="noStrike" cap="none">
                <a:solidFill>
                  <a:srgbClr val="9A9EA3"/>
                </a:solidFill>
                <a:latin typeface="Calibri"/>
                <a:ea typeface="Calibri"/>
                <a:cs typeface="Calibri"/>
                <a:sym typeface="Calibri"/>
              </a:defRPr>
            </a:lvl4pPr>
            <a:lvl5pPr marL="0" marR="0" lvl="4" indent="0" algn="l" rtl="0">
              <a:spcBef>
                <a:spcPts val="0"/>
              </a:spcBef>
              <a:buClr>
                <a:srgbClr val="9A9EA3"/>
              </a:buClr>
              <a:buSzPts val="1200"/>
              <a:buFont typeface="Calibri"/>
              <a:buNone/>
              <a:defRPr sz="1200" b="0" i="0" u="none" strike="noStrike" cap="none">
                <a:solidFill>
                  <a:srgbClr val="9A9EA3"/>
                </a:solidFill>
                <a:latin typeface="Calibri"/>
                <a:ea typeface="Calibri"/>
                <a:cs typeface="Calibri"/>
                <a:sym typeface="Calibri"/>
              </a:defRPr>
            </a:lvl5pPr>
            <a:lvl6pPr marL="0" marR="0" lvl="5" indent="0" algn="l" rtl="0">
              <a:spcBef>
                <a:spcPts val="0"/>
              </a:spcBef>
              <a:buClr>
                <a:srgbClr val="9A9EA3"/>
              </a:buClr>
              <a:buSzPts val="1200"/>
              <a:buFont typeface="Calibri"/>
              <a:buNone/>
              <a:defRPr sz="1200" b="0" i="0" u="none" strike="noStrike" cap="none">
                <a:solidFill>
                  <a:srgbClr val="9A9EA3"/>
                </a:solidFill>
                <a:latin typeface="Calibri"/>
                <a:ea typeface="Calibri"/>
                <a:cs typeface="Calibri"/>
                <a:sym typeface="Calibri"/>
              </a:defRPr>
            </a:lvl6pPr>
            <a:lvl7pPr marL="0" marR="0" lvl="6" indent="0" algn="l" rtl="0">
              <a:spcBef>
                <a:spcPts val="0"/>
              </a:spcBef>
              <a:buClr>
                <a:srgbClr val="9A9EA3"/>
              </a:buClr>
              <a:buSzPts val="1200"/>
              <a:buFont typeface="Calibri"/>
              <a:buNone/>
              <a:defRPr sz="1200" b="0" i="0" u="none" strike="noStrike" cap="none">
                <a:solidFill>
                  <a:srgbClr val="9A9EA3"/>
                </a:solidFill>
                <a:latin typeface="Calibri"/>
                <a:ea typeface="Calibri"/>
                <a:cs typeface="Calibri"/>
                <a:sym typeface="Calibri"/>
              </a:defRPr>
            </a:lvl7pPr>
            <a:lvl8pPr marL="0" marR="0" lvl="7" indent="0" algn="l" rtl="0">
              <a:spcBef>
                <a:spcPts val="0"/>
              </a:spcBef>
              <a:buClr>
                <a:srgbClr val="9A9EA3"/>
              </a:buClr>
              <a:buSzPts val="1200"/>
              <a:buFont typeface="Calibri"/>
              <a:buNone/>
              <a:defRPr sz="1200" b="0" i="0" u="none" strike="noStrike" cap="none">
                <a:solidFill>
                  <a:srgbClr val="9A9EA3"/>
                </a:solidFill>
                <a:latin typeface="Calibri"/>
                <a:ea typeface="Calibri"/>
                <a:cs typeface="Calibri"/>
                <a:sym typeface="Calibri"/>
              </a:defRPr>
            </a:lvl8pPr>
            <a:lvl9pPr marL="0" marR="0" lvl="8" indent="0" algn="l" rtl="0">
              <a:spcBef>
                <a:spcPts val="0"/>
              </a:spcBef>
              <a:buClr>
                <a:srgbClr val="9A9EA3"/>
              </a:buClr>
              <a:buSzPts val="1200"/>
              <a:buFont typeface="Calibri"/>
              <a:buNone/>
              <a:defRPr sz="1200" b="0" i="0" u="none" strike="noStrike" cap="none">
                <a:solidFill>
                  <a:srgbClr val="9A9EA3"/>
                </a:solidFill>
                <a:latin typeface="Calibri"/>
                <a:ea typeface="Calibri"/>
                <a:cs typeface="Calibri"/>
                <a:sym typeface="Calibri"/>
              </a:defRPr>
            </a:lvl9pPr>
          </a:lstStyle>
          <a:p>
            <a:fld id="{00000000-1234-1234-1234-123412341234}" type="slidenum">
              <a:rPr lang="en-US"/>
              <a:pPr/>
              <a:t>‹#›</a:t>
            </a:fld>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Tree>
    <p:extLst>
      <p:ext uri="{BB962C8B-B14F-4D97-AF65-F5344CB8AC3E}">
        <p14:creationId xmlns:p14="http://schemas.microsoft.com/office/powerpoint/2010/main" val="143547795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matchingName="Title and Vertical Text">
  <p:cSld name="Title and Vertical Text">
    <p:bg>
      <p:bgPr>
        <a:blipFill>
          <a:blip r:embed="rId2">
            <a:alphaModFix/>
          </a:blip>
          <a:stretch>
            <a:fillRect/>
          </a:stretch>
        </a:blipFill>
        <a:effectLst/>
      </p:bgPr>
    </p:bg>
    <p:spTree>
      <p:nvGrpSpPr>
        <p:cNvPr id="1" name="Shape 120"/>
        <p:cNvGrpSpPr/>
        <p:nvPr/>
      </p:nvGrpSpPr>
      <p:grpSpPr>
        <a:xfrm>
          <a:off x="0" y="0"/>
          <a:ext cx="0" cy="0"/>
          <a:chOff x="0" y="0"/>
          <a:chExt cx="0" cy="0"/>
        </a:xfrm>
      </p:grpSpPr>
      <p:sp>
        <p:nvSpPr>
          <p:cNvPr id="121" name="Google Shape;121;p25"/>
          <p:cNvSpPr txBox="1">
            <a:spLocks noGrp="1"/>
          </p:cNvSpPr>
          <p:nvPr>
            <p:ph type="body" idx="1"/>
          </p:nvPr>
        </p:nvSpPr>
        <p:spPr>
          <a:xfrm rot="5400000">
            <a:off x="2381242" y="-281171"/>
            <a:ext cx="4407408" cy="8407893"/>
          </a:xfrm>
          <a:prstGeom prst="rect">
            <a:avLst/>
          </a:prstGeom>
          <a:noFill/>
          <a:ln>
            <a:noFill/>
          </a:ln>
        </p:spPr>
        <p:txBody>
          <a:bodyPr spcFirstLastPara="1" wrap="square" lIns="91425" tIns="45700" rIns="91425" bIns="45700" anchor="t" anchorCtr="0"/>
          <a:lstStyle>
            <a:lvl1pPr marL="457200" marR="0" lvl="0" indent="-424180" algn="l" rtl="0">
              <a:spcBef>
                <a:spcPts val="560"/>
              </a:spcBef>
              <a:spcAft>
                <a:spcPts val="0"/>
              </a:spcAft>
              <a:buClr>
                <a:schemeClr val="accent1"/>
              </a:buClr>
              <a:buSzPts val="3080"/>
              <a:buFont typeface="Noto Sans Symbols"/>
              <a:buChar char="▪"/>
              <a:defRPr sz="2800" b="0" i="0" u="none" strike="noStrike" cap="none">
                <a:solidFill>
                  <a:srgbClr val="5C6670"/>
                </a:solidFill>
                <a:latin typeface="Calibri"/>
                <a:ea typeface="Calibri"/>
                <a:cs typeface="Calibri"/>
                <a:sym typeface="Calibri"/>
              </a:defRPr>
            </a:lvl1pPr>
            <a:lvl2pPr marL="914400" marR="0" lvl="1" indent="-396240" algn="l" rtl="0">
              <a:spcBef>
                <a:spcPts val="480"/>
              </a:spcBef>
              <a:spcAft>
                <a:spcPts val="0"/>
              </a:spcAft>
              <a:buClr>
                <a:schemeClr val="accent2"/>
              </a:buClr>
              <a:buSzPts val="2640"/>
              <a:buFont typeface="Noto Sans Symbols"/>
              <a:buChar char="▪"/>
              <a:defRPr sz="2400" b="0" i="0" u="none" strike="noStrike" cap="none">
                <a:solidFill>
                  <a:srgbClr val="5C6670"/>
                </a:solidFill>
                <a:latin typeface="Calibri"/>
                <a:ea typeface="Calibri"/>
                <a:cs typeface="Calibri"/>
                <a:sym typeface="Calibri"/>
              </a:defRPr>
            </a:lvl2pPr>
            <a:lvl3pPr marL="1371600" marR="0" lvl="2" indent="-368300" algn="l" rtl="0">
              <a:spcBef>
                <a:spcPts val="400"/>
              </a:spcBef>
              <a:spcAft>
                <a:spcPts val="0"/>
              </a:spcAft>
              <a:buClr>
                <a:schemeClr val="accent3"/>
              </a:buClr>
              <a:buSzPts val="2200"/>
              <a:buFont typeface="Noto Sans Symbols"/>
              <a:buChar char="▪"/>
              <a:defRPr sz="2000" b="0" i="0" u="none" strike="noStrike" cap="none">
                <a:solidFill>
                  <a:srgbClr val="5C6670"/>
                </a:solidFill>
                <a:latin typeface="Calibri"/>
                <a:ea typeface="Calibri"/>
                <a:cs typeface="Calibri"/>
                <a:sym typeface="Calibri"/>
              </a:defRPr>
            </a:lvl3pPr>
            <a:lvl4pPr marL="1828800" marR="0" lvl="3" indent="-354330" algn="l" rtl="0">
              <a:spcBef>
                <a:spcPts val="360"/>
              </a:spcBef>
              <a:spcAft>
                <a:spcPts val="0"/>
              </a:spcAft>
              <a:buClr>
                <a:schemeClr val="accent4"/>
              </a:buClr>
              <a:buSzPts val="1980"/>
              <a:buFont typeface="Noto Sans Symbols"/>
              <a:buChar char="▪"/>
              <a:defRPr sz="1800" b="0" i="0" u="none" strike="noStrike" cap="none">
                <a:solidFill>
                  <a:srgbClr val="5C6670"/>
                </a:solidFill>
                <a:latin typeface="Calibri"/>
                <a:ea typeface="Calibri"/>
                <a:cs typeface="Calibri"/>
                <a:sym typeface="Calibri"/>
              </a:defRPr>
            </a:lvl4pPr>
            <a:lvl5pPr marL="2286000" marR="0" lvl="4" indent="-340360" algn="l" rtl="0">
              <a:spcBef>
                <a:spcPts val="320"/>
              </a:spcBef>
              <a:spcAft>
                <a:spcPts val="0"/>
              </a:spcAft>
              <a:buClr>
                <a:schemeClr val="accent6"/>
              </a:buClr>
              <a:buSzPts val="1760"/>
              <a:buFont typeface="Noto Sans Symbols"/>
              <a:buChar char="▪"/>
              <a:defRPr sz="1600" b="0" i="0" u="none" strike="noStrike" cap="none">
                <a:solidFill>
                  <a:srgbClr val="5C6670"/>
                </a:solidFill>
                <a:latin typeface="Calibri"/>
                <a:ea typeface="Calibri"/>
                <a:cs typeface="Calibri"/>
                <a:sym typeface="Calibri"/>
              </a:defRPr>
            </a:lvl5pPr>
            <a:lvl6pPr marL="2743200" marR="0" lvl="5" indent="-304800" algn="l" rtl="0">
              <a:spcBef>
                <a:spcPts val="240"/>
              </a:spcBef>
              <a:spcAft>
                <a:spcPts val="0"/>
              </a:spcAft>
              <a:buClr>
                <a:schemeClr val="accent1"/>
              </a:buClr>
              <a:buSzPts val="1200"/>
              <a:buFont typeface="Noto Sans Symbols"/>
              <a:buChar char="▪"/>
              <a:defRPr sz="1200" b="0" i="0" u="none" strike="noStrike" cap="none">
                <a:solidFill>
                  <a:schemeClr val="dk2"/>
                </a:solidFill>
                <a:latin typeface="Calibri"/>
                <a:ea typeface="Calibri"/>
                <a:cs typeface="Calibri"/>
                <a:sym typeface="Calibri"/>
              </a:defRPr>
            </a:lvl6pPr>
            <a:lvl7pPr marL="3200400" marR="0" lvl="6" indent="-304800" algn="l" rtl="0">
              <a:spcBef>
                <a:spcPts val="240"/>
              </a:spcBef>
              <a:spcAft>
                <a:spcPts val="0"/>
              </a:spcAft>
              <a:buClr>
                <a:schemeClr val="accent2"/>
              </a:buClr>
              <a:buSzPts val="1200"/>
              <a:buFont typeface="Noto Sans Symbols"/>
              <a:buChar char="▪"/>
              <a:defRPr sz="1200" b="0" i="0" u="none" strike="noStrike" cap="none">
                <a:solidFill>
                  <a:schemeClr val="dk2"/>
                </a:solidFill>
                <a:latin typeface="Calibri"/>
                <a:ea typeface="Calibri"/>
                <a:cs typeface="Calibri"/>
                <a:sym typeface="Calibri"/>
              </a:defRPr>
            </a:lvl7pPr>
            <a:lvl8pPr marL="3657600" marR="0" lvl="7" indent="-304800" algn="l" rtl="0">
              <a:spcBef>
                <a:spcPts val="240"/>
              </a:spcBef>
              <a:spcAft>
                <a:spcPts val="0"/>
              </a:spcAft>
              <a:buClr>
                <a:schemeClr val="accent3"/>
              </a:buClr>
              <a:buSzPts val="1200"/>
              <a:buFont typeface="Noto Sans Symbols"/>
              <a:buChar char="▪"/>
              <a:defRPr sz="1200" b="0" i="0" u="none" strike="noStrike" cap="none">
                <a:solidFill>
                  <a:schemeClr val="dk2"/>
                </a:solidFill>
                <a:latin typeface="Calibri"/>
                <a:ea typeface="Calibri"/>
                <a:cs typeface="Calibri"/>
                <a:sym typeface="Calibri"/>
              </a:defRPr>
            </a:lvl8pPr>
            <a:lvl9pPr marL="4114800" marR="0" lvl="8" indent="-304800" algn="l" rtl="0">
              <a:spcBef>
                <a:spcPts val="240"/>
              </a:spcBef>
              <a:spcAft>
                <a:spcPts val="0"/>
              </a:spcAft>
              <a:buClr>
                <a:schemeClr val="accent5"/>
              </a:buClr>
              <a:buSzPts val="1200"/>
              <a:buFont typeface="Noto Sans Symbols"/>
              <a:buChar char="▪"/>
              <a:defRPr sz="1200" b="0" i="0" u="none" strike="noStrike" cap="none">
                <a:solidFill>
                  <a:schemeClr val="dk2"/>
                </a:solidFill>
                <a:latin typeface="Calibri"/>
                <a:ea typeface="Calibri"/>
                <a:cs typeface="Calibri"/>
                <a:sym typeface="Calibri"/>
              </a:defRPr>
            </a:lvl9pPr>
          </a:lstStyle>
          <a:p>
            <a:endParaRPr/>
          </a:p>
        </p:txBody>
      </p:sp>
      <p:sp>
        <p:nvSpPr>
          <p:cNvPr id="122" name="Google Shape;122;p25"/>
          <p:cNvSpPr txBox="1">
            <a:spLocks noGrp="1"/>
          </p:cNvSpPr>
          <p:nvPr>
            <p:ph type="title"/>
          </p:nvPr>
        </p:nvSpPr>
        <p:spPr>
          <a:xfrm>
            <a:off x="0" y="414867"/>
            <a:ext cx="5029200" cy="457200"/>
          </a:xfrm>
          <a:prstGeom prst="rect">
            <a:avLst/>
          </a:prstGeom>
          <a:solidFill>
            <a:srgbClr val="ABB2B8"/>
          </a:solidFill>
          <a:ln>
            <a:noFill/>
          </a:ln>
        </p:spPr>
        <p:txBody>
          <a:bodyPr spcFirstLastPara="1" wrap="square" lIns="91425" tIns="45700" rIns="91425" bIns="45700" anchor="ctr" anchorCtr="0"/>
          <a:lstStyle>
            <a:lvl1pPr marR="0" lvl="0" algn="l" rtl="0">
              <a:spcBef>
                <a:spcPts val="0"/>
              </a:spcBef>
              <a:spcAft>
                <a:spcPts val="0"/>
              </a:spcAft>
              <a:buClr>
                <a:schemeClr val="lt1"/>
              </a:buClr>
              <a:buSzPts val="2800"/>
              <a:buFont typeface="Calibri"/>
              <a:buNone/>
              <a:defRPr sz="2800" b="1"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3" name="Google Shape;123;p25"/>
          <p:cNvSpPr txBox="1"/>
          <p:nvPr/>
        </p:nvSpPr>
        <p:spPr>
          <a:xfrm>
            <a:off x="3675969" y="6344721"/>
            <a:ext cx="2133600" cy="365125"/>
          </a:xfrm>
          <a:prstGeom prst="rect">
            <a:avLst/>
          </a:prstGeom>
          <a:noFill/>
          <a:ln>
            <a:noFill/>
          </a:ln>
        </p:spPr>
        <p:txBody>
          <a:bodyPr spcFirstLastPara="1" wrap="square" lIns="91425" tIns="45700" rIns="91425" bIns="45700" anchor="ctr" anchorCtr="0">
            <a:noAutofit/>
          </a:bodyPr>
          <a:lstStyle/>
          <a:p>
            <a:pPr algn="ctr">
              <a:buClrTx/>
              <a:buFontTx/>
              <a:buNone/>
            </a:pPr>
            <a:fld id="{00000000-1234-1234-1234-123412341234}" type="slidenum">
              <a:rPr lang="en-US" kern="1200">
                <a:solidFill>
                  <a:prstClr val="black"/>
                </a:solidFill>
                <a:latin typeface="Calibri"/>
                <a:ea typeface="Calibri"/>
                <a:cs typeface="Calibri"/>
                <a:sym typeface="Calibri"/>
              </a:rPr>
              <a:pPr algn="ctr">
                <a:buClrTx/>
                <a:buFontTx/>
                <a:buNone/>
              </a:pPr>
              <a:t>‹#›</a:t>
            </a:fld>
            <a:endParaRPr kern="1200">
              <a:solidFill>
                <a:prstClr val="black"/>
              </a:solidFill>
              <a:latin typeface="Calibri"/>
              <a:ea typeface="Calibri"/>
              <a:cs typeface="Calibri"/>
              <a:sym typeface="Calibri"/>
            </a:endParaRPr>
          </a:p>
        </p:txBody>
      </p:sp>
    </p:spTree>
    <p:extLst>
      <p:ext uri="{BB962C8B-B14F-4D97-AF65-F5344CB8AC3E}">
        <p14:creationId xmlns:p14="http://schemas.microsoft.com/office/powerpoint/2010/main" val="293390869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and Media, 1">
  <p:cSld name="Title and Media, 1">
    <p:spTree>
      <p:nvGrpSpPr>
        <p:cNvPr id="1" name="Shape 65"/>
        <p:cNvGrpSpPr/>
        <p:nvPr/>
      </p:nvGrpSpPr>
      <p:grpSpPr>
        <a:xfrm>
          <a:off x="0" y="0"/>
          <a:ext cx="0" cy="0"/>
          <a:chOff x="0" y="0"/>
          <a:chExt cx="0" cy="0"/>
        </a:xfrm>
      </p:grpSpPr>
      <p:sp>
        <p:nvSpPr>
          <p:cNvPr id="66" name="Google Shape;66;p15"/>
          <p:cNvSpPr txBox="1">
            <a:spLocks noGrp="1"/>
          </p:cNvSpPr>
          <p:nvPr>
            <p:ph type="title"/>
          </p:nvPr>
        </p:nvSpPr>
        <p:spPr>
          <a:xfrm>
            <a:off x="457200" y="274638"/>
            <a:ext cx="6324600" cy="11430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lt1"/>
              </a:buClr>
              <a:buSzPts val="3600"/>
              <a:buFont typeface="Arial"/>
              <a:buNone/>
              <a:defRPr sz="3600" b="1"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7" name="Google Shape;67;p15"/>
          <p:cNvSpPr>
            <a:spLocks noGrp="1"/>
          </p:cNvSpPr>
          <p:nvPr>
            <p:ph type="media" idx="2"/>
          </p:nvPr>
        </p:nvSpPr>
        <p:spPr>
          <a:xfrm>
            <a:off x="457200" y="1600202"/>
            <a:ext cx="8229600" cy="4525963"/>
          </a:xfrm>
          <a:prstGeom prst="rect">
            <a:avLst/>
          </a:prstGeom>
          <a:noFill/>
          <a:ln w="28575" cap="flat" cmpd="sng">
            <a:solidFill>
              <a:schemeClr val="dk1"/>
            </a:solidFill>
            <a:prstDash val="solid"/>
            <a:round/>
            <a:headEnd type="none" w="sm" len="sm"/>
            <a:tailEnd type="none" w="sm" len="sm"/>
          </a:ln>
        </p:spPr>
        <p:txBody>
          <a:bodyPr spcFirstLastPara="1" wrap="square" lIns="91425" tIns="45700" rIns="91425" bIns="45700" anchor="t" anchorCtr="0"/>
          <a:lstStyle>
            <a:lvl1pPr marR="0" lvl="0" algn="l" rtl="0">
              <a:spcBef>
                <a:spcPts val="560"/>
              </a:spcBef>
              <a:spcAft>
                <a:spcPts val="0"/>
              </a:spcAft>
              <a:buClr>
                <a:schemeClr val="accent1"/>
              </a:buClr>
              <a:buSzPts val="3080"/>
              <a:buFont typeface="Noto Sans Symbols"/>
              <a:buNone/>
              <a:defRPr sz="2800" b="0" i="0" u="none" strike="noStrike" cap="none">
                <a:solidFill>
                  <a:srgbClr val="5C6670"/>
                </a:solidFill>
                <a:latin typeface="Calibri"/>
                <a:ea typeface="Calibri"/>
                <a:cs typeface="Calibri"/>
                <a:sym typeface="Calibri"/>
              </a:defRPr>
            </a:lvl1pPr>
            <a:lvl2pPr marR="0" lvl="1" algn="l" rtl="0">
              <a:spcBef>
                <a:spcPts val="480"/>
              </a:spcBef>
              <a:spcAft>
                <a:spcPts val="0"/>
              </a:spcAft>
              <a:buClr>
                <a:schemeClr val="accent2"/>
              </a:buClr>
              <a:buSzPts val="2640"/>
              <a:buFont typeface="Noto Sans Symbols"/>
              <a:buChar char="▪"/>
              <a:defRPr sz="2400" b="0" i="0" u="none" strike="noStrike" cap="none">
                <a:solidFill>
                  <a:srgbClr val="5C6670"/>
                </a:solidFill>
                <a:latin typeface="Calibri"/>
                <a:ea typeface="Calibri"/>
                <a:cs typeface="Calibri"/>
                <a:sym typeface="Calibri"/>
              </a:defRPr>
            </a:lvl2pPr>
            <a:lvl3pPr marR="0" lvl="2" algn="l" rtl="0">
              <a:spcBef>
                <a:spcPts val="400"/>
              </a:spcBef>
              <a:spcAft>
                <a:spcPts val="0"/>
              </a:spcAft>
              <a:buClr>
                <a:schemeClr val="accent3"/>
              </a:buClr>
              <a:buSzPts val="2200"/>
              <a:buFont typeface="Noto Sans Symbols"/>
              <a:buChar char="▪"/>
              <a:defRPr sz="2000" b="0" i="0" u="none" strike="noStrike" cap="none">
                <a:solidFill>
                  <a:srgbClr val="5C6670"/>
                </a:solidFill>
                <a:latin typeface="Calibri"/>
                <a:ea typeface="Calibri"/>
                <a:cs typeface="Calibri"/>
                <a:sym typeface="Calibri"/>
              </a:defRPr>
            </a:lvl3pPr>
            <a:lvl4pPr marR="0" lvl="3" algn="l" rtl="0">
              <a:spcBef>
                <a:spcPts val="360"/>
              </a:spcBef>
              <a:spcAft>
                <a:spcPts val="0"/>
              </a:spcAft>
              <a:buClr>
                <a:schemeClr val="accent4"/>
              </a:buClr>
              <a:buSzPts val="1980"/>
              <a:buFont typeface="Noto Sans Symbols"/>
              <a:buChar char="▪"/>
              <a:defRPr sz="1800" b="0" i="0" u="none" strike="noStrike" cap="none">
                <a:solidFill>
                  <a:srgbClr val="5C6670"/>
                </a:solidFill>
                <a:latin typeface="Calibri"/>
                <a:ea typeface="Calibri"/>
                <a:cs typeface="Calibri"/>
                <a:sym typeface="Calibri"/>
              </a:defRPr>
            </a:lvl4pPr>
            <a:lvl5pPr marR="0" lvl="4" algn="l" rtl="0">
              <a:spcBef>
                <a:spcPts val="320"/>
              </a:spcBef>
              <a:spcAft>
                <a:spcPts val="0"/>
              </a:spcAft>
              <a:buClr>
                <a:schemeClr val="accent6"/>
              </a:buClr>
              <a:buSzPts val="1760"/>
              <a:buFont typeface="Noto Sans Symbols"/>
              <a:buChar char="▪"/>
              <a:defRPr sz="1600" b="0" i="0" u="none" strike="noStrike" cap="none">
                <a:solidFill>
                  <a:srgbClr val="5C6670"/>
                </a:solidFill>
                <a:latin typeface="Calibri"/>
                <a:ea typeface="Calibri"/>
                <a:cs typeface="Calibri"/>
                <a:sym typeface="Calibri"/>
              </a:defRPr>
            </a:lvl5pPr>
            <a:lvl6pPr marR="0" lvl="5" algn="l" rtl="0">
              <a:spcBef>
                <a:spcPts val="240"/>
              </a:spcBef>
              <a:spcAft>
                <a:spcPts val="0"/>
              </a:spcAft>
              <a:buClr>
                <a:schemeClr val="accent1"/>
              </a:buClr>
              <a:buSzPts val="1200"/>
              <a:buFont typeface="Noto Sans Symbols"/>
              <a:buChar char="▪"/>
              <a:defRPr sz="1200" b="0" i="0" u="none" strike="noStrike" cap="none">
                <a:solidFill>
                  <a:schemeClr val="dk2"/>
                </a:solidFill>
                <a:latin typeface="Calibri"/>
                <a:ea typeface="Calibri"/>
                <a:cs typeface="Calibri"/>
                <a:sym typeface="Calibri"/>
              </a:defRPr>
            </a:lvl6pPr>
            <a:lvl7pPr marR="0" lvl="6" algn="l" rtl="0">
              <a:spcBef>
                <a:spcPts val="240"/>
              </a:spcBef>
              <a:spcAft>
                <a:spcPts val="0"/>
              </a:spcAft>
              <a:buClr>
                <a:schemeClr val="accent2"/>
              </a:buClr>
              <a:buSzPts val="1200"/>
              <a:buFont typeface="Noto Sans Symbols"/>
              <a:buChar char="▪"/>
              <a:defRPr sz="1200" b="0" i="0" u="none" strike="noStrike" cap="none">
                <a:solidFill>
                  <a:schemeClr val="dk2"/>
                </a:solidFill>
                <a:latin typeface="Calibri"/>
                <a:ea typeface="Calibri"/>
                <a:cs typeface="Calibri"/>
                <a:sym typeface="Calibri"/>
              </a:defRPr>
            </a:lvl7pPr>
            <a:lvl8pPr marR="0" lvl="7" algn="l" rtl="0">
              <a:spcBef>
                <a:spcPts val="240"/>
              </a:spcBef>
              <a:spcAft>
                <a:spcPts val="0"/>
              </a:spcAft>
              <a:buClr>
                <a:schemeClr val="accent3"/>
              </a:buClr>
              <a:buSzPts val="1200"/>
              <a:buFont typeface="Noto Sans Symbols"/>
              <a:buChar char="▪"/>
              <a:defRPr sz="1200" b="0" i="0" u="none" strike="noStrike" cap="none">
                <a:solidFill>
                  <a:schemeClr val="dk2"/>
                </a:solidFill>
                <a:latin typeface="Calibri"/>
                <a:ea typeface="Calibri"/>
                <a:cs typeface="Calibri"/>
                <a:sym typeface="Calibri"/>
              </a:defRPr>
            </a:lvl8pPr>
            <a:lvl9pPr marR="0" lvl="8" algn="l" rtl="0">
              <a:spcBef>
                <a:spcPts val="240"/>
              </a:spcBef>
              <a:spcAft>
                <a:spcPts val="0"/>
              </a:spcAft>
              <a:buClr>
                <a:schemeClr val="accent5"/>
              </a:buClr>
              <a:buSzPts val="1200"/>
              <a:buFont typeface="Noto Sans Symbols"/>
              <a:buChar char="▪"/>
              <a:defRPr sz="1200" b="0" i="0" u="none" strike="noStrike" cap="none">
                <a:solidFill>
                  <a:schemeClr val="dk2"/>
                </a:solidFill>
                <a:latin typeface="Calibri"/>
                <a:ea typeface="Calibri"/>
                <a:cs typeface="Calibri"/>
                <a:sym typeface="Calibri"/>
              </a:defRPr>
            </a:lvl9pPr>
          </a:lstStyle>
          <a:p>
            <a:endParaRPr/>
          </a:p>
        </p:txBody>
      </p:sp>
      <p:sp>
        <p:nvSpPr>
          <p:cNvPr id="68" name="Google Shape;68;p15"/>
          <p:cNvSpPr txBox="1">
            <a:spLocks noGrp="1"/>
          </p:cNvSpPr>
          <p:nvPr>
            <p:ph type="body" idx="1"/>
          </p:nvPr>
        </p:nvSpPr>
        <p:spPr>
          <a:xfrm>
            <a:off x="6858001" y="304800"/>
            <a:ext cx="1655064" cy="533400"/>
          </a:xfrm>
          <a:prstGeom prst="rect">
            <a:avLst/>
          </a:prstGeom>
          <a:noFill/>
          <a:ln>
            <a:noFill/>
          </a:ln>
        </p:spPr>
        <p:txBody>
          <a:bodyPr spcFirstLastPara="1" wrap="square" lIns="91425" tIns="45700" rIns="91425" bIns="45700" anchor="b" anchorCtr="0"/>
          <a:lstStyle>
            <a:lvl1pPr marL="457200" marR="0" lvl="0" indent="-228600" algn="ctr" rtl="0">
              <a:spcBef>
                <a:spcPts val="480"/>
              </a:spcBef>
              <a:spcAft>
                <a:spcPts val="0"/>
              </a:spcAft>
              <a:buClr>
                <a:schemeClr val="accent1"/>
              </a:buClr>
              <a:buSzPts val="2640"/>
              <a:buFont typeface="Noto Sans Symbols"/>
              <a:buNone/>
              <a:defRPr sz="2400" b="1" i="0" u="none" strike="noStrike" cap="none">
                <a:solidFill>
                  <a:srgbClr val="5C6670"/>
                </a:solidFill>
                <a:latin typeface="Calibri"/>
                <a:ea typeface="Calibri"/>
                <a:cs typeface="Calibri"/>
                <a:sym typeface="Calibri"/>
              </a:defRPr>
            </a:lvl1pPr>
            <a:lvl2pPr marL="914400" marR="0" lvl="1" indent="-228600" algn="l" rtl="0">
              <a:spcBef>
                <a:spcPts val="640"/>
              </a:spcBef>
              <a:spcAft>
                <a:spcPts val="0"/>
              </a:spcAft>
              <a:buClr>
                <a:schemeClr val="accent2"/>
              </a:buClr>
              <a:buSzPts val="3520"/>
              <a:buFont typeface="Noto Sans Symbols"/>
              <a:buNone/>
              <a:defRPr sz="3200" b="1" i="0" u="none" strike="noStrike" cap="none">
                <a:solidFill>
                  <a:srgbClr val="5C6670"/>
                </a:solidFill>
                <a:latin typeface="Calibri"/>
                <a:ea typeface="Calibri"/>
                <a:cs typeface="Calibri"/>
                <a:sym typeface="Calibri"/>
              </a:defRPr>
            </a:lvl2pPr>
            <a:lvl3pPr marL="1371600" marR="0" lvl="2" indent="-228600" algn="l" rtl="0">
              <a:spcBef>
                <a:spcPts val="640"/>
              </a:spcBef>
              <a:spcAft>
                <a:spcPts val="0"/>
              </a:spcAft>
              <a:buClr>
                <a:schemeClr val="accent3"/>
              </a:buClr>
              <a:buSzPts val="3520"/>
              <a:buFont typeface="Noto Sans Symbols"/>
              <a:buNone/>
              <a:defRPr sz="3200" b="1" i="0" u="none" strike="noStrike" cap="none">
                <a:solidFill>
                  <a:srgbClr val="5C6670"/>
                </a:solidFill>
                <a:latin typeface="Calibri"/>
                <a:ea typeface="Calibri"/>
                <a:cs typeface="Calibri"/>
                <a:sym typeface="Calibri"/>
              </a:defRPr>
            </a:lvl3pPr>
            <a:lvl4pPr marL="1828800" marR="0" lvl="3" indent="-228600" algn="l" rtl="0">
              <a:spcBef>
                <a:spcPts val="640"/>
              </a:spcBef>
              <a:spcAft>
                <a:spcPts val="0"/>
              </a:spcAft>
              <a:buClr>
                <a:schemeClr val="accent4"/>
              </a:buClr>
              <a:buSzPts val="3520"/>
              <a:buFont typeface="Noto Sans Symbols"/>
              <a:buNone/>
              <a:defRPr sz="3200" b="1" i="0" u="none" strike="noStrike" cap="none">
                <a:solidFill>
                  <a:srgbClr val="5C6670"/>
                </a:solidFill>
                <a:latin typeface="Calibri"/>
                <a:ea typeface="Calibri"/>
                <a:cs typeface="Calibri"/>
                <a:sym typeface="Calibri"/>
              </a:defRPr>
            </a:lvl4pPr>
            <a:lvl5pPr marL="2286000" marR="0" lvl="4" indent="-228600" algn="l" rtl="0">
              <a:spcBef>
                <a:spcPts val="640"/>
              </a:spcBef>
              <a:spcAft>
                <a:spcPts val="0"/>
              </a:spcAft>
              <a:buClr>
                <a:schemeClr val="accent6"/>
              </a:buClr>
              <a:buSzPts val="3520"/>
              <a:buFont typeface="Noto Sans Symbols"/>
              <a:buNone/>
              <a:defRPr sz="3200" b="1" i="0" u="none" strike="noStrike" cap="none">
                <a:solidFill>
                  <a:srgbClr val="5C6670"/>
                </a:solidFill>
                <a:latin typeface="Calibri"/>
                <a:ea typeface="Calibri"/>
                <a:cs typeface="Calibri"/>
                <a:sym typeface="Calibri"/>
              </a:defRPr>
            </a:lvl5pPr>
            <a:lvl6pPr marL="2743200" marR="0" lvl="5" indent="-304800" algn="l" rtl="0">
              <a:spcBef>
                <a:spcPts val="240"/>
              </a:spcBef>
              <a:spcAft>
                <a:spcPts val="0"/>
              </a:spcAft>
              <a:buClr>
                <a:schemeClr val="accent1"/>
              </a:buClr>
              <a:buSzPts val="1200"/>
              <a:buFont typeface="Noto Sans Symbols"/>
              <a:buChar char="▪"/>
              <a:defRPr sz="1200" b="0" i="0" u="none" strike="noStrike" cap="none">
                <a:solidFill>
                  <a:schemeClr val="dk2"/>
                </a:solidFill>
                <a:latin typeface="Calibri"/>
                <a:ea typeface="Calibri"/>
                <a:cs typeface="Calibri"/>
                <a:sym typeface="Calibri"/>
              </a:defRPr>
            </a:lvl6pPr>
            <a:lvl7pPr marL="3200400" marR="0" lvl="6" indent="-304800" algn="l" rtl="0">
              <a:spcBef>
                <a:spcPts val="240"/>
              </a:spcBef>
              <a:spcAft>
                <a:spcPts val="0"/>
              </a:spcAft>
              <a:buClr>
                <a:schemeClr val="accent2"/>
              </a:buClr>
              <a:buSzPts val="1200"/>
              <a:buFont typeface="Noto Sans Symbols"/>
              <a:buChar char="▪"/>
              <a:defRPr sz="1200" b="0" i="0" u="none" strike="noStrike" cap="none">
                <a:solidFill>
                  <a:schemeClr val="dk2"/>
                </a:solidFill>
                <a:latin typeface="Calibri"/>
                <a:ea typeface="Calibri"/>
                <a:cs typeface="Calibri"/>
                <a:sym typeface="Calibri"/>
              </a:defRPr>
            </a:lvl7pPr>
            <a:lvl8pPr marL="3657600" marR="0" lvl="7" indent="-304800" algn="l" rtl="0">
              <a:spcBef>
                <a:spcPts val="240"/>
              </a:spcBef>
              <a:spcAft>
                <a:spcPts val="0"/>
              </a:spcAft>
              <a:buClr>
                <a:schemeClr val="accent3"/>
              </a:buClr>
              <a:buSzPts val="1200"/>
              <a:buFont typeface="Noto Sans Symbols"/>
              <a:buChar char="▪"/>
              <a:defRPr sz="1200" b="0" i="0" u="none" strike="noStrike" cap="none">
                <a:solidFill>
                  <a:schemeClr val="dk2"/>
                </a:solidFill>
                <a:latin typeface="Calibri"/>
                <a:ea typeface="Calibri"/>
                <a:cs typeface="Calibri"/>
                <a:sym typeface="Calibri"/>
              </a:defRPr>
            </a:lvl8pPr>
            <a:lvl9pPr marL="4114800" marR="0" lvl="8" indent="-304800" algn="l" rtl="0">
              <a:spcBef>
                <a:spcPts val="240"/>
              </a:spcBef>
              <a:spcAft>
                <a:spcPts val="0"/>
              </a:spcAft>
              <a:buClr>
                <a:schemeClr val="accent5"/>
              </a:buClr>
              <a:buSzPts val="1200"/>
              <a:buFont typeface="Noto Sans Symbols"/>
              <a:buChar char="▪"/>
              <a:defRPr sz="1200" b="0" i="0" u="none" strike="noStrike" cap="none">
                <a:solidFill>
                  <a:schemeClr val="dk2"/>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78051343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16" y="2669749"/>
            <a:ext cx="2700533" cy="3681991"/>
          </a:xfrm>
          <a:prstGeom prst="rect">
            <a:avLst/>
          </a:prstGeom>
        </p:spPr>
      </p:pic>
      <p:sp>
        <p:nvSpPr>
          <p:cNvPr id="9" name="Content Placeholder 2"/>
          <p:cNvSpPr>
            <a:spLocks noGrp="1"/>
          </p:cNvSpPr>
          <p:nvPr>
            <p:ph idx="1"/>
          </p:nvPr>
        </p:nvSpPr>
        <p:spPr>
          <a:xfrm>
            <a:off x="628650" y="1202400"/>
            <a:ext cx="7886700" cy="5037025"/>
          </a:xfrm>
        </p:spPr>
        <p:txBody>
          <a:bodyPr/>
          <a:lstStyle>
            <a:lvl1pPr>
              <a:buClr>
                <a:srgbClr val="0D1E8E"/>
              </a:buClr>
              <a:defRPr sz="2400">
                <a:latin typeface="Trebuchet MS" panose="020B0603020202020204" pitchFamily="34" charset="0"/>
              </a:defRPr>
            </a:lvl1pPr>
            <a:lvl2pPr>
              <a:buClr>
                <a:srgbClr val="00953A"/>
              </a:buClr>
              <a:defRPr sz="2000">
                <a:latin typeface="Trebuchet MS" panose="020B0603020202020204" pitchFamily="34" charset="0"/>
              </a:defRPr>
            </a:lvl2pPr>
            <a:lvl3pPr>
              <a:buClr>
                <a:srgbClr val="EF7521"/>
              </a:buClr>
              <a:defRPr sz="1800">
                <a:latin typeface="Trebuchet MS" panose="020B0603020202020204" pitchFamily="34" charset="0"/>
              </a:defRPr>
            </a:lvl3pPr>
            <a:lvl4pPr>
              <a:buClr>
                <a:srgbClr val="82BC00"/>
              </a:buClr>
              <a:defRPr sz="1800">
                <a:latin typeface="Trebuchet MS" panose="020B0603020202020204" pitchFamily="34" charset="0"/>
              </a:defRPr>
            </a:lvl4pPr>
            <a:lvl5pPr>
              <a:buClr>
                <a:srgbClr val="8FC6E8"/>
              </a:buClr>
              <a:defRPr sz="1800">
                <a:latin typeface="Trebuchet MS" panose="020B0603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4"/>
          <p:cNvSpPr>
            <a:spLocks noGrp="1"/>
          </p:cNvSpPr>
          <p:nvPr>
            <p:ph type="ftr" sz="quarter" idx="11"/>
          </p:nvPr>
        </p:nvSpPr>
        <p:spPr>
          <a:xfrm>
            <a:off x="3028950" y="6508800"/>
            <a:ext cx="3086100" cy="212676"/>
          </a:xfrm>
          <a:prstGeom prst="rect">
            <a:avLst/>
          </a:prstGeom>
        </p:spPr>
        <p:txBody>
          <a:bodyPr/>
          <a:lstStyle/>
          <a:p>
            <a:pPr>
              <a:buClrTx/>
              <a:buFontTx/>
              <a:buNone/>
            </a:pPr>
            <a:endParaRPr lang="en-US" sz="1800" kern="1200" dirty="0">
              <a:solidFill>
                <a:prstClr val="black"/>
              </a:solidFill>
              <a:latin typeface="Calibri" panose="020F0502020204030204"/>
              <a:ea typeface="+mn-ea"/>
              <a:cs typeface="+mn-cs"/>
            </a:endParaRPr>
          </a:p>
        </p:txBody>
      </p:sp>
      <p:sp>
        <p:nvSpPr>
          <p:cNvPr id="11" name="Date Placeholder 2"/>
          <p:cNvSpPr txBox="1">
            <a:spLocks/>
          </p:cNvSpPr>
          <p:nvPr userDrawn="1"/>
        </p:nvSpPr>
        <p:spPr>
          <a:xfrm>
            <a:off x="628650" y="6508800"/>
            <a:ext cx="2057400" cy="21267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buClrTx/>
              <a:buFontTx/>
              <a:buNone/>
            </a:pPr>
            <a:fld id="{49B24EC9-D412-49F8-B26B-B7E454A540B6}" type="datetimeFigureOut">
              <a:rPr lang="en-US" smtClean="0">
                <a:solidFill>
                  <a:prstClr val="black">
                    <a:tint val="75000"/>
                  </a:prstClr>
                </a:solidFill>
              </a:rPr>
              <a:pPr>
                <a:buClrTx/>
                <a:buFontTx/>
                <a:buNone/>
              </a:pPr>
              <a:t>8/24/2022</a:t>
            </a:fld>
            <a:endParaRPr lang="en-US">
              <a:solidFill>
                <a:prstClr val="black">
                  <a:tint val="75000"/>
                </a:prstClr>
              </a:solidFill>
            </a:endParaRPr>
          </a:p>
        </p:txBody>
      </p:sp>
      <p:sp>
        <p:nvSpPr>
          <p:cNvPr id="12" name="Rectangle 11"/>
          <p:cNvSpPr/>
          <p:nvPr userDrawn="1"/>
        </p:nvSpPr>
        <p:spPr>
          <a:xfrm>
            <a:off x="0" y="0"/>
            <a:ext cx="9144000" cy="793462"/>
          </a:xfrm>
          <a:prstGeom prst="rect">
            <a:avLst/>
          </a:prstGeom>
          <a:gradFill flip="none" rotWithShape="1">
            <a:gsLst>
              <a:gs pos="0">
                <a:srgbClr val="6EC4E8"/>
              </a:gs>
              <a:gs pos="81000">
                <a:srgbClr val="5C667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800" kern="1200" dirty="0">
              <a:solidFill>
                <a:prstClr val="white"/>
              </a:solidFill>
            </a:endParaRPr>
          </a:p>
        </p:txBody>
      </p:sp>
      <p:sp>
        <p:nvSpPr>
          <p:cNvPr id="14" name="Rectangle 13"/>
          <p:cNvSpPr/>
          <p:nvPr userDrawn="1"/>
        </p:nvSpPr>
        <p:spPr>
          <a:xfrm>
            <a:off x="0" y="787381"/>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800" kern="1200">
              <a:solidFill>
                <a:prstClr val="white"/>
              </a:solidFill>
            </a:endParaRPr>
          </a:p>
        </p:txBody>
      </p:sp>
      <p:sp>
        <p:nvSpPr>
          <p:cNvPr id="18" name="Rectangle 17"/>
          <p:cNvSpPr/>
          <p:nvPr userDrawn="1"/>
        </p:nvSpPr>
        <p:spPr>
          <a:xfrm>
            <a:off x="0" y="6806227"/>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800" kern="1200">
              <a:solidFill>
                <a:prstClr val="white"/>
              </a:solidFill>
            </a:endParaRPr>
          </a:p>
        </p:txBody>
      </p:sp>
      <p:sp>
        <p:nvSpPr>
          <p:cNvPr id="21" name="Slide Number Placeholder 5"/>
          <p:cNvSpPr txBox="1">
            <a:spLocks/>
          </p:cNvSpPr>
          <p:nvPr userDrawn="1"/>
        </p:nvSpPr>
        <p:spPr>
          <a:xfrm>
            <a:off x="6457950" y="6508800"/>
            <a:ext cx="1257674" cy="212676"/>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buClrTx/>
              <a:buFontTx/>
              <a:buNone/>
            </a:pPr>
            <a:fld id="{34A3F748-31DA-4297-96EF-69DC737B5DDE}" type="slidenum">
              <a:rPr lang="en-US" smtClean="0">
                <a:solidFill>
                  <a:prstClr val="black">
                    <a:tint val="75000"/>
                  </a:prstClr>
                </a:solidFill>
              </a:rPr>
              <a:pPr>
                <a:buClrTx/>
                <a:buFontTx/>
                <a:buNone/>
              </a:pPr>
              <a:t>‹#›</a:t>
            </a:fld>
            <a:endParaRPr lang="en-US" dirty="0">
              <a:solidFill>
                <a:prstClr val="black">
                  <a:tint val="75000"/>
                </a:prstClr>
              </a:solidFill>
            </a:endParaRPr>
          </a:p>
        </p:txBody>
      </p:sp>
      <p:sp>
        <p:nvSpPr>
          <p:cNvPr id="13" name="Title Placeholder 1"/>
          <p:cNvSpPr>
            <a:spLocks noGrp="1"/>
          </p:cNvSpPr>
          <p:nvPr>
            <p:ph type="title"/>
          </p:nvPr>
        </p:nvSpPr>
        <p:spPr>
          <a:xfrm>
            <a:off x="192024" y="192024"/>
            <a:ext cx="7886700" cy="521208"/>
          </a:xfrm>
          <a:prstGeom prst="rect">
            <a:avLst/>
          </a:prstGeom>
        </p:spPr>
        <p:txBody>
          <a:bodyPr vert="horz" lIns="91440" tIns="45720" rIns="91440" bIns="45720" rtlCol="0" anchor="ctr">
            <a:normAutofit/>
          </a:bodyPr>
          <a:lstStyle>
            <a:lvl1pPr>
              <a:defRPr>
                <a:solidFill>
                  <a:schemeClr val="bg1"/>
                </a:solidFill>
              </a:defRPr>
            </a:lvl1pPr>
          </a:lstStyle>
          <a:p>
            <a:r>
              <a:rPr lang="en-US" dirty="0"/>
              <a:t>Click to edit master title style</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Tree>
    <p:extLst>
      <p:ext uri="{BB962C8B-B14F-4D97-AF65-F5344CB8AC3E}">
        <p14:creationId xmlns:p14="http://schemas.microsoft.com/office/powerpoint/2010/main" val="265570972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matchingName="Picture with Caption">
  <p:cSld name="Picture with Caption">
    <p:bg>
      <p:bgPr>
        <a:blipFill>
          <a:blip r:embed="rId2">
            <a:alphaModFix/>
          </a:blip>
          <a:stretch>
            <a:fillRect/>
          </a:stretch>
        </a:blipFill>
        <a:effectLst/>
      </p:bgPr>
    </p:bg>
    <p:spTree>
      <p:nvGrpSpPr>
        <p:cNvPr id="1" name="Shape 163"/>
        <p:cNvGrpSpPr/>
        <p:nvPr/>
      </p:nvGrpSpPr>
      <p:grpSpPr>
        <a:xfrm>
          <a:off x="0" y="0"/>
          <a:ext cx="0" cy="0"/>
          <a:chOff x="0" y="0"/>
          <a:chExt cx="0" cy="0"/>
        </a:xfrm>
      </p:grpSpPr>
      <p:sp>
        <p:nvSpPr>
          <p:cNvPr id="164" name="Google Shape;164;p34"/>
          <p:cNvSpPr>
            <a:spLocks noGrp="1"/>
          </p:cNvSpPr>
          <p:nvPr>
            <p:ph type="pic" idx="2"/>
          </p:nvPr>
        </p:nvSpPr>
        <p:spPr>
          <a:xfrm>
            <a:off x="380999" y="460248"/>
            <a:ext cx="6172202" cy="5564632"/>
          </a:xfrm>
          <a:prstGeom prst="rect">
            <a:avLst/>
          </a:prstGeom>
          <a:noFill/>
          <a:ln>
            <a:noFill/>
          </a:ln>
        </p:spPr>
        <p:txBody>
          <a:bodyPr spcFirstLastPara="1" wrap="square" lIns="91425" tIns="45700" rIns="91425" bIns="45700" anchor="ctr" anchorCtr="0"/>
          <a:lstStyle>
            <a:lvl1pPr marR="0" lvl="0" algn="ctr" rtl="0">
              <a:spcBef>
                <a:spcPts val="640"/>
              </a:spcBef>
              <a:spcAft>
                <a:spcPts val="0"/>
              </a:spcAft>
              <a:buClr>
                <a:schemeClr val="accent1"/>
              </a:buClr>
              <a:buSzPts val="3520"/>
              <a:buFont typeface="Noto Sans Symbols"/>
              <a:buNone/>
              <a:defRPr sz="3200" b="0" i="0" u="none" strike="noStrike" cap="none">
                <a:solidFill>
                  <a:srgbClr val="5C6670"/>
                </a:solidFill>
                <a:latin typeface="Calibri"/>
                <a:ea typeface="Calibri"/>
                <a:cs typeface="Calibri"/>
                <a:sym typeface="Calibri"/>
              </a:defRPr>
            </a:lvl1pPr>
            <a:lvl2pPr marR="0" lvl="1" algn="l" rtl="0">
              <a:spcBef>
                <a:spcPts val="560"/>
              </a:spcBef>
              <a:spcAft>
                <a:spcPts val="0"/>
              </a:spcAft>
              <a:buClr>
                <a:schemeClr val="accent2"/>
              </a:buClr>
              <a:buSzPts val="3080"/>
              <a:buFont typeface="Noto Sans Symbols"/>
              <a:buNone/>
              <a:defRPr sz="2800" b="0" i="0" u="none" strike="noStrike" cap="none">
                <a:solidFill>
                  <a:srgbClr val="5C6670"/>
                </a:solidFill>
                <a:latin typeface="Calibri"/>
                <a:ea typeface="Calibri"/>
                <a:cs typeface="Calibri"/>
                <a:sym typeface="Calibri"/>
              </a:defRPr>
            </a:lvl2pPr>
            <a:lvl3pPr marR="0" lvl="2" algn="l" rtl="0">
              <a:spcBef>
                <a:spcPts val="480"/>
              </a:spcBef>
              <a:spcAft>
                <a:spcPts val="0"/>
              </a:spcAft>
              <a:buClr>
                <a:schemeClr val="accent3"/>
              </a:buClr>
              <a:buSzPts val="2640"/>
              <a:buFont typeface="Noto Sans Symbols"/>
              <a:buNone/>
              <a:defRPr sz="2400" b="0" i="0" u="none" strike="noStrike" cap="none">
                <a:solidFill>
                  <a:srgbClr val="5C6670"/>
                </a:solidFill>
                <a:latin typeface="Calibri"/>
                <a:ea typeface="Calibri"/>
                <a:cs typeface="Calibri"/>
                <a:sym typeface="Calibri"/>
              </a:defRPr>
            </a:lvl3pPr>
            <a:lvl4pPr marR="0" lvl="3" algn="l" rtl="0">
              <a:spcBef>
                <a:spcPts val="400"/>
              </a:spcBef>
              <a:spcAft>
                <a:spcPts val="0"/>
              </a:spcAft>
              <a:buClr>
                <a:schemeClr val="accent4"/>
              </a:buClr>
              <a:buSzPts val="2200"/>
              <a:buFont typeface="Noto Sans Symbols"/>
              <a:buNone/>
              <a:defRPr sz="2000" b="0" i="0" u="none" strike="noStrike" cap="none">
                <a:solidFill>
                  <a:srgbClr val="5C6670"/>
                </a:solidFill>
                <a:latin typeface="Calibri"/>
                <a:ea typeface="Calibri"/>
                <a:cs typeface="Calibri"/>
                <a:sym typeface="Calibri"/>
              </a:defRPr>
            </a:lvl4pPr>
            <a:lvl5pPr marR="0" lvl="4" algn="l" rtl="0">
              <a:spcBef>
                <a:spcPts val="400"/>
              </a:spcBef>
              <a:spcAft>
                <a:spcPts val="0"/>
              </a:spcAft>
              <a:buClr>
                <a:schemeClr val="accent6"/>
              </a:buClr>
              <a:buSzPts val="2200"/>
              <a:buFont typeface="Noto Sans Symbols"/>
              <a:buNone/>
              <a:defRPr sz="2000" b="0" i="0" u="none" strike="noStrike" cap="none">
                <a:solidFill>
                  <a:srgbClr val="5C6670"/>
                </a:solidFill>
                <a:latin typeface="Calibri"/>
                <a:ea typeface="Calibri"/>
                <a:cs typeface="Calibri"/>
                <a:sym typeface="Calibri"/>
              </a:defRPr>
            </a:lvl5pPr>
            <a:lvl6pPr marR="0" lvl="5" algn="l" rtl="0">
              <a:spcBef>
                <a:spcPts val="400"/>
              </a:spcBef>
              <a:spcAft>
                <a:spcPts val="0"/>
              </a:spcAft>
              <a:buClr>
                <a:schemeClr val="accent1"/>
              </a:buClr>
              <a:buSzPts val="2000"/>
              <a:buFont typeface="Noto Sans Symbols"/>
              <a:buNone/>
              <a:defRPr sz="2000" b="0" i="0" u="none" strike="noStrike" cap="none">
                <a:solidFill>
                  <a:schemeClr val="lt2"/>
                </a:solidFill>
                <a:latin typeface="Calibri"/>
                <a:ea typeface="Calibri"/>
                <a:cs typeface="Calibri"/>
                <a:sym typeface="Calibri"/>
              </a:defRPr>
            </a:lvl6pPr>
            <a:lvl7pPr marR="0" lvl="6" algn="l" rtl="0">
              <a:spcBef>
                <a:spcPts val="400"/>
              </a:spcBef>
              <a:spcAft>
                <a:spcPts val="0"/>
              </a:spcAft>
              <a:buClr>
                <a:schemeClr val="accent2"/>
              </a:buClr>
              <a:buSzPts val="2000"/>
              <a:buFont typeface="Noto Sans Symbols"/>
              <a:buNone/>
              <a:defRPr sz="2000" b="0" i="0" u="none" strike="noStrike" cap="none">
                <a:solidFill>
                  <a:schemeClr val="lt2"/>
                </a:solidFill>
                <a:latin typeface="Calibri"/>
                <a:ea typeface="Calibri"/>
                <a:cs typeface="Calibri"/>
                <a:sym typeface="Calibri"/>
              </a:defRPr>
            </a:lvl7pPr>
            <a:lvl8pPr marR="0" lvl="7" algn="l" rtl="0">
              <a:spcBef>
                <a:spcPts val="400"/>
              </a:spcBef>
              <a:spcAft>
                <a:spcPts val="0"/>
              </a:spcAft>
              <a:buClr>
                <a:schemeClr val="accent3"/>
              </a:buClr>
              <a:buSzPts val="2000"/>
              <a:buFont typeface="Noto Sans Symbols"/>
              <a:buNone/>
              <a:defRPr sz="2000" b="0" i="0" u="none" strike="noStrike" cap="none">
                <a:solidFill>
                  <a:schemeClr val="lt2"/>
                </a:solidFill>
                <a:latin typeface="Calibri"/>
                <a:ea typeface="Calibri"/>
                <a:cs typeface="Calibri"/>
                <a:sym typeface="Calibri"/>
              </a:defRPr>
            </a:lvl8pPr>
            <a:lvl9pPr marR="0" lvl="8" algn="l" rtl="0">
              <a:spcBef>
                <a:spcPts val="400"/>
              </a:spcBef>
              <a:spcAft>
                <a:spcPts val="0"/>
              </a:spcAft>
              <a:buClr>
                <a:schemeClr val="accent5"/>
              </a:buClr>
              <a:buSzPts val="2000"/>
              <a:buFont typeface="Noto Sans Symbols"/>
              <a:buNone/>
              <a:defRPr sz="2000" b="0" i="0" u="none" strike="noStrike" cap="none">
                <a:solidFill>
                  <a:schemeClr val="lt2"/>
                </a:solidFill>
                <a:latin typeface="Calibri"/>
                <a:ea typeface="Calibri"/>
                <a:cs typeface="Calibri"/>
                <a:sym typeface="Calibri"/>
              </a:defRPr>
            </a:lvl9pPr>
          </a:lstStyle>
          <a:p>
            <a:endParaRPr/>
          </a:p>
        </p:txBody>
      </p:sp>
      <p:sp>
        <p:nvSpPr>
          <p:cNvPr id="165" name="Google Shape;165;p34"/>
          <p:cNvSpPr txBox="1">
            <a:spLocks noGrp="1"/>
          </p:cNvSpPr>
          <p:nvPr>
            <p:ph type="body" idx="1"/>
          </p:nvPr>
        </p:nvSpPr>
        <p:spPr>
          <a:xfrm>
            <a:off x="7040140" y="2232152"/>
            <a:ext cx="1910820" cy="2816352"/>
          </a:xfrm>
          <a:prstGeom prst="rect">
            <a:avLst/>
          </a:prstGeom>
          <a:noFill/>
          <a:ln>
            <a:noFill/>
          </a:ln>
        </p:spPr>
        <p:txBody>
          <a:bodyPr spcFirstLastPara="1" wrap="square" lIns="91425" tIns="0" rIns="91425" bIns="45700" anchor="t" anchorCtr="0"/>
          <a:lstStyle>
            <a:lvl1pPr marL="457200" marR="0" lvl="0" indent="-228600" algn="l" rtl="0">
              <a:spcBef>
                <a:spcPts val="360"/>
              </a:spcBef>
              <a:spcAft>
                <a:spcPts val="0"/>
              </a:spcAft>
              <a:buClr>
                <a:schemeClr val="accent1"/>
              </a:buClr>
              <a:buSzPts val="1980"/>
              <a:buFont typeface="Noto Sans Symbols"/>
              <a:buNone/>
              <a:defRPr sz="1800" b="0" i="0" u="none" strike="noStrike" cap="none">
                <a:solidFill>
                  <a:srgbClr val="FFFFFF"/>
                </a:solidFill>
                <a:latin typeface="Calibri"/>
                <a:ea typeface="Calibri"/>
                <a:cs typeface="Calibri"/>
                <a:sym typeface="Calibri"/>
              </a:defRPr>
            </a:lvl1pPr>
            <a:lvl2pPr marL="914400" marR="0" lvl="1" indent="-228600" algn="l" rtl="0">
              <a:spcBef>
                <a:spcPts val="240"/>
              </a:spcBef>
              <a:spcAft>
                <a:spcPts val="0"/>
              </a:spcAft>
              <a:buClr>
                <a:schemeClr val="accent2"/>
              </a:buClr>
              <a:buSzPts val="1320"/>
              <a:buFont typeface="Noto Sans Symbols"/>
              <a:buNone/>
              <a:defRPr sz="1200" b="0" i="0" u="none" strike="noStrike" cap="none">
                <a:solidFill>
                  <a:srgbClr val="5C6670"/>
                </a:solidFill>
                <a:latin typeface="Calibri"/>
                <a:ea typeface="Calibri"/>
                <a:cs typeface="Calibri"/>
                <a:sym typeface="Calibri"/>
              </a:defRPr>
            </a:lvl2pPr>
            <a:lvl3pPr marL="1371600" marR="0" lvl="2" indent="-228600" algn="l" rtl="0">
              <a:spcBef>
                <a:spcPts val="200"/>
              </a:spcBef>
              <a:spcAft>
                <a:spcPts val="0"/>
              </a:spcAft>
              <a:buClr>
                <a:schemeClr val="accent3"/>
              </a:buClr>
              <a:buSzPts val="1100"/>
              <a:buFont typeface="Noto Sans Symbols"/>
              <a:buNone/>
              <a:defRPr sz="1000" b="0" i="0" u="none" strike="noStrike" cap="none">
                <a:solidFill>
                  <a:srgbClr val="5C6670"/>
                </a:solidFill>
                <a:latin typeface="Calibri"/>
                <a:ea typeface="Calibri"/>
                <a:cs typeface="Calibri"/>
                <a:sym typeface="Calibri"/>
              </a:defRPr>
            </a:lvl3pPr>
            <a:lvl4pPr marL="1828800" marR="0" lvl="3" indent="-228600" algn="l" rtl="0">
              <a:spcBef>
                <a:spcPts val="180"/>
              </a:spcBef>
              <a:spcAft>
                <a:spcPts val="0"/>
              </a:spcAft>
              <a:buClr>
                <a:schemeClr val="accent4"/>
              </a:buClr>
              <a:buSzPts val="990"/>
              <a:buFont typeface="Noto Sans Symbols"/>
              <a:buNone/>
              <a:defRPr sz="900" b="0" i="0" u="none" strike="noStrike" cap="none">
                <a:solidFill>
                  <a:srgbClr val="5C6670"/>
                </a:solidFill>
                <a:latin typeface="Calibri"/>
                <a:ea typeface="Calibri"/>
                <a:cs typeface="Calibri"/>
                <a:sym typeface="Calibri"/>
              </a:defRPr>
            </a:lvl4pPr>
            <a:lvl5pPr marL="2286000" marR="0" lvl="4" indent="-228600" algn="l" rtl="0">
              <a:spcBef>
                <a:spcPts val="180"/>
              </a:spcBef>
              <a:spcAft>
                <a:spcPts val="0"/>
              </a:spcAft>
              <a:buClr>
                <a:schemeClr val="accent6"/>
              </a:buClr>
              <a:buSzPts val="990"/>
              <a:buFont typeface="Noto Sans Symbols"/>
              <a:buNone/>
              <a:defRPr sz="900" b="0" i="0" u="none" strike="noStrike" cap="none">
                <a:solidFill>
                  <a:srgbClr val="5C6670"/>
                </a:solidFill>
                <a:latin typeface="Calibri"/>
                <a:ea typeface="Calibri"/>
                <a:cs typeface="Calibri"/>
                <a:sym typeface="Calibri"/>
              </a:defRPr>
            </a:lvl5pPr>
            <a:lvl6pPr marL="2743200" marR="0" lvl="5" indent="-228600" algn="l" rtl="0">
              <a:spcBef>
                <a:spcPts val="180"/>
              </a:spcBef>
              <a:spcAft>
                <a:spcPts val="0"/>
              </a:spcAft>
              <a:buClr>
                <a:schemeClr val="accent1"/>
              </a:buClr>
              <a:buSzPts val="900"/>
              <a:buFont typeface="Noto Sans Symbols"/>
              <a:buNone/>
              <a:defRPr sz="900" b="0" i="0" u="none" strike="noStrike" cap="none">
                <a:solidFill>
                  <a:schemeClr val="lt2"/>
                </a:solidFill>
                <a:latin typeface="Calibri"/>
                <a:ea typeface="Calibri"/>
                <a:cs typeface="Calibri"/>
                <a:sym typeface="Calibri"/>
              </a:defRPr>
            </a:lvl6pPr>
            <a:lvl7pPr marL="3200400" marR="0" lvl="6" indent="-228600" algn="l" rtl="0">
              <a:spcBef>
                <a:spcPts val="180"/>
              </a:spcBef>
              <a:spcAft>
                <a:spcPts val="0"/>
              </a:spcAft>
              <a:buClr>
                <a:schemeClr val="accent2"/>
              </a:buClr>
              <a:buSzPts val="900"/>
              <a:buFont typeface="Noto Sans Symbols"/>
              <a:buNone/>
              <a:defRPr sz="900" b="0" i="0" u="none" strike="noStrike" cap="none">
                <a:solidFill>
                  <a:schemeClr val="lt2"/>
                </a:solidFill>
                <a:latin typeface="Calibri"/>
                <a:ea typeface="Calibri"/>
                <a:cs typeface="Calibri"/>
                <a:sym typeface="Calibri"/>
              </a:defRPr>
            </a:lvl7pPr>
            <a:lvl8pPr marL="3657600" marR="0" lvl="7" indent="-228600" algn="l" rtl="0">
              <a:spcBef>
                <a:spcPts val="180"/>
              </a:spcBef>
              <a:spcAft>
                <a:spcPts val="0"/>
              </a:spcAft>
              <a:buClr>
                <a:schemeClr val="accent3"/>
              </a:buClr>
              <a:buSzPts val="900"/>
              <a:buFont typeface="Noto Sans Symbols"/>
              <a:buNone/>
              <a:defRPr sz="900" b="0" i="0" u="none" strike="noStrike" cap="none">
                <a:solidFill>
                  <a:schemeClr val="lt2"/>
                </a:solidFill>
                <a:latin typeface="Calibri"/>
                <a:ea typeface="Calibri"/>
                <a:cs typeface="Calibri"/>
                <a:sym typeface="Calibri"/>
              </a:defRPr>
            </a:lvl8pPr>
            <a:lvl9pPr marL="4114800" marR="0" lvl="8" indent="-228600" algn="l" rtl="0">
              <a:spcBef>
                <a:spcPts val="180"/>
              </a:spcBef>
              <a:spcAft>
                <a:spcPts val="0"/>
              </a:spcAft>
              <a:buClr>
                <a:schemeClr val="accent5"/>
              </a:buClr>
              <a:buSzPts val="900"/>
              <a:buFont typeface="Noto Sans Symbols"/>
              <a:buNone/>
              <a:defRPr sz="900" b="0" i="0" u="none" strike="noStrike" cap="none">
                <a:solidFill>
                  <a:schemeClr val="lt2"/>
                </a:solidFill>
                <a:latin typeface="Calibri"/>
                <a:ea typeface="Calibri"/>
                <a:cs typeface="Calibri"/>
                <a:sym typeface="Calibri"/>
              </a:defRPr>
            </a:lvl9pPr>
          </a:lstStyle>
          <a:p>
            <a:endParaRPr/>
          </a:p>
        </p:txBody>
      </p:sp>
      <p:sp>
        <p:nvSpPr>
          <p:cNvPr id="166" name="Google Shape;166;p34"/>
          <p:cNvSpPr txBox="1">
            <a:spLocks noGrp="1"/>
          </p:cNvSpPr>
          <p:nvPr>
            <p:ph type="title"/>
          </p:nvPr>
        </p:nvSpPr>
        <p:spPr>
          <a:xfrm>
            <a:off x="7037832" y="1096962"/>
            <a:ext cx="1913456" cy="103359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68" name="Google Shape;168;p34"/>
          <p:cNvSpPr txBox="1"/>
          <p:nvPr/>
        </p:nvSpPr>
        <p:spPr>
          <a:xfrm>
            <a:off x="3336135" y="6344721"/>
            <a:ext cx="2133600"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fld id="{00000000-1234-1234-1234-123412341234}" type="slidenum">
              <a:rPr lang="en-US" sz="1400">
                <a:solidFill>
                  <a:srgbClr val="000000"/>
                </a:solidFill>
                <a:latin typeface="Calibri"/>
                <a:ea typeface="Calibri"/>
                <a:cs typeface="Calibri"/>
                <a:sym typeface="Calibri"/>
              </a:rPr>
              <a:t>‹#›</a:t>
            </a:fld>
            <a:endParaRPr sz="1400">
              <a:solidFill>
                <a:srgbClr val="000000"/>
              </a:solidFill>
              <a:latin typeface="Calibri"/>
              <a:ea typeface="Calibri"/>
              <a:cs typeface="Calibri"/>
              <a:sym typeface="Calibri"/>
            </a:endParaRP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Tree>
    <p:extLst>
      <p:ext uri="{BB962C8B-B14F-4D97-AF65-F5344CB8AC3E}">
        <p14:creationId xmlns:p14="http://schemas.microsoft.com/office/powerpoint/2010/main" val="81371537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16" y="2669749"/>
            <a:ext cx="2700533" cy="3681991"/>
          </a:xfrm>
          <a:prstGeom prst="rect">
            <a:avLst/>
          </a:prstGeom>
        </p:spPr>
      </p:pic>
      <p:sp>
        <p:nvSpPr>
          <p:cNvPr id="9" name="Content Placeholder 2"/>
          <p:cNvSpPr>
            <a:spLocks noGrp="1"/>
          </p:cNvSpPr>
          <p:nvPr>
            <p:ph idx="1"/>
          </p:nvPr>
        </p:nvSpPr>
        <p:spPr>
          <a:xfrm>
            <a:off x="628650" y="1202400"/>
            <a:ext cx="7886700" cy="5037025"/>
          </a:xfrm>
        </p:spPr>
        <p:txBody>
          <a:bodyPr/>
          <a:lstStyle>
            <a:lvl1pPr>
              <a:buClr>
                <a:srgbClr val="0D1E8E"/>
              </a:buClr>
              <a:defRPr sz="2400">
                <a:latin typeface="Trebuchet MS" panose="020B0603020202020204" pitchFamily="34" charset="0"/>
              </a:defRPr>
            </a:lvl1pPr>
            <a:lvl2pPr>
              <a:buClr>
                <a:srgbClr val="00953A"/>
              </a:buClr>
              <a:defRPr sz="2000">
                <a:latin typeface="Trebuchet MS" panose="020B0603020202020204" pitchFamily="34" charset="0"/>
              </a:defRPr>
            </a:lvl2pPr>
            <a:lvl3pPr>
              <a:buClr>
                <a:srgbClr val="EF7521"/>
              </a:buClr>
              <a:defRPr sz="1800">
                <a:latin typeface="Trebuchet MS" panose="020B0603020202020204" pitchFamily="34" charset="0"/>
              </a:defRPr>
            </a:lvl3pPr>
            <a:lvl4pPr>
              <a:buClr>
                <a:srgbClr val="82BC00"/>
              </a:buClr>
              <a:defRPr sz="1800">
                <a:latin typeface="Trebuchet MS" panose="020B0603020202020204" pitchFamily="34" charset="0"/>
              </a:defRPr>
            </a:lvl4pPr>
            <a:lvl5pPr>
              <a:buClr>
                <a:srgbClr val="8FC6E8"/>
              </a:buClr>
              <a:defRPr sz="1800">
                <a:latin typeface="Trebuchet MS" panose="020B0603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4"/>
          <p:cNvSpPr>
            <a:spLocks noGrp="1"/>
          </p:cNvSpPr>
          <p:nvPr>
            <p:ph type="ftr" sz="quarter" idx="11"/>
          </p:nvPr>
        </p:nvSpPr>
        <p:spPr>
          <a:xfrm>
            <a:off x="3028950" y="6508800"/>
            <a:ext cx="3086100" cy="212676"/>
          </a:xfrm>
          <a:prstGeom prst="rect">
            <a:avLst/>
          </a:prstGeom>
        </p:spPr>
        <p:txBody>
          <a:bodyPr/>
          <a:lstStyle/>
          <a:p>
            <a:endParaRPr lang="en-US" dirty="0"/>
          </a:p>
        </p:txBody>
      </p:sp>
      <p:sp>
        <p:nvSpPr>
          <p:cNvPr id="11" name="Date Placeholder 2"/>
          <p:cNvSpPr txBox="1">
            <a:spLocks/>
          </p:cNvSpPr>
          <p:nvPr userDrawn="1"/>
        </p:nvSpPr>
        <p:spPr>
          <a:xfrm>
            <a:off x="628650" y="6508800"/>
            <a:ext cx="2057400" cy="21267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9B24EC9-D412-49F8-B26B-B7E454A540B6}" type="datetimeFigureOut">
              <a:rPr lang="en-US" smtClean="0"/>
              <a:pPr/>
              <a:t>8/24/2022</a:t>
            </a:fld>
            <a:endParaRPr lang="en-US"/>
          </a:p>
        </p:txBody>
      </p:sp>
      <p:sp>
        <p:nvSpPr>
          <p:cNvPr id="12" name="Rectangle 11"/>
          <p:cNvSpPr/>
          <p:nvPr userDrawn="1"/>
        </p:nvSpPr>
        <p:spPr>
          <a:xfrm>
            <a:off x="0" y="0"/>
            <a:ext cx="9144000" cy="793462"/>
          </a:xfrm>
          <a:prstGeom prst="rect">
            <a:avLst/>
          </a:prstGeom>
          <a:gradFill flip="none" rotWithShape="1">
            <a:gsLst>
              <a:gs pos="0">
                <a:srgbClr val="6EC4E8"/>
              </a:gs>
              <a:gs pos="81000">
                <a:srgbClr val="5C667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userDrawn="1"/>
        </p:nvSpPr>
        <p:spPr>
          <a:xfrm>
            <a:off x="0" y="787381"/>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0" y="6806227"/>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lide Number Placeholder 5"/>
          <p:cNvSpPr txBox="1">
            <a:spLocks/>
          </p:cNvSpPr>
          <p:nvPr userDrawn="1"/>
        </p:nvSpPr>
        <p:spPr>
          <a:xfrm>
            <a:off x="6457950" y="6508800"/>
            <a:ext cx="1257674" cy="212676"/>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4A3F748-31DA-4297-96EF-69DC737B5DDE}" type="slidenum">
              <a:rPr lang="en-US" smtClean="0"/>
              <a:pPr/>
              <a:t>‹#›</a:t>
            </a:fld>
            <a:endParaRPr lang="en-US" dirty="0"/>
          </a:p>
        </p:txBody>
      </p:sp>
      <p:sp>
        <p:nvSpPr>
          <p:cNvPr id="13" name="Title Placeholder 1"/>
          <p:cNvSpPr>
            <a:spLocks noGrp="1"/>
          </p:cNvSpPr>
          <p:nvPr>
            <p:ph type="title"/>
          </p:nvPr>
        </p:nvSpPr>
        <p:spPr>
          <a:xfrm>
            <a:off x="192024" y="192024"/>
            <a:ext cx="7886700" cy="521208"/>
          </a:xfrm>
          <a:prstGeom prst="rect">
            <a:avLst/>
          </a:prstGeom>
        </p:spPr>
        <p:txBody>
          <a:bodyPr vert="horz" lIns="91440" tIns="45720" rIns="91440" bIns="45720" rtlCol="0" anchor="ctr">
            <a:normAutofit/>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17491868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blank">
  <p:cSld name="Blank">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381000" y="6463638"/>
            <a:ext cx="838200" cy="365125"/>
          </a:xfrm>
          <a:prstGeom prst="rect">
            <a:avLst/>
          </a:prstGeom>
        </p:spPr>
        <p:txBody>
          <a:bodyPr/>
          <a:lstStyle>
            <a:lvl1pPr>
              <a:defRPr sz="1200"/>
            </a:lvl1pPr>
          </a:lstStyle>
          <a:p>
            <a:fld id="{0B95427B-4F08-4D50-853B-896B91565839}" type="slidenum">
              <a:rPr lang="en-US" smtClean="0"/>
              <a:pPr/>
              <a:t>‹#›</a:t>
            </a:fld>
            <a:endParaRPr lang="en-US" dirty="0"/>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Tree>
    <p:extLst>
      <p:ext uri="{BB962C8B-B14F-4D97-AF65-F5344CB8AC3E}">
        <p14:creationId xmlns:p14="http://schemas.microsoft.com/office/powerpoint/2010/main" val="411368051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 name="Rectangle 11"/>
          <p:cNvSpPr/>
          <p:nvPr userDrawn="1"/>
        </p:nvSpPr>
        <p:spPr>
          <a:xfrm>
            <a:off x="0" y="4675238"/>
            <a:ext cx="9144000" cy="2182761"/>
          </a:xfrm>
          <a:prstGeom prst="rect">
            <a:avLst/>
          </a:prstGeom>
          <a:gradFill>
            <a:gsLst>
              <a:gs pos="0">
                <a:schemeClr val="bg1"/>
              </a:gs>
              <a:gs pos="100000">
                <a:srgbClr val="488BC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85800" y="3236239"/>
            <a:ext cx="7772400" cy="1216589"/>
          </a:xfrm>
        </p:spPr>
        <p:txBody>
          <a:bodyPr anchor="t" anchorCtr="0">
            <a:normAutofit/>
          </a:bodyPr>
          <a:lstStyle>
            <a:lvl1pPr algn="ctr">
              <a:defRPr sz="3600">
                <a:latin typeface="Museo Slab 500" panose="02000000000000000000" pitchFamily="50" charset="0"/>
              </a:defRPr>
            </a:lvl1pPr>
          </a:lstStyle>
          <a:p>
            <a:r>
              <a:rPr lang="en-US" dirty="0"/>
              <a:t>Click to edit Master title style</a:t>
            </a:r>
          </a:p>
        </p:txBody>
      </p:sp>
      <p:sp>
        <p:nvSpPr>
          <p:cNvPr id="3" name="Subtitle 2"/>
          <p:cNvSpPr>
            <a:spLocks noGrp="1"/>
          </p:cNvSpPr>
          <p:nvPr>
            <p:ph type="subTitle" idx="1"/>
          </p:nvPr>
        </p:nvSpPr>
        <p:spPr>
          <a:xfrm>
            <a:off x="685800" y="5073444"/>
            <a:ext cx="7772400" cy="1065925"/>
          </a:xfrm>
        </p:spPr>
        <p:txBody>
          <a:bodyPr>
            <a:normAutofit/>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65737" y="632706"/>
            <a:ext cx="2821173" cy="1762730"/>
          </a:xfrm>
          <a:prstGeom prst="rect">
            <a:avLst/>
          </a:prstGeom>
        </p:spPr>
      </p:pic>
      <p:cxnSp>
        <p:nvCxnSpPr>
          <p:cNvPr id="10" name="Straight Connector 9"/>
          <p:cNvCxnSpPr/>
          <p:nvPr userDrawn="1"/>
        </p:nvCxnSpPr>
        <p:spPr>
          <a:xfrm>
            <a:off x="685800" y="2772696"/>
            <a:ext cx="7801897" cy="0"/>
          </a:xfrm>
          <a:prstGeom prst="line">
            <a:avLst/>
          </a:prstGeom>
          <a:ln w="19050">
            <a:solidFill>
              <a:srgbClr val="488BC9"/>
            </a:solidFill>
          </a:ln>
        </p:spPr>
        <p:style>
          <a:lnRef idx="1">
            <a:schemeClr val="accent1"/>
          </a:lnRef>
          <a:fillRef idx="0">
            <a:schemeClr val="accent1"/>
          </a:fillRef>
          <a:effectRef idx="0">
            <a:schemeClr val="accent1"/>
          </a:effectRef>
          <a:fontRef idx="minor">
            <a:schemeClr val="tx1"/>
          </a:fontRef>
        </p:style>
      </p:cxnSp>
      <p:sp>
        <p:nvSpPr>
          <p:cNvPr id="13"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79547739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200"/>
          </a:xfrm>
          <a:prstGeom prst="rect">
            <a:avLst/>
          </a:prstGeom>
        </p:spPr>
      </p:pic>
      <p:sp>
        <p:nvSpPr>
          <p:cNvPr id="2" name="Title 1"/>
          <p:cNvSpPr>
            <a:spLocks noGrp="1"/>
          </p:cNvSpPr>
          <p:nvPr>
            <p:ph type="title"/>
          </p:nvPr>
        </p:nvSpPr>
        <p:spPr>
          <a:xfrm>
            <a:off x="245193" y="254514"/>
            <a:ext cx="6081865" cy="756418"/>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29952682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sp>
        <p:nvSpPr>
          <p:cNvPr id="3" name="Title 1"/>
          <p:cNvSpPr>
            <a:spLocks noGrp="1"/>
          </p:cNvSpPr>
          <p:nvPr>
            <p:ph type="title"/>
          </p:nvPr>
        </p:nvSpPr>
        <p:spPr>
          <a:xfrm>
            <a:off x="245193" y="254514"/>
            <a:ext cx="6081865" cy="756418"/>
          </a:xfrm>
        </p:spPr>
        <p:txBody>
          <a:bodyPr lIns="0" tIns="0" rIns="0" bIns="0" anchor="t" anchorCtr="0">
            <a:normAutofit/>
          </a:bodyPr>
          <a:lstStyle>
            <a:lvl1pPr>
              <a:defRPr sz="2400">
                <a:solidFill>
                  <a:schemeClr val="tx1"/>
                </a:solidFill>
                <a:latin typeface="Museo Slab 500" panose="02000000000000000000" pitchFamily="50" charset="0"/>
              </a:defRPr>
            </a:lvl1pPr>
          </a:lstStyle>
          <a:p>
            <a:r>
              <a:rPr lang="en-US" dirty="0"/>
              <a:t>Click to edit Master title style</a:t>
            </a:r>
          </a:p>
        </p:txBody>
      </p:sp>
    </p:spTree>
    <p:extLst>
      <p:ext uri="{BB962C8B-B14F-4D97-AF65-F5344CB8AC3E}">
        <p14:creationId xmlns:p14="http://schemas.microsoft.com/office/powerpoint/2010/main" val="168471881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200"/>
          </a:xfrm>
          <a:prstGeom prst="rect">
            <a:avLst/>
          </a:prstGeom>
        </p:spPr>
      </p:pic>
      <p:sp>
        <p:nvSpPr>
          <p:cNvPr id="2" name="Title 1"/>
          <p:cNvSpPr>
            <a:spLocks noGrp="1"/>
          </p:cNvSpPr>
          <p:nvPr>
            <p:ph type="title"/>
          </p:nvPr>
        </p:nvSpPr>
        <p:spPr>
          <a:xfrm>
            <a:off x="1168811" y="420328"/>
            <a:ext cx="5158247" cy="590603"/>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7219" y="41458"/>
            <a:ext cx="934373" cy="1068472"/>
          </a:xfrm>
          <a:prstGeom prst="rect">
            <a:avLst/>
          </a:prstGeom>
        </p:spPr>
      </p:pic>
    </p:spTree>
    <p:extLst>
      <p:ext uri="{BB962C8B-B14F-4D97-AF65-F5344CB8AC3E}">
        <p14:creationId xmlns:p14="http://schemas.microsoft.com/office/powerpoint/2010/main" val="77079981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199"/>
          </a:xfrm>
          <a:prstGeom prst="rect">
            <a:avLst/>
          </a:prstGeom>
        </p:spPr>
      </p:pic>
      <p:sp>
        <p:nvSpPr>
          <p:cNvPr id="2" name="Title 1"/>
          <p:cNvSpPr>
            <a:spLocks noGrp="1"/>
          </p:cNvSpPr>
          <p:nvPr>
            <p:ph type="title"/>
          </p:nvPr>
        </p:nvSpPr>
        <p:spPr>
          <a:xfrm>
            <a:off x="1168811" y="420328"/>
            <a:ext cx="5158247" cy="590603"/>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7219" y="41458"/>
            <a:ext cx="934373" cy="1068472"/>
          </a:xfrm>
          <a:prstGeom prst="rect">
            <a:avLst/>
          </a:prstGeom>
        </p:spPr>
      </p:pic>
    </p:spTree>
    <p:extLst>
      <p:ext uri="{BB962C8B-B14F-4D97-AF65-F5344CB8AC3E}">
        <p14:creationId xmlns:p14="http://schemas.microsoft.com/office/powerpoint/2010/main" val="67264792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199"/>
          </a:xfrm>
          <a:prstGeom prst="rect">
            <a:avLst/>
          </a:prstGeom>
        </p:spPr>
      </p:pic>
      <p:sp>
        <p:nvSpPr>
          <p:cNvPr id="2" name="Title 1"/>
          <p:cNvSpPr>
            <a:spLocks noGrp="1"/>
          </p:cNvSpPr>
          <p:nvPr>
            <p:ph type="title"/>
          </p:nvPr>
        </p:nvSpPr>
        <p:spPr>
          <a:xfrm>
            <a:off x="1168811" y="420328"/>
            <a:ext cx="5158247" cy="590603"/>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7219" y="41458"/>
            <a:ext cx="934373" cy="1068472"/>
          </a:xfrm>
          <a:prstGeom prst="rect">
            <a:avLst/>
          </a:prstGeom>
        </p:spPr>
      </p:pic>
    </p:spTree>
    <p:extLst>
      <p:ext uri="{BB962C8B-B14F-4D97-AF65-F5344CB8AC3E}">
        <p14:creationId xmlns:p14="http://schemas.microsoft.com/office/powerpoint/2010/main" val="309353513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199"/>
          </a:xfrm>
          <a:prstGeom prst="rect">
            <a:avLst/>
          </a:prstGeom>
        </p:spPr>
      </p:pic>
      <p:sp>
        <p:nvSpPr>
          <p:cNvPr id="2" name="Title 1"/>
          <p:cNvSpPr>
            <a:spLocks noGrp="1"/>
          </p:cNvSpPr>
          <p:nvPr>
            <p:ph type="title"/>
          </p:nvPr>
        </p:nvSpPr>
        <p:spPr>
          <a:xfrm>
            <a:off x="1168811" y="420328"/>
            <a:ext cx="5158247" cy="590603"/>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7219" y="41458"/>
            <a:ext cx="934373" cy="1068472"/>
          </a:xfrm>
          <a:prstGeom prst="rect">
            <a:avLst/>
          </a:prstGeom>
        </p:spPr>
      </p:pic>
    </p:spTree>
    <p:extLst>
      <p:ext uri="{BB962C8B-B14F-4D97-AF65-F5344CB8AC3E}">
        <p14:creationId xmlns:p14="http://schemas.microsoft.com/office/powerpoint/2010/main" val="139492297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199"/>
          </a:xfrm>
          <a:prstGeom prst="rect">
            <a:avLst/>
          </a:prstGeom>
        </p:spPr>
      </p:pic>
      <p:sp>
        <p:nvSpPr>
          <p:cNvPr id="2" name="Title 1"/>
          <p:cNvSpPr>
            <a:spLocks noGrp="1"/>
          </p:cNvSpPr>
          <p:nvPr>
            <p:ph type="title"/>
          </p:nvPr>
        </p:nvSpPr>
        <p:spPr>
          <a:xfrm>
            <a:off x="1168811" y="420328"/>
            <a:ext cx="5158247" cy="590603"/>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7219" y="41458"/>
            <a:ext cx="934373" cy="1068472"/>
          </a:xfrm>
          <a:prstGeom prst="rect">
            <a:avLst/>
          </a:prstGeom>
        </p:spPr>
      </p:pic>
    </p:spTree>
    <p:extLst>
      <p:ext uri="{BB962C8B-B14F-4D97-AF65-F5344CB8AC3E}">
        <p14:creationId xmlns:p14="http://schemas.microsoft.com/office/powerpoint/2010/main" val="135333578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199"/>
          </a:xfrm>
          <a:prstGeom prst="rect">
            <a:avLst/>
          </a:prstGeom>
        </p:spPr>
      </p:pic>
      <p:sp>
        <p:nvSpPr>
          <p:cNvPr id="2" name="Title 1"/>
          <p:cNvSpPr>
            <a:spLocks noGrp="1"/>
          </p:cNvSpPr>
          <p:nvPr>
            <p:ph type="title"/>
          </p:nvPr>
        </p:nvSpPr>
        <p:spPr>
          <a:xfrm>
            <a:off x="1168811" y="420328"/>
            <a:ext cx="5158247" cy="590603"/>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7219" y="41458"/>
            <a:ext cx="934373" cy="1068472"/>
          </a:xfrm>
          <a:prstGeom prst="rect">
            <a:avLst/>
          </a:prstGeom>
        </p:spPr>
      </p:pic>
    </p:spTree>
    <p:extLst>
      <p:ext uri="{BB962C8B-B14F-4D97-AF65-F5344CB8AC3E}">
        <p14:creationId xmlns:p14="http://schemas.microsoft.com/office/powerpoint/2010/main" val="248530422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463040"/>
            <a:ext cx="3886200" cy="4583799"/>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4629150" y="1463040"/>
            <a:ext cx="3886200" cy="4583799"/>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200"/>
          </a:xfrm>
          <a:prstGeom prst="rect">
            <a:avLst/>
          </a:prstGeom>
        </p:spPr>
      </p:pic>
      <p:sp>
        <p:nvSpPr>
          <p:cNvPr id="9" name="Title 1"/>
          <p:cNvSpPr>
            <a:spLocks noGrp="1"/>
          </p:cNvSpPr>
          <p:nvPr>
            <p:ph type="title"/>
          </p:nvPr>
        </p:nvSpPr>
        <p:spPr>
          <a:xfrm>
            <a:off x="245193" y="254514"/>
            <a:ext cx="6081865" cy="756418"/>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12"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312871593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sp>
        <p:nvSpPr>
          <p:cNvPr id="3" name="Title 1"/>
          <p:cNvSpPr>
            <a:spLocks noGrp="1"/>
          </p:cNvSpPr>
          <p:nvPr>
            <p:ph type="title"/>
          </p:nvPr>
        </p:nvSpPr>
        <p:spPr>
          <a:xfrm>
            <a:off x="245193" y="254514"/>
            <a:ext cx="6081865" cy="756418"/>
          </a:xfrm>
        </p:spPr>
        <p:txBody>
          <a:bodyPr lIns="0" tIns="0" rIns="0" bIns="0" anchor="t" anchorCtr="0">
            <a:normAutofit/>
          </a:bodyPr>
          <a:lstStyle>
            <a:lvl1pPr>
              <a:defRPr sz="2400">
                <a:solidFill>
                  <a:schemeClr val="tx1"/>
                </a:solidFill>
                <a:latin typeface="Museo Slab 500" panose="02000000000000000000" pitchFamily="50" charset="0"/>
              </a:defRPr>
            </a:lvl1pPr>
          </a:lstStyle>
          <a:p>
            <a:r>
              <a:rPr lang="en-US" dirty="0"/>
              <a:t>Click to edit Master title style</a:t>
            </a:r>
          </a:p>
        </p:txBody>
      </p:sp>
    </p:spTree>
    <p:extLst>
      <p:ext uri="{BB962C8B-B14F-4D97-AF65-F5344CB8AC3E}">
        <p14:creationId xmlns:p14="http://schemas.microsoft.com/office/powerpoint/2010/main" val="54619484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p:cNvSpPr>
            <a:spLocks noGrp="1"/>
          </p:cNvSpPr>
          <p:nvPr>
            <p:ph type="title"/>
          </p:nvPr>
        </p:nvSpPr>
        <p:spPr>
          <a:xfrm>
            <a:off x="245193" y="254514"/>
            <a:ext cx="6081865" cy="756418"/>
          </a:xfrm>
        </p:spPr>
        <p:txBody>
          <a:bodyPr lIns="0" tIns="0" rIns="0" bIns="0" anchor="t" anchorCtr="0">
            <a:normAutofit/>
          </a:bodyPr>
          <a:lstStyle>
            <a:lvl1pPr>
              <a:defRPr sz="2400">
                <a:solidFill>
                  <a:schemeClr val="tx1"/>
                </a:solidFill>
                <a:latin typeface="Museo Slab 500" panose="02000000000000000000" pitchFamily="50" charset="0"/>
              </a:defRPr>
            </a:lvl1pPr>
          </a:lstStyle>
          <a:p>
            <a:r>
              <a:rPr lang="en-US" dirty="0"/>
              <a:t>Click to edit Master title style</a:t>
            </a:r>
          </a:p>
        </p:txBody>
      </p:sp>
    </p:spTree>
    <p:extLst>
      <p:ext uri="{BB962C8B-B14F-4D97-AF65-F5344CB8AC3E}">
        <p14:creationId xmlns:p14="http://schemas.microsoft.com/office/powerpoint/2010/main" val="76630202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3" name="Title 1"/>
          <p:cNvSpPr>
            <a:spLocks noGrp="1"/>
          </p:cNvSpPr>
          <p:nvPr>
            <p:ph type="ctrTitle"/>
          </p:nvPr>
        </p:nvSpPr>
        <p:spPr>
          <a:xfrm>
            <a:off x="685800" y="2595716"/>
            <a:ext cx="7772400" cy="2337620"/>
          </a:xfrm>
        </p:spPr>
        <p:txBody>
          <a:bodyPr anchor="t" anchorCtr="0">
            <a:normAutofit/>
          </a:bodyPr>
          <a:lstStyle>
            <a:lvl1pPr algn="ctr">
              <a:defRPr sz="4000">
                <a:solidFill>
                  <a:schemeClr val="bg1"/>
                </a:solidFill>
                <a:latin typeface="Museo Slab 500" panose="02000000000000000000" pitchFamily="50" charset="0"/>
              </a:defRPr>
            </a:lvl1pPr>
          </a:lstStyle>
          <a:p>
            <a:r>
              <a:rPr lang="en-US" dirty="0"/>
              <a:t>Click to edit Master title style</a:t>
            </a:r>
          </a:p>
        </p:txBody>
      </p:sp>
      <p:sp>
        <p:nvSpPr>
          <p:cNvPr id="4" name="Slide Number Placeholder 5"/>
          <p:cNvSpPr>
            <a:spLocks noGrp="1"/>
          </p:cNvSpPr>
          <p:nvPr>
            <p:ph type="sldNum" sz="quarter" idx="12"/>
          </p:nvPr>
        </p:nvSpPr>
        <p:spPr>
          <a:xfrm>
            <a:off x="215697" y="6427018"/>
            <a:ext cx="2057400" cy="365125"/>
          </a:xfrm>
          <a:prstGeom prst="rect">
            <a:avLst/>
          </a:prstGeom>
        </p:spPr>
        <p:txBody>
          <a:bodyPr/>
          <a:lstStyle>
            <a:lvl1pPr algn="l">
              <a:defRPr sz="1600">
                <a:solidFill>
                  <a:schemeClr val="bg1"/>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11988988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14.xml"/><Relationship Id="rId13" Type="http://schemas.openxmlformats.org/officeDocument/2006/relationships/slideLayout" Target="../slideLayouts/slideLayout219.xml"/><Relationship Id="rId3" Type="http://schemas.openxmlformats.org/officeDocument/2006/relationships/slideLayout" Target="../slideLayouts/slideLayout209.xml"/><Relationship Id="rId7" Type="http://schemas.openxmlformats.org/officeDocument/2006/relationships/slideLayout" Target="../slideLayouts/slideLayout213.xml"/><Relationship Id="rId12" Type="http://schemas.openxmlformats.org/officeDocument/2006/relationships/slideLayout" Target="../slideLayouts/slideLayout218.xml"/><Relationship Id="rId2" Type="http://schemas.openxmlformats.org/officeDocument/2006/relationships/slideLayout" Target="../slideLayouts/slideLayout208.xml"/><Relationship Id="rId16" Type="http://schemas.openxmlformats.org/officeDocument/2006/relationships/image" Target="../media/image6.png"/><Relationship Id="rId1" Type="http://schemas.openxmlformats.org/officeDocument/2006/relationships/slideLayout" Target="../slideLayouts/slideLayout207.xml"/><Relationship Id="rId6" Type="http://schemas.openxmlformats.org/officeDocument/2006/relationships/slideLayout" Target="../slideLayouts/slideLayout212.xml"/><Relationship Id="rId11" Type="http://schemas.openxmlformats.org/officeDocument/2006/relationships/slideLayout" Target="../slideLayouts/slideLayout217.xml"/><Relationship Id="rId5" Type="http://schemas.openxmlformats.org/officeDocument/2006/relationships/slideLayout" Target="../slideLayouts/slideLayout211.xml"/><Relationship Id="rId15" Type="http://schemas.openxmlformats.org/officeDocument/2006/relationships/theme" Target="../theme/theme10.xml"/><Relationship Id="rId10" Type="http://schemas.openxmlformats.org/officeDocument/2006/relationships/slideLayout" Target="../slideLayouts/slideLayout216.xml"/><Relationship Id="rId4" Type="http://schemas.openxmlformats.org/officeDocument/2006/relationships/slideLayout" Target="../slideLayouts/slideLayout210.xml"/><Relationship Id="rId9" Type="http://schemas.openxmlformats.org/officeDocument/2006/relationships/slideLayout" Target="../slideLayouts/slideLayout215.xml"/><Relationship Id="rId14" Type="http://schemas.openxmlformats.org/officeDocument/2006/relationships/slideLayout" Target="../slideLayouts/slideLayout22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28.xml"/><Relationship Id="rId13" Type="http://schemas.openxmlformats.org/officeDocument/2006/relationships/slideLayout" Target="../slideLayouts/slideLayout233.xml"/><Relationship Id="rId18" Type="http://schemas.openxmlformats.org/officeDocument/2006/relationships/slideLayout" Target="../slideLayouts/slideLayout238.xml"/><Relationship Id="rId26" Type="http://schemas.openxmlformats.org/officeDocument/2006/relationships/slideLayout" Target="../slideLayouts/slideLayout246.xml"/><Relationship Id="rId3" Type="http://schemas.openxmlformats.org/officeDocument/2006/relationships/slideLayout" Target="../slideLayouts/slideLayout223.xml"/><Relationship Id="rId21" Type="http://schemas.openxmlformats.org/officeDocument/2006/relationships/slideLayout" Target="../slideLayouts/slideLayout241.xml"/><Relationship Id="rId34" Type="http://schemas.openxmlformats.org/officeDocument/2006/relationships/slideLayout" Target="../slideLayouts/slideLayout254.xml"/><Relationship Id="rId7" Type="http://schemas.openxmlformats.org/officeDocument/2006/relationships/slideLayout" Target="../slideLayouts/slideLayout227.xml"/><Relationship Id="rId12" Type="http://schemas.openxmlformats.org/officeDocument/2006/relationships/slideLayout" Target="../slideLayouts/slideLayout232.xml"/><Relationship Id="rId17" Type="http://schemas.openxmlformats.org/officeDocument/2006/relationships/slideLayout" Target="../slideLayouts/slideLayout237.xml"/><Relationship Id="rId25" Type="http://schemas.openxmlformats.org/officeDocument/2006/relationships/slideLayout" Target="../slideLayouts/slideLayout245.xml"/><Relationship Id="rId33" Type="http://schemas.openxmlformats.org/officeDocument/2006/relationships/slideLayout" Target="../slideLayouts/slideLayout253.xml"/><Relationship Id="rId2" Type="http://schemas.openxmlformats.org/officeDocument/2006/relationships/slideLayout" Target="../slideLayouts/slideLayout222.xml"/><Relationship Id="rId16" Type="http://schemas.openxmlformats.org/officeDocument/2006/relationships/slideLayout" Target="../slideLayouts/slideLayout236.xml"/><Relationship Id="rId20" Type="http://schemas.openxmlformats.org/officeDocument/2006/relationships/slideLayout" Target="../slideLayouts/slideLayout240.xml"/><Relationship Id="rId29" Type="http://schemas.openxmlformats.org/officeDocument/2006/relationships/slideLayout" Target="../slideLayouts/slideLayout249.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24" Type="http://schemas.openxmlformats.org/officeDocument/2006/relationships/slideLayout" Target="../slideLayouts/slideLayout244.xml"/><Relationship Id="rId32" Type="http://schemas.openxmlformats.org/officeDocument/2006/relationships/slideLayout" Target="../slideLayouts/slideLayout252.xml"/><Relationship Id="rId5" Type="http://schemas.openxmlformats.org/officeDocument/2006/relationships/slideLayout" Target="../slideLayouts/slideLayout225.xml"/><Relationship Id="rId15" Type="http://schemas.openxmlformats.org/officeDocument/2006/relationships/slideLayout" Target="../slideLayouts/slideLayout235.xml"/><Relationship Id="rId23" Type="http://schemas.openxmlformats.org/officeDocument/2006/relationships/slideLayout" Target="../slideLayouts/slideLayout243.xml"/><Relationship Id="rId28" Type="http://schemas.openxmlformats.org/officeDocument/2006/relationships/slideLayout" Target="../slideLayouts/slideLayout248.xml"/><Relationship Id="rId10" Type="http://schemas.openxmlformats.org/officeDocument/2006/relationships/slideLayout" Target="../slideLayouts/slideLayout230.xml"/><Relationship Id="rId19" Type="http://schemas.openxmlformats.org/officeDocument/2006/relationships/slideLayout" Target="../slideLayouts/slideLayout239.xml"/><Relationship Id="rId31" Type="http://schemas.openxmlformats.org/officeDocument/2006/relationships/slideLayout" Target="../slideLayouts/slideLayout251.xml"/><Relationship Id="rId4" Type="http://schemas.openxmlformats.org/officeDocument/2006/relationships/slideLayout" Target="../slideLayouts/slideLayout224.xml"/><Relationship Id="rId9" Type="http://schemas.openxmlformats.org/officeDocument/2006/relationships/slideLayout" Target="../slideLayouts/slideLayout229.xml"/><Relationship Id="rId14" Type="http://schemas.openxmlformats.org/officeDocument/2006/relationships/slideLayout" Target="../slideLayouts/slideLayout234.xml"/><Relationship Id="rId22" Type="http://schemas.openxmlformats.org/officeDocument/2006/relationships/slideLayout" Target="../slideLayouts/slideLayout242.xml"/><Relationship Id="rId27" Type="http://schemas.openxmlformats.org/officeDocument/2006/relationships/slideLayout" Target="../slideLayouts/slideLayout247.xml"/><Relationship Id="rId30" Type="http://schemas.openxmlformats.org/officeDocument/2006/relationships/slideLayout" Target="../slideLayouts/slideLayout250.xml"/><Relationship Id="rId35"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62.xml"/><Relationship Id="rId13" Type="http://schemas.openxmlformats.org/officeDocument/2006/relationships/slideLayout" Target="../slideLayouts/slideLayout267.xml"/><Relationship Id="rId18" Type="http://schemas.openxmlformats.org/officeDocument/2006/relationships/slideLayout" Target="../slideLayouts/slideLayout272.xml"/><Relationship Id="rId26" Type="http://schemas.openxmlformats.org/officeDocument/2006/relationships/slideLayout" Target="../slideLayouts/slideLayout280.xml"/><Relationship Id="rId3" Type="http://schemas.openxmlformats.org/officeDocument/2006/relationships/slideLayout" Target="../slideLayouts/slideLayout257.xml"/><Relationship Id="rId21" Type="http://schemas.openxmlformats.org/officeDocument/2006/relationships/slideLayout" Target="../slideLayouts/slideLayout275.xml"/><Relationship Id="rId34" Type="http://schemas.openxmlformats.org/officeDocument/2006/relationships/slideLayout" Target="../slideLayouts/slideLayout288.xml"/><Relationship Id="rId7" Type="http://schemas.openxmlformats.org/officeDocument/2006/relationships/slideLayout" Target="../slideLayouts/slideLayout261.xml"/><Relationship Id="rId12" Type="http://schemas.openxmlformats.org/officeDocument/2006/relationships/slideLayout" Target="../slideLayouts/slideLayout266.xml"/><Relationship Id="rId17" Type="http://schemas.openxmlformats.org/officeDocument/2006/relationships/slideLayout" Target="../slideLayouts/slideLayout271.xml"/><Relationship Id="rId25" Type="http://schemas.openxmlformats.org/officeDocument/2006/relationships/slideLayout" Target="../slideLayouts/slideLayout279.xml"/><Relationship Id="rId33" Type="http://schemas.openxmlformats.org/officeDocument/2006/relationships/slideLayout" Target="../slideLayouts/slideLayout287.xml"/><Relationship Id="rId2" Type="http://schemas.openxmlformats.org/officeDocument/2006/relationships/slideLayout" Target="../slideLayouts/slideLayout256.xml"/><Relationship Id="rId16" Type="http://schemas.openxmlformats.org/officeDocument/2006/relationships/slideLayout" Target="../slideLayouts/slideLayout270.xml"/><Relationship Id="rId20" Type="http://schemas.openxmlformats.org/officeDocument/2006/relationships/slideLayout" Target="../slideLayouts/slideLayout274.xml"/><Relationship Id="rId29" Type="http://schemas.openxmlformats.org/officeDocument/2006/relationships/slideLayout" Target="../slideLayouts/slideLayout283.xml"/><Relationship Id="rId1" Type="http://schemas.openxmlformats.org/officeDocument/2006/relationships/slideLayout" Target="../slideLayouts/slideLayout255.xml"/><Relationship Id="rId6" Type="http://schemas.openxmlformats.org/officeDocument/2006/relationships/slideLayout" Target="../slideLayouts/slideLayout260.xml"/><Relationship Id="rId11" Type="http://schemas.openxmlformats.org/officeDocument/2006/relationships/slideLayout" Target="../slideLayouts/slideLayout265.xml"/><Relationship Id="rId24" Type="http://schemas.openxmlformats.org/officeDocument/2006/relationships/slideLayout" Target="../slideLayouts/slideLayout278.xml"/><Relationship Id="rId32" Type="http://schemas.openxmlformats.org/officeDocument/2006/relationships/slideLayout" Target="../slideLayouts/slideLayout286.xml"/><Relationship Id="rId5" Type="http://schemas.openxmlformats.org/officeDocument/2006/relationships/slideLayout" Target="../slideLayouts/slideLayout259.xml"/><Relationship Id="rId15" Type="http://schemas.openxmlformats.org/officeDocument/2006/relationships/slideLayout" Target="../slideLayouts/slideLayout269.xml"/><Relationship Id="rId23" Type="http://schemas.openxmlformats.org/officeDocument/2006/relationships/slideLayout" Target="../slideLayouts/slideLayout277.xml"/><Relationship Id="rId28" Type="http://schemas.openxmlformats.org/officeDocument/2006/relationships/slideLayout" Target="../slideLayouts/slideLayout282.xml"/><Relationship Id="rId10" Type="http://schemas.openxmlformats.org/officeDocument/2006/relationships/slideLayout" Target="../slideLayouts/slideLayout264.xml"/><Relationship Id="rId19" Type="http://schemas.openxmlformats.org/officeDocument/2006/relationships/slideLayout" Target="../slideLayouts/slideLayout273.xml"/><Relationship Id="rId31" Type="http://schemas.openxmlformats.org/officeDocument/2006/relationships/slideLayout" Target="../slideLayouts/slideLayout285.xml"/><Relationship Id="rId4" Type="http://schemas.openxmlformats.org/officeDocument/2006/relationships/slideLayout" Target="../slideLayouts/slideLayout258.xml"/><Relationship Id="rId9" Type="http://schemas.openxmlformats.org/officeDocument/2006/relationships/slideLayout" Target="../slideLayouts/slideLayout263.xml"/><Relationship Id="rId14" Type="http://schemas.openxmlformats.org/officeDocument/2006/relationships/slideLayout" Target="../slideLayouts/slideLayout268.xml"/><Relationship Id="rId22" Type="http://schemas.openxmlformats.org/officeDocument/2006/relationships/slideLayout" Target="../slideLayouts/slideLayout276.xml"/><Relationship Id="rId27" Type="http://schemas.openxmlformats.org/officeDocument/2006/relationships/slideLayout" Target="../slideLayouts/slideLayout281.xml"/><Relationship Id="rId30" Type="http://schemas.openxmlformats.org/officeDocument/2006/relationships/slideLayout" Target="../slideLayouts/slideLayout284.xml"/><Relationship Id="rId35"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96.xml"/><Relationship Id="rId13" Type="http://schemas.openxmlformats.org/officeDocument/2006/relationships/slideLayout" Target="../slideLayouts/slideLayout301.xml"/><Relationship Id="rId18" Type="http://schemas.openxmlformats.org/officeDocument/2006/relationships/slideLayout" Target="../slideLayouts/slideLayout306.xml"/><Relationship Id="rId26" Type="http://schemas.openxmlformats.org/officeDocument/2006/relationships/slideLayout" Target="../slideLayouts/slideLayout314.xml"/><Relationship Id="rId3" Type="http://schemas.openxmlformats.org/officeDocument/2006/relationships/slideLayout" Target="../slideLayouts/slideLayout291.xml"/><Relationship Id="rId21" Type="http://schemas.openxmlformats.org/officeDocument/2006/relationships/slideLayout" Target="../slideLayouts/slideLayout309.xml"/><Relationship Id="rId34" Type="http://schemas.openxmlformats.org/officeDocument/2006/relationships/slideLayout" Target="../slideLayouts/slideLayout322.xml"/><Relationship Id="rId7" Type="http://schemas.openxmlformats.org/officeDocument/2006/relationships/slideLayout" Target="../slideLayouts/slideLayout295.xml"/><Relationship Id="rId12" Type="http://schemas.openxmlformats.org/officeDocument/2006/relationships/slideLayout" Target="../slideLayouts/slideLayout300.xml"/><Relationship Id="rId17" Type="http://schemas.openxmlformats.org/officeDocument/2006/relationships/slideLayout" Target="../slideLayouts/slideLayout305.xml"/><Relationship Id="rId25" Type="http://schemas.openxmlformats.org/officeDocument/2006/relationships/slideLayout" Target="../slideLayouts/slideLayout313.xml"/><Relationship Id="rId33" Type="http://schemas.openxmlformats.org/officeDocument/2006/relationships/slideLayout" Target="../slideLayouts/slideLayout321.xml"/><Relationship Id="rId2" Type="http://schemas.openxmlformats.org/officeDocument/2006/relationships/slideLayout" Target="../slideLayouts/slideLayout290.xml"/><Relationship Id="rId16" Type="http://schemas.openxmlformats.org/officeDocument/2006/relationships/slideLayout" Target="../slideLayouts/slideLayout304.xml"/><Relationship Id="rId20" Type="http://schemas.openxmlformats.org/officeDocument/2006/relationships/slideLayout" Target="../slideLayouts/slideLayout308.xml"/><Relationship Id="rId29" Type="http://schemas.openxmlformats.org/officeDocument/2006/relationships/slideLayout" Target="../slideLayouts/slideLayout317.xml"/><Relationship Id="rId1" Type="http://schemas.openxmlformats.org/officeDocument/2006/relationships/slideLayout" Target="../slideLayouts/slideLayout289.xml"/><Relationship Id="rId6" Type="http://schemas.openxmlformats.org/officeDocument/2006/relationships/slideLayout" Target="../slideLayouts/slideLayout294.xml"/><Relationship Id="rId11" Type="http://schemas.openxmlformats.org/officeDocument/2006/relationships/slideLayout" Target="../slideLayouts/slideLayout299.xml"/><Relationship Id="rId24" Type="http://schemas.openxmlformats.org/officeDocument/2006/relationships/slideLayout" Target="../slideLayouts/slideLayout312.xml"/><Relationship Id="rId32" Type="http://schemas.openxmlformats.org/officeDocument/2006/relationships/slideLayout" Target="../slideLayouts/slideLayout320.xml"/><Relationship Id="rId5" Type="http://schemas.openxmlformats.org/officeDocument/2006/relationships/slideLayout" Target="../slideLayouts/slideLayout293.xml"/><Relationship Id="rId15" Type="http://schemas.openxmlformats.org/officeDocument/2006/relationships/slideLayout" Target="../slideLayouts/slideLayout303.xml"/><Relationship Id="rId23" Type="http://schemas.openxmlformats.org/officeDocument/2006/relationships/slideLayout" Target="../slideLayouts/slideLayout311.xml"/><Relationship Id="rId28" Type="http://schemas.openxmlformats.org/officeDocument/2006/relationships/slideLayout" Target="../slideLayouts/slideLayout316.xml"/><Relationship Id="rId36" Type="http://schemas.openxmlformats.org/officeDocument/2006/relationships/image" Target="../media/image7.png"/><Relationship Id="rId10" Type="http://schemas.openxmlformats.org/officeDocument/2006/relationships/slideLayout" Target="../slideLayouts/slideLayout298.xml"/><Relationship Id="rId19" Type="http://schemas.openxmlformats.org/officeDocument/2006/relationships/slideLayout" Target="../slideLayouts/slideLayout307.xml"/><Relationship Id="rId31" Type="http://schemas.openxmlformats.org/officeDocument/2006/relationships/slideLayout" Target="../slideLayouts/slideLayout319.xml"/><Relationship Id="rId4" Type="http://schemas.openxmlformats.org/officeDocument/2006/relationships/slideLayout" Target="../slideLayouts/slideLayout292.xml"/><Relationship Id="rId9" Type="http://schemas.openxmlformats.org/officeDocument/2006/relationships/slideLayout" Target="../slideLayouts/slideLayout297.xml"/><Relationship Id="rId14" Type="http://schemas.openxmlformats.org/officeDocument/2006/relationships/slideLayout" Target="../slideLayouts/slideLayout302.xml"/><Relationship Id="rId22" Type="http://schemas.openxmlformats.org/officeDocument/2006/relationships/slideLayout" Target="../slideLayouts/slideLayout310.xml"/><Relationship Id="rId27" Type="http://schemas.openxmlformats.org/officeDocument/2006/relationships/slideLayout" Target="../slideLayouts/slideLayout315.xml"/><Relationship Id="rId30" Type="http://schemas.openxmlformats.org/officeDocument/2006/relationships/slideLayout" Target="../slideLayouts/slideLayout318.xml"/><Relationship Id="rId35"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330.xml"/><Relationship Id="rId13" Type="http://schemas.openxmlformats.org/officeDocument/2006/relationships/slideLayout" Target="../slideLayouts/slideLayout335.xml"/><Relationship Id="rId18" Type="http://schemas.openxmlformats.org/officeDocument/2006/relationships/slideLayout" Target="../slideLayouts/slideLayout340.xml"/><Relationship Id="rId3" Type="http://schemas.openxmlformats.org/officeDocument/2006/relationships/slideLayout" Target="../slideLayouts/slideLayout325.xml"/><Relationship Id="rId21" Type="http://schemas.openxmlformats.org/officeDocument/2006/relationships/slideLayout" Target="../slideLayouts/slideLayout343.xml"/><Relationship Id="rId7" Type="http://schemas.openxmlformats.org/officeDocument/2006/relationships/slideLayout" Target="../slideLayouts/slideLayout329.xml"/><Relationship Id="rId12" Type="http://schemas.openxmlformats.org/officeDocument/2006/relationships/slideLayout" Target="../slideLayouts/slideLayout334.xml"/><Relationship Id="rId17" Type="http://schemas.openxmlformats.org/officeDocument/2006/relationships/slideLayout" Target="../slideLayouts/slideLayout339.xml"/><Relationship Id="rId2" Type="http://schemas.openxmlformats.org/officeDocument/2006/relationships/slideLayout" Target="../slideLayouts/slideLayout324.xml"/><Relationship Id="rId16" Type="http://schemas.openxmlformats.org/officeDocument/2006/relationships/slideLayout" Target="../slideLayouts/slideLayout338.xml"/><Relationship Id="rId20" Type="http://schemas.openxmlformats.org/officeDocument/2006/relationships/slideLayout" Target="../slideLayouts/slideLayout342.xml"/><Relationship Id="rId1" Type="http://schemas.openxmlformats.org/officeDocument/2006/relationships/slideLayout" Target="../slideLayouts/slideLayout323.xml"/><Relationship Id="rId6" Type="http://schemas.openxmlformats.org/officeDocument/2006/relationships/slideLayout" Target="../slideLayouts/slideLayout328.xml"/><Relationship Id="rId11" Type="http://schemas.openxmlformats.org/officeDocument/2006/relationships/slideLayout" Target="../slideLayouts/slideLayout333.xml"/><Relationship Id="rId24" Type="http://schemas.openxmlformats.org/officeDocument/2006/relationships/image" Target="../media/image6.png"/><Relationship Id="rId5" Type="http://schemas.openxmlformats.org/officeDocument/2006/relationships/slideLayout" Target="../slideLayouts/slideLayout327.xml"/><Relationship Id="rId15" Type="http://schemas.openxmlformats.org/officeDocument/2006/relationships/slideLayout" Target="../slideLayouts/slideLayout337.xml"/><Relationship Id="rId23" Type="http://schemas.openxmlformats.org/officeDocument/2006/relationships/theme" Target="../theme/theme14.xml"/><Relationship Id="rId10" Type="http://schemas.openxmlformats.org/officeDocument/2006/relationships/slideLayout" Target="../slideLayouts/slideLayout332.xml"/><Relationship Id="rId19" Type="http://schemas.openxmlformats.org/officeDocument/2006/relationships/slideLayout" Target="../slideLayouts/slideLayout341.xml"/><Relationship Id="rId4" Type="http://schemas.openxmlformats.org/officeDocument/2006/relationships/slideLayout" Target="../slideLayouts/slideLayout326.xml"/><Relationship Id="rId9" Type="http://schemas.openxmlformats.org/officeDocument/2006/relationships/slideLayout" Target="../slideLayouts/slideLayout331.xml"/><Relationship Id="rId14" Type="http://schemas.openxmlformats.org/officeDocument/2006/relationships/slideLayout" Target="../slideLayouts/slideLayout336.xml"/><Relationship Id="rId22" Type="http://schemas.openxmlformats.org/officeDocument/2006/relationships/slideLayout" Target="../slideLayouts/slideLayout34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352.xml"/><Relationship Id="rId13" Type="http://schemas.openxmlformats.org/officeDocument/2006/relationships/slideLayout" Target="../slideLayouts/slideLayout357.xml"/><Relationship Id="rId18" Type="http://schemas.openxmlformats.org/officeDocument/2006/relationships/slideLayout" Target="../slideLayouts/slideLayout362.xml"/><Relationship Id="rId26" Type="http://schemas.openxmlformats.org/officeDocument/2006/relationships/slideLayout" Target="../slideLayouts/slideLayout370.xml"/><Relationship Id="rId39" Type="http://schemas.openxmlformats.org/officeDocument/2006/relationships/slideLayout" Target="../slideLayouts/slideLayout383.xml"/><Relationship Id="rId3" Type="http://schemas.openxmlformats.org/officeDocument/2006/relationships/slideLayout" Target="../slideLayouts/slideLayout347.xml"/><Relationship Id="rId21" Type="http://schemas.openxmlformats.org/officeDocument/2006/relationships/slideLayout" Target="../slideLayouts/slideLayout365.xml"/><Relationship Id="rId34" Type="http://schemas.openxmlformats.org/officeDocument/2006/relationships/slideLayout" Target="../slideLayouts/slideLayout378.xml"/><Relationship Id="rId7" Type="http://schemas.openxmlformats.org/officeDocument/2006/relationships/slideLayout" Target="../slideLayouts/slideLayout351.xml"/><Relationship Id="rId12" Type="http://schemas.openxmlformats.org/officeDocument/2006/relationships/slideLayout" Target="../slideLayouts/slideLayout356.xml"/><Relationship Id="rId17" Type="http://schemas.openxmlformats.org/officeDocument/2006/relationships/slideLayout" Target="../slideLayouts/slideLayout361.xml"/><Relationship Id="rId25" Type="http://schemas.openxmlformats.org/officeDocument/2006/relationships/slideLayout" Target="../slideLayouts/slideLayout369.xml"/><Relationship Id="rId33" Type="http://schemas.openxmlformats.org/officeDocument/2006/relationships/slideLayout" Target="../slideLayouts/slideLayout377.xml"/><Relationship Id="rId38" Type="http://schemas.openxmlformats.org/officeDocument/2006/relationships/slideLayout" Target="../slideLayouts/slideLayout382.xml"/><Relationship Id="rId2" Type="http://schemas.openxmlformats.org/officeDocument/2006/relationships/slideLayout" Target="../slideLayouts/slideLayout346.xml"/><Relationship Id="rId16" Type="http://schemas.openxmlformats.org/officeDocument/2006/relationships/slideLayout" Target="../slideLayouts/slideLayout360.xml"/><Relationship Id="rId20" Type="http://schemas.openxmlformats.org/officeDocument/2006/relationships/slideLayout" Target="../slideLayouts/slideLayout364.xml"/><Relationship Id="rId29" Type="http://schemas.openxmlformats.org/officeDocument/2006/relationships/slideLayout" Target="../slideLayouts/slideLayout373.xml"/><Relationship Id="rId41" Type="http://schemas.openxmlformats.org/officeDocument/2006/relationships/theme" Target="../theme/theme15.xml"/><Relationship Id="rId1" Type="http://schemas.openxmlformats.org/officeDocument/2006/relationships/slideLayout" Target="../slideLayouts/slideLayout345.xml"/><Relationship Id="rId6" Type="http://schemas.openxmlformats.org/officeDocument/2006/relationships/slideLayout" Target="../slideLayouts/slideLayout350.xml"/><Relationship Id="rId11" Type="http://schemas.openxmlformats.org/officeDocument/2006/relationships/slideLayout" Target="../slideLayouts/slideLayout355.xml"/><Relationship Id="rId24" Type="http://schemas.openxmlformats.org/officeDocument/2006/relationships/slideLayout" Target="../slideLayouts/slideLayout368.xml"/><Relationship Id="rId32" Type="http://schemas.openxmlformats.org/officeDocument/2006/relationships/slideLayout" Target="../slideLayouts/slideLayout376.xml"/><Relationship Id="rId37" Type="http://schemas.openxmlformats.org/officeDocument/2006/relationships/slideLayout" Target="../slideLayouts/slideLayout381.xml"/><Relationship Id="rId40" Type="http://schemas.openxmlformats.org/officeDocument/2006/relationships/slideLayout" Target="../slideLayouts/slideLayout384.xml"/><Relationship Id="rId5" Type="http://schemas.openxmlformats.org/officeDocument/2006/relationships/slideLayout" Target="../slideLayouts/slideLayout349.xml"/><Relationship Id="rId15" Type="http://schemas.openxmlformats.org/officeDocument/2006/relationships/slideLayout" Target="../slideLayouts/slideLayout359.xml"/><Relationship Id="rId23" Type="http://schemas.openxmlformats.org/officeDocument/2006/relationships/slideLayout" Target="../slideLayouts/slideLayout367.xml"/><Relationship Id="rId28" Type="http://schemas.openxmlformats.org/officeDocument/2006/relationships/slideLayout" Target="../slideLayouts/slideLayout372.xml"/><Relationship Id="rId36" Type="http://schemas.openxmlformats.org/officeDocument/2006/relationships/slideLayout" Target="../slideLayouts/slideLayout380.xml"/><Relationship Id="rId10" Type="http://schemas.openxmlformats.org/officeDocument/2006/relationships/slideLayout" Target="../slideLayouts/slideLayout354.xml"/><Relationship Id="rId19" Type="http://schemas.openxmlformats.org/officeDocument/2006/relationships/slideLayout" Target="../slideLayouts/slideLayout363.xml"/><Relationship Id="rId31" Type="http://schemas.openxmlformats.org/officeDocument/2006/relationships/slideLayout" Target="../slideLayouts/slideLayout375.xml"/><Relationship Id="rId4" Type="http://schemas.openxmlformats.org/officeDocument/2006/relationships/slideLayout" Target="../slideLayouts/slideLayout348.xml"/><Relationship Id="rId9" Type="http://schemas.openxmlformats.org/officeDocument/2006/relationships/slideLayout" Target="../slideLayouts/slideLayout353.xml"/><Relationship Id="rId14" Type="http://schemas.openxmlformats.org/officeDocument/2006/relationships/slideLayout" Target="../slideLayouts/slideLayout358.xml"/><Relationship Id="rId22" Type="http://schemas.openxmlformats.org/officeDocument/2006/relationships/slideLayout" Target="../slideLayouts/slideLayout366.xml"/><Relationship Id="rId27" Type="http://schemas.openxmlformats.org/officeDocument/2006/relationships/slideLayout" Target="../slideLayouts/slideLayout371.xml"/><Relationship Id="rId30" Type="http://schemas.openxmlformats.org/officeDocument/2006/relationships/slideLayout" Target="../slideLayouts/slideLayout374.xml"/><Relationship Id="rId35" Type="http://schemas.openxmlformats.org/officeDocument/2006/relationships/slideLayout" Target="../slideLayouts/slideLayout379.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392.xml"/><Relationship Id="rId13" Type="http://schemas.openxmlformats.org/officeDocument/2006/relationships/slideLayout" Target="../slideLayouts/slideLayout397.xml"/><Relationship Id="rId3" Type="http://schemas.openxmlformats.org/officeDocument/2006/relationships/slideLayout" Target="../slideLayouts/slideLayout387.xml"/><Relationship Id="rId7" Type="http://schemas.openxmlformats.org/officeDocument/2006/relationships/slideLayout" Target="../slideLayouts/slideLayout391.xml"/><Relationship Id="rId12" Type="http://schemas.openxmlformats.org/officeDocument/2006/relationships/slideLayout" Target="../slideLayouts/slideLayout396.xml"/><Relationship Id="rId2" Type="http://schemas.openxmlformats.org/officeDocument/2006/relationships/slideLayout" Target="../slideLayouts/slideLayout386.xml"/><Relationship Id="rId16" Type="http://schemas.openxmlformats.org/officeDocument/2006/relationships/image" Target="../media/image6.png"/><Relationship Id="rId1" Type="http://schemas.openxmlformats.org/officeDocument/2006/relationships/slideLayout" Target="../slideLayouts/slideLayout385.xml"/><Relationship Id="rId6" Type="http://schemas.openxmlformats.org/officeDocument/2006/relationships/slideLayout" Target="../slideLayouts/slideLayout390.xml"/><Relationship Id="rId11" Type="http://schemas.openxmlformats.org/officeDocument/2006/relationships/slideLayout" Target="../slideLayouts/slideLayout395.xml"/><Relationship Id="rId5" Type="http://schemas.openxmlformats.org/officeDocument/2006/relationships/slideLayout" Target="../slideLayouts/slideLayout389.xml"/><Relationship Id="rId15" Type="http://schemas.openxmlformats.org/officeDocument/2006/relationships/theme" Target="../theme/theme16.xml"/><Relationship Id="rId10" Type="http://schemas.openxmlformats.org/officeDocument/2006/relationships/slideLayout" Target="../slideLayouts/slideLayout394.xml"/><Relationship Id="rId4" Type="http://schemas.openxmlformats.org/officeDocument/2006/relationships/slideLayout" Target="../slideLayouts/slideLayout388.xml"/><Relationship Id="rId9" Type="http://schemas.openxmlformats.org/officeDocument/2006/relationships/slideLayout" Target="../slideLayouts/slideLayout393.xml"/><Relationship Id="rId14" Type="http://schemas.openxmlformats.org/officeDocument/2006/relationships/slideLayout" Target="../slideLayouts/slideLayout398.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39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21" Type="http://schemas.openxmlformats.org/officeDocument/2006/relationships/image" Target="../media/image6.png"/><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theme" Target="../theme/theme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image" Target="../media/image7.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19" Type="http://schemas.openxmlformats.org/officeDocument/2006/relationships/theme" Target="../theme/theme3.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26" Type="http://schemas.openxmlformats.org/officeDocument/2006/relationships/slideLayout" Target="../slideLayouts/slideLayout76.xml"/><Relationship Id="rId3" Type="http://schemas.openxmlformats.org/officeDocument/2006/relationships/slideLayout" Target="../slideLayouts/slideLayout53.xml"/><Relationship Id="rId21" Type="http://schemas.openxmlformats.org/officeDocument/2006/relationships/slideLayout" Target="../slideLayouts/slideLayout71.xml"/><Relationship Id="rId34" Type="http://schemas.openxmlformats.org/officeDocument/2006/relationships/slideLayout" Target="../slideLayouts/slideLayout84.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5" Type="http://schemas.openxmlformats.org/officeDocument/2006/relationships/slideLayout" Target="../slideLayouts/slideLayout75.xml"/><Relationship Id="rId33" Type="http://schemas.openxmlformats.org/officeDocument/2006/relationships/slideLayout" Target="../slideLayouts/slideLayout83.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slideLayout" Target="../slideLayouts/slideLayout70.xml"/><Relationship Id="rId29" Type="http://schemas.openxmlformats.org/officeDocument/2006/relationships/slideLayout" Target="../slideLayouts/slideLayout79.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24" Type="http://schemas.openxmlformats.org/officeDocument/2006/relationships/slideLayout" Target="../slideLayouts/slideLayout74.xml"/><Relationship Id="rId32" Type="http://schemas.openxmlformats.org/officeDocument/2006/relationships/slideLayout" Target="../slideLayouts/slideLayout82.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23" Type="http://schemas.openxmlformats.org/officeDocument/2006/relationships/slideLayout" Target="../slideLayouts/slideLayout73.xml"/><Relationship Id="rId28" Type="http://schemas.openxmlformats.org/officeDocument/2006/relationships/slideLayout" Target="../slideLayouts/slideLayout78.xml"/><Relationship Id="rId10" Type="http://schemas.openxmlformats.org/officeDocument/2006/relationships/slideLayout" Target="../slideLayouts/slideLayout60.xml"/><Relationship Id="rId19" Type="http://schemas.openxmlformats.org/officeDocument/2006/relationships/slideLayout" Target="../slideLayouts/slideLayout69.xml"/><Relationship Id="rId31" Type="http://schemas.openxmlformats.org/officeDocument/2006/relationships/slideLayout" Target="../slideLayouts/slideLayout81.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 Id="rId22" Type="http://schemas.openxmlformats.org/officeDocument/2006/relationships/slideLayout" Target="../slideLayouts/slideLayout72.xml"/><Relationship Id="rId27" Type="http://schemas.openxmlformats.org/officeDocument/2006/relationships/slideLayout" Target="../slideLayouts/slideLayout77.xml"/><Relationship Id="rId30" Type="http://schemas.openxmlformats.org/officeDocument/2006/relationships/slideLayout" Target="../slideLayouts/slideLayout80.xml"/><Relationship Id="rId35"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87.xml"/><Relationship Id="rId2" Type="http://schemas.openxmlformats.org/officeDocument/2006/relationships/slideLayout" Target="../slideLayouts/slideLayout86.xml"/><Relationship Id="rId1" Type="http://schemas.openxmlformats.org/officeDocument/2006/relationships/slideLayout" Target="../slideLayouts/slideLayout85.xml"/><Relationship Id="rId5" Type="http://schemas.openxmlformats.org/officeDocument/2006/relationships/image" Target="../media/image6.pn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18" Type="http://schemas.openxmlformats.org/officeDocument/2006/relationships/theme" Target="../theme/theme6.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17" Type="http://schemas.openxmlformats.org/officeDocument/2006/relationships/slideLayout" Target="../slideLayouts/slideLayout104.xml"/><Relationship Id="rId2" Type="http://schemas.openxmlformats.org/officeDocument/2006/relationships/slideLayout" Target="../slideLayouts/slideLayout89.xml"/><Relationship Id="rId16" Type="http://schemas.openxmlformats.org/officeDocument/2006/relationships/slideLayout" Target="../slideLayouts/slideLayout103.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5" Type="http://schemas.openxmlformats.org/officeDocument/2006/relationships/slideLayout" Target="../slideLayouts/slideLayout10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slideLayout" Target="../slideLayouts/slideLayout117.xml"/><Relationship Id="rId18" Type="http://schemas.openxmlformats.org/officeDocument/2006/relationships/slideLayout" Target="../slideLayouts/slideLayout122.xml"/><Relationship Id="rId26" Type="http://schemas.openxmlformats.org/officeDocument/2006/relationships/slideLayout" Target="../slideLayouts/slideLayout130.xml"/><Relationship Id="rId3" Type="http://schemas.openxmlformats.org/officeDocument/2006/relationships/slideLayout" Target="../slideLayouts/slideLayout107.xml"/><Relationship Id="rId21" Type="http://schemas.openxmlformats.org/officeDocument/2006/relationships/slideLayout" Target="../slideLayouts/slideLayout125.xml"/><Relationship Id="rId34" Type="http://schemas.openxmlformats.org/officeDocument/2006/relationships/slideLayout" Target="../slideLayouts/slideLayout138.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17" Type="http://schemas.openxmlformats.org/officeDocument/2006/relationships/slideLayout" Target="../slideLayouts/slideLayout121.xml"/><Relationship Id="rId25" Type="http://schemas.openxmlformats.org/officeDocument/2006/relationships/slideLayout" Target="../slideLayouts/slideLayout129.xml"/><Relationship Id="rId33" Type="http://schemas.openxmlformats.org/officeDocument/2006/relationships/slideLayout" Target="../slideLayouts/slideLayout137.xml"/><Relationship Id="rId2" Type="http://schemas.openxmlformats.org/officeDocument/2006/relationships/slideLayout" Target="../slideLayouts/slideLayout106.xml"/><Relationship Id="rId16" Type="http://schemas.openxmlformats.org/officeDocument/2006/relationships/slideLayout" Target="../slideLayouts/slideLayout120.xml"/><Relationship Id="rId20" Type="http://schemas.openxmlformats.org/officeDocument/2006/relationships/slideLayout" Target="../slideLayouts/slideLayout124.xml"/><Relationship Id="rId29" Type="http://schemas.openxmlformats.org/officeDocument/2006/relationships/slideLayout" Target="../slideLayouts/slideLayout133.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24" Type="http://schemas.openxmlformats.org/officeDocument/2006/relationships/slideLayout" Target="../slideLayouts/slideLayout128.xml"/><Relationship Id="rId32" Type="http://schemas.openxmlformats.org/officeDocument/2006/relationships/slideLayout" Target="../slideLayouts/slideLayout136.xml"/><Relationship Id="rId5" Type="http://schemas.openxmlformats.org/officeDocument/2006/relationships/slideLayout" Target="../slideLayouts/slideLayout109.xml"/><Relationship Id="rId15" Type="http://schemas.openxmlformats.org/officeDocument/2006/relationships/slideLayout" Target="../slideLayouts/slideLayout119.xml"/><Relationship Id="rId23" Type="http://schemas.openxmlformats.org/officeDocument/2006/relationships/slideLayout" Target="../slideLayouts/slideLayout127.xml"/><Relationship Id="rId28" Type="http://schemas.openxmlformats.org/officeDocument/2006/relationships/slideLayout" Target="../slideLayouts/slideLayout132.xml"/><Relationship Id="rId10" Type="http://schemas.openxmlformats.org/officeDocument/2006/relationships/slideLayout" Target="../slideLayouts/slideLayout114.xml"/><Relationship Id="rId19" Type="http://schemas.openxmlformats.org/officeDocument/2006/relationships/slideLayout" Target="../slideLayouts/slideLayout123.xml"/><Relationship Id="rId31" Type="http://schemas.openxmlformats.org/officeDocument/2006/relationships/slideLayout" Target="../slideLayouts/slideLayout135.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slideLayout" Target="../slideLayouts/slideLayout118.xml"/><Relationship Id="rId22" Type="http://schemas.openxmlformats.org/officeDocument/2006/relationships/slideLayout" Target="../slideLayouts/slideLayout126.xml"/><Relationship Id="rId27" Type="http://schemas.openxmlformats.org/officeDocument/2006/relationships/slideLayout" Target="../slideLayouts/slideLayout131.xml"/><Relationship Id="rId30" Type="http://schemas.openxmlformats.org/officeDocument/2006/relationships/slideLayout" Target="../slideLayouts/slideLayout134.xml"/><Relationship Id="rId35"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46.xml"/><Relationship Id="rId13" Type="http://schemas.openxmlformats.org/officeDocument/2006/relationships/slideLayout" Target="../slideLayouts/slideLayout151.xml"/><Relationship Id="rId18" Type="http://schemas.openxmlformats.org/officeDocument/2006/relationships/slideLayout" Target="../slideLayouts/slideLayout156.xml"/><Relationship Id="rId26" Type="http://schemas.openxmlformats.org/officeDocument/2006/relationships/slideLayout" Target="../slideLayouts/slideLayout164.xml"/><Relationship Id="rId3" Type="http://schemas.openxmlformats.org/officeDocument/2006/relationships/slideLayout" Target="../slideLayouts/slideLayout141.xml"/><Relationship Id="rId21" Type="http://schemas.openxmlformats.org/officeDocument/2006/relationships/slideLayout" Target="../slideLayouts/slideLayout159.xml"/><Relationship Id="rId34" Type="http://schemas.openxmlformats.org/officeDocument/2006/relationships/slideLayout" Target="../slideLayouts/slideLayout172.xml"/><Relationship Id="rId7" Type="http://schemas.openxmlformats.org/officeDocument/2006/relationships/slideLayout" Target="../slideLayouts/slideLayout145.xml"/><Relationship Id="rId12" Type="http://schemas.openxmlformats.org/officeDocument/2006/relationships/slideLayout" Target="../slideLayouts/slideLayout150.xml"/><Relationship Id="rId17" Type="http://schemas.openxmlformats.org/officeDocument/2006/relationships/slideLayout" Target="../slideLayouts/slideLayout155.xml"/><Relationship Id="rId25" Type="http://schemas.openxmlformats.org/officeDocument/2006/relationships/slideLayout" Target="../slideLayouts/slideLayout163.xml"/><Relationship Id="rId33" Type="http://schemas.openxmlformats.org/officeDocument/2006/relationships/slideLayout" Target="../slideLayouts/slideLayout171.xml"/><Relationship Id="rId2" Type="http://schemas.openxmlformats.org/officeDocument/2006/relationships/slideLayout" Target="../slideLayouts/slideLayout140.xml"/><Relationship Id="rId16" Type="http://schemas.openxmlformats.org/officeDocument/2006/relationships/slideLayout" Target="../slideLayouts/slideLayout154.xml"/><Relationship Id="rId20" Type="http://schemas.openxmlformats.org/officeDocument/2006/relationships/slideLayout" Target="../slideLayouts/slideLayout158.xml"/><Relationship Id="rId29" Type="http://schemas.openxmlformats.org/officeDocument/2006/relationships/slideLayout" Target="../slideLayouts/slideLayout167.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24" Type="http://schemas.openxmlformats.org/officeDocument/2006/relationships/slideLayout" Target="../slideLayouts/slideLayout162.xml"/><Relationship Id="rId32" Type="http://schemas.openxmlformats.org/officeDocument/2006/relationships/slideLayout" Target="../slideLayouts/slideLayout170.xml"/><Relationship Id="rId5" Type="http://schemas.openxmlformats.org/officeDocument/2006/relationships/slideLayout" Target="../slideLayouts/slideLayout143.xml"/><Relationship Id="rId15" Type="http://schemas.openxmlformats.org/officeDocument/2006/relationships/slideLayout" Target="../slideLayouts/slideLayout153.xml"/><Relationship Id="rId23" Type="http://schemas.openxmlformats.org/officeDocument/2006/relationships/slideLayout" Target="../slideLayouts/slideLayout161.xml"/><Relationship Id="rId28" Type="http://schemas.openxmlformats.org/officeDocument/2006/relationships/slideLayout" Target="../slideLayouts/slideLayout166.xml"/><Relationship Id="rId10" Type="http://schemas.openxmlformats.org/officeDocument/2006/relationships/slideLayout" Target="../slideLayouts/slideLayout148.xml"/><Relationship Id="rId19" Type="http://schemas.openxmlformats.org/officeDocument/2006/relationships/slideLayout" Target="../slideLayouts/slideLayout157.xml"/><Relationship Id="rId31" Type="http://schemas.openxmlformats.org/officeDocument/2006/relationships/slideLayout" Target="../slideLayouts/slideLayout169.xml"/><Relationship Id="rId4" Type="http://schemas.openxmlformats.org/officeDocument/2006/relationships/slideLayout" Target="../slideLayouts/slideLayout142.xml"/><Relationship Id="rId9" Type="http://schemas.openxmlformats.org/officeDocument/2006/relationships/slideLayout" Target="../slideLayouts/slideLayout147.xml"/><Relationship Id="rId14" Type="http://schemas.openxmlformats.org/officeDocument/2006/relationships/slideLayout" Target="../slideLayouts/slideLayout152.xml"/><Relationship Id="rId22" Type="http://schemas.openxmlformats.org/officeDocument/2006/relationships/slideLayout" Target="../slideLayouts/slideLayout160.xml"/><Relationship Id="rId27" Type="http://schemas.openxmlformats.org/officeDocument/2006/relationships/slideLayout" Target="../slideLayouts/slideLayout165.xml"/><Relationship Id="rId30" Type="http://schemas.openxmlformats.org/officeDocument/2006/relationships/slideLayout" Target="../slideLayouts/slideLayout168.xml"/><Relationship Id="rId35"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80.xml"/><Relationship Id="rId13" Type="http://schemas.openxmlformats.org/officeDocument/2006/relationships/slideLayout" Target="../slideLayouts/slideLayout185.xml"/><Relationship Id="rId18" Type="http://schemas.openxmlformats.org/officeDocument/2006/relationships/slideLayout" Target="../slideLayouts/slideLayout190.xml"/><Relationship Id="rId26" Type="http://schemas.openxmlformats.org/officeDocument/2006/relationships/slideLayout" Target="../slideLayouts/slideLayout198.xml"/><Relationship Id="rId3" Type="http://schemas.openxmlformats.org/officeDocument/2006/relationships/slideLayout" Target="../slideLayouts/slideLayout175.xml"/><Relationship Id="rId21" Type="http://schemas.openxmlformats.org/officeDocument/2006/relationships/slideLayout" Target="../slideLayouts/slideLayout193.xml"/><Relationship Id="rId34" Type="http://schemas.openxmlformats.org/officeDocument/2006/relationships/slideLayout" Target="../slideLayouts/slideLayout206.xml"/><Relationship Id="rId7" Type="http://schemas.openxmlformats.org/officeDocument/2006/relationships/slideLayout" Target="../slideLayouts/slideLayout179.xml"/><Relationship Id="rId12" Type="http://schemas.openxmlformats.org/officeDocument/2006/relationships/slideLayout" Target="../slideLayouts/slideLayout184.xml"/><Relationship Id="rId17" Type="http://schemas.openxmlformats.org/officeDocument/2006/relationships/slideLayout" Target="../slideLayouts/slideLayout189.xml"/><Relationship Id="rId25" Type="http://schemas.openxmlformats.org/officeDocument/2006/relationships/slideLayout" Target="../slideLayouts/slideLayout197.xml"/><Relationship Id="rId33" Type="http://schemas.openxmlformats.org/officeDocument/2006/relationships/slideLayout" Target="../slideLayouts/slideLayout205.xml"/><Relationship Id="rId2" Type="http://schemas.openxmlformats.org/officeDocument/2006/relationships/slideLayout" Target="../slideLayouts/slideLayout174.xml"/><Relationship Id="rId16" Type="http://schemas.openxmlformats.org/officeDocument/2006/relationships/slideLayout" Target="../slideLayouts/slideLayout188.xml"/><Relationship Id="rId20" Type="http://schemas.openxmlformats.org/officeDocument/2006/relationships/slideLayout" Target="../slideLayouts/slideLayout192.xml"/><Relationship Id="rId29" Type="http://schemas.openxmlformats.org/officeDocument/2006/relationships/slideLayout" Target="../slideLayouts/slideLayout201.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24" Type="http://schemas.openxmlformats.org/officeDocument/2006/relationships/slideLayout" Target="../slideLayouts/slideLayout196.xml"/><Relationship Id="rId32" Type="http://schemas.openxmlformats.org/officeDocument/2006/relationships/slideLayout" Target="../slideLayouts/slideLayout204.xml"/><Relationship Id="rId5" Type="http://schemas.openxmlformats.org/officeDocument/2006/relationships/slideLayout" Target="../slideLayouts/slideLayout177.xml"/><Relationship Id="rId15" Type="http://schemas.openxmlformats.org/officeDocument/2006/relationships/slideLayout" Target="../slideLayouts/slideLayout187.xml"/><Relationship Id="rId23" Type="http://schemas.openxmlformats.org/officeDocument/2006/relationships/slideLayout" Target="../slideLayouts/slideLayout195.xml"/><Relationship Id="rId28" Type="http://schemas.openxmlformats.org/officeDocument/2006/relationships/slideLayout" Target="../slideLayouts/slideLayout200.xml"/><Relationship Id="rId10" Type="http://schemas.openxmlformats.org/officeDocument/2006/relationships/slideLayout" Target="../slideLayouts/slideLayout182.xml"/><Relationship Id="rId19" Type="http://schemas.openxmlformats.org/officeDocument/2006/relationships/slideLayout" Target="../slideLayouts/slideLayout191.xml"/><Relationship Id="rId31" Type="http://schemas.openxmlformats.org/officeDocument/2006/relationships/slideLayout" Target="../slideLayouts/slideLayout203.xml"/><Relationship Id="rId4" Type="http://schemas.openxmlformats.org/officeDocument/2006/relationships/slideLayout" Target="../slideLayouts/slideLayout176.xml"/><Relationship Id="rId9" Type="http://schemas.openxmlformats.org/officeDocument/2006/relationships/slideLayout" Target="../slideLayouts/slideLayout181.xml"/><Relationship Id="rId14" Type="http://schemas.openxmlformats.org/officeDocument/2006/relationships/slideLayout" Target="../slideLayouts/slideLayout186.xml"/><Relationship Id="rId22" Type="http://schemas.openxmlformats.org/officeDocument/2006/relationships/slideLayout" Target="../slideLayouts/slideLayout194.xml"/><Relationship Id="rId27" Type="http://schemas.openxmlformats.org/officeDocument/2006/relationships/slideLayout" Target="../slideLayouts/slideLayout199.xml"/><Relationship Id="rId30" Type="http://schemas.openxmlformats.org/officeDocument/2006/relationships/slideLayout" Target="../slideLayouts/slideLayout202.xml"/><Relationship Id="rId35"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p:cNvSpPr>
            <a:spLocks noGrp="1"/>
          </p:cNvSpPr>
          <p:nvPr>
            <p:ph type="sldNum" sz="quarter" idx="4"/>
          </p:nvPr>
        </p:nvSpPr>
        <p:spPr>
          <a:xfrm>
            <a:off x="245193" y="6360652"/>
            <a:ext cx="2057400" cy="365125"/>
          </a:xfrm>
          <a:prstGeom prst="rect">
            <a:avLst/>
          </a:prstGeom>
        </p:spPr>
        <p:txBody>
          <a:bodyPr/>
          <a:lstStyle>
            <a:lvl1pPr algn="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3723799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0" r:id="rId3"/>
    <p:sldLayoutId id="2147483671" r:id="rId4"/>
    <p:sldLayoutId id="2147483672" r:id="rId5"/>
    <p:sldLayoutId id="2147483673" r:id="rId6"/>
    <p:sldLayoutId id="2147483674" r:id="rId7"/>
    <p:sldLayoutId id="2147483664" r:id="rId8"/>
    <p:sldLayoutId id="2147483666" r:id="rId9"/>
    <p:sldLayoutId id="2147483667" r:id="rId10"/>
    <p:sldLayoutId id="2147483668" r:id="rId11"/>
    <p:sldLayoutId id="2147483669" r:id="rId12"/>
    <p:sldLayoutId id="2147483676"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a:blip r:embed="rId16">
            <a:alphaModFix/>
          </a:blip>
          <a:stretch>
            <a:fillRect/>
          </a:stretch>
        </a:blip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381000" y="355847"/>
            <a:ext cx="8381260" cy="1054394"/>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380999" y="1719071"/>
            <a:ext cx="8407893" cy="4407408"/>
          </a:xfrm>
          <a:prstGeom prst="rect">
            <a:avLst/>
          </a:prstGeom>
          <a:noFill/>
          <a:ln>
            <a:noFill/>
          </a:ln>
        </p:spPr>
        <p:txBody>
          <a:bodyPr spcFirstLastPara="1" wrap="square" lIns="91425" tIns="45700" rIns="91425" bIns="45700" anchor="t" anchorCtr="0"/>
          <a:lstStyle>
            <a:lvl1pPr marL="457200" marR="0" lvl="0" indent="-424180" algn="l" rtl="0">
              <a:spcBef>
                <a:spcPts val="560"/>
              </a:spcBef>
              <a:spcAft>
                <a:spcPts val="0"/>
              </a:spcAft>
              <a:buClr>
                <a:schemeClr val="accent1"/>
              </a:buClr>
              <a:buSzPts val="3080"/>
              <a:buFont typeface="Noto Sans Symbols"/>
              <a:buChar char="▪"/>
              <a:defRPr sz="2800" b="0" i="0" u="none" strike="noStrike" cap="none">
                <a:solidFill>
                  <a:srgbClr val="5C6670"/>
                </a:solidFill>
                <a:latin typeface="Calibri"/>
                <a:ea typeface="Calibri"/>
                <a:cs typeface="Calibri"/>
                <a:sym typeface="Calibri"/>
              </a:defRPr>
            </a:lvl1pPr>
            <a:lvl2pPr marL="914400" marR="0" lvl="1" indent="-396240" algn="l" rtl="0">
              <a:spcBef>
                <a:spcPts val="480"/>
              </a:spcBef>
              <a:spcAft>
                <a:spcPts val="0"/>
              </a:spcAft>
              <a:buClr>
                <a:schemeClr val="accent2"/>
              </a:buClr>
              <a:buSzPts val="2640"/>
              <a:buFont typeface="Noto Sans Symbols"/>
              <a:buChar char="▪"/>
              <a:defRPr sz="2400" b="0" i="0" u="none" strike="noStrike" cap="none">
                <a:solidFill>
                  <a:srgbClr val="5C6670"/>
                </a:solidFill>
                <a:latin typeface="Calibri"/>
                <a:ea typeface="Calibri"/>
                <a:cs typeface="Calibri"/>
                <a:sym typeface="Calibri"/>
              </a:defRPr>
            </a:lvl2pPr>
            <a:lvl3pPr marL="1371600" marR="0" lvl="2" indent="-368300" algn="l" rtl="0">
              <a:spcBef>
                <a:spcPts val="400"/>
              </a:spcBef>
              <a:spcAft>
                <a:spcPts val="0"/>
              </a:spcAft>
              <a:buClr>
                <a:schemeClr val="accent3"/>
              </a:buClr>
              <a:buSzPts val="2200"/>
              <a:buFont typeface="Noto Sans Symbols"/>
              <a:buChar char="▪"/>
              <a:defRPr sz="2000" b="0" i="0" u="none" strike="noStrike" cap="none">
                <a:solidFill>
                  <a:srgbClr val="5C6670"/>
                </a:solidFill>
                <a:latin typeface="Calibri"/>
                <a:ea typeface="Calibri"/>
                <a:cs typeface="Calibri"/>
                <a:sym typeface="Calibri"/>
              </a:defRPr>
            </a:lvl3pPr>
            <a:lvl4pPr marL="1828800" marR="0" lvl="3" indent="-354330" algn="l" rtl="0">
              <a:spcBef>
                <a:spcPts val="360"/>
              </a:spcBef>
              <a:spcAft>
                <a:spcPts val="0"/>
              </a:spcAft>
              <a:buClr>
                <a:schemeClr val="accent4"/>
              </a:buClr>
              <a:buSzPts val="1980"/>
              <a:buFont typeface="Noto Sans Symbols"/>
              <a:buChar char="▪"/>
              <a:defRPr sz="1800" b="0" i="0" u="none" strike="noStrike" cap="none">
                <a:solidFill>
                  <a:srgbClr val="5C6670"/>
                </a:solidFill>
                <a:latin typeface="Calibri"/>
                <a:ea typeface="Calibri"/>
                <a:cs typeface="Calibri"/>
                <a:sym typeface="Calibri"/>
              </a:defRPr>
            </a:lvl4pPr>
            <a:lvl5pPr marL="2286000" marR="0" lvl="4" indent="-340360" algn="l" rtl="0">
              <a:spcBef>
                <a:spcPts val="320"/>
              </a:spcBef>
              <a:spcAft>
                <a:spcPts val="0"/>
              </a:spcAft>
              <a:buClr>
                <a:schemeClr val="accent6"/>
              </a:buClr>
              <a:buSzPts val="1760"/>
              <a:buFont typeface="Noto Sans Symbols"/>
              <a:buChar char="▪"/>
              <a:defRPr sz="1600" b="0" i="0" u="none" strike="noStrike" cap="none">
                <a:solidFill>
                  <a:srgbClr val="5C6670"/>
                </a:solidFill>
                <a:latin typeface="Calibri"/>
                <a:ea typeface="Calibri"/>
                <a:cs typeface="Calibri"/>
                <a:sym typeface="Calibri"/>
              </a:defRPr>
            </a:lvl5pPr>
            <a:lvl6pPr marL="2743200" marR="0" lvl="5" indent="-304800" algn="l" rtl="0">
              <a:spcBef>
                <a:spcPts val="240"/>
              </a:spcBef>
              <a:spcAft>
                <a:spcPts val="0"/>
              </a:spcAft>
              <a:buClr>
                <a:schemeClr val="accent1"/>
              </a:buClr>
              <a:buSzPts val="1200"/>
              <a:buFont typeface="Noto Sans Symbols"/>
              <a:buChar char="▪"/>
              <a:defRPr sz="1200" b="0" i="0" u="none" strike="noStrike" cap="none">
                <a:solidFill>
                  <a:schemeClr val="dk2"/>
                </a:solidFill>
                <a:latin typeface="Calibri"/>
                <a:ea typeface="Calibri"/>
                <a:cs typeface="Calibri"/>
                <a:sym typeface="Calibri"/>
              </a:defRPr>
            </a:lvl6pPr>
            <a:lvl7pPr marL="3200400" marR="0" lvl="6" indent="-304800" algn="l" rtl="0">
              <a:spcBef>
                <a:spcPts val="240"/>
              </a:spcBef>
              <a:spcAft>
                <a:spcPts val="0"/>
              </a:spcAft>
              <a:buClr>
                <a:schemeClr val="accent2"/>
              </a:buClr>
              <a:buSzPts val="1200"/>
              <a:buFont typeface="Noto Sans Symbols"/>
              <a:buChar char="▪"/>
              <a:defRPr sz="1200" b="0" i="0" u="none" strike="noStrike" cap="none">
                <a:solidFill>
                  <a:schemeClr val="dk2"/>
                </a:solidFill>
                <a:latin typeface="Calibri"/>
                <a:ea typeface="Calibri"/>
                <a:cs typeface="Calibri"/>
                <a:sym typeface="Calibri"/>
              </a:defRPr>
            </a:lvl7pPr>
            <a:lvl8pPr marL="3657600" marR="0" lvl="7" indent="-304800" algn="l" rtl="0">
              <a:spcBef>
                <a:spcPts val="240"/>
              </a:spcBef>
              <a:spcAft>
                <a:spcPts val="0"/>
              </a:spcAft>
              <a:buClr>
                <a:schemeClr val="accent3"/>
              </a:buClr>
              <a:buSzPts val="1200"/>
              <a:buFont typeface="Noto Sans Symbols"/>
              <a:buChar char="▪"/>
              <a:defRPr sz="1200" b="0" i="0" u="none" strike="noStrike" cap="none">
                <a:solidFill>
                  <a:schemeClr val="dk2"/>
                </a:solidFill>
                <a:latin typeface="Calibri"/>
                <a:ea typeface="Calibri"/>
                <a:cs typeface="Calibri"/>
                <a:sym typeface="Calibri"/>
              </a:defRPr>
            </a:lvl8pPr>
            <a:lvl9pPr marL="4114800" marR="0" lvl="8" indent="-304800" algn="l" rtl="0">
              <a:spcBef>
                <a:spcPts val="240"/>
              </a:spcBef>
              <a:spcAft>
                <a:spcPts val="0"/>
              </a:spcAft>
              <a:buClr>
                <a:schemeClr val="accent5"/>
              </a:buClr>
              <a:buSzPts val="1200"/>
              <a:buFont typeface="Noto Sans Symbols"/>
              <a:buChar char="▪"/>
              <a:defRPr sz="1200" b="0" i="0" u="none" strike="noStrike" cap="none">
                <a:solidFill>
                  <a:schemeClr val="dk2"/>
                </a:solidFill>
                <a:latin typeface="Calibri"/>
                <a:ea typeface="Calibri"/>
                <a:cs typeface="Calibri"/>
                <a:sym typeface="Calibri"/>
              </a:defRPr>
            </a:lvl9pPr>
          </a:lstStyle>
          <a:p>
            <a:endParaRPr/>
          </a:p>
        </p:txBody>
      </p:sp>
      <p:sp>
        <p:nvSpPr>
          <p:cNvPr id="13" name="Google Shape;13;p1"/>
          <p:cNvSpPr txBox="1"/>
          <p:nvPr/>
        </p:nvSpPr>
        <p:spPr>
          <a:xfrm>
            <a:off x="3675969" y="6344721"/>
            <a:ext cx="2133600"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fld id="{00000000-1234-1234-1234-123412341234}" type="slidenum">
              <a:rPr lang="en-US" sz="1400" b="0" i="0" u="none" strike="noStrike" cap="none">
                <a:solidFill>
                  <a:schemeClr val="dk1"/>
                </a:solidFill>
                <a:latin typeface="Calibri"/>
                <a:ea typeface="Calibri"/>
                <a:cs typeface="Calibri"/>
                <a:sym typeface="Calibri"/>
              </a:rPr>
              <a:t>‹#›</a:t>
            </a:fld>
            <a:endParaRPr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9552095"/>
      </p:ext>
    </p:extLst>
  </p:cSld>
  <p:clrMap bg1="lt1" tx1="dk1" bg2="dk2" tx2="lt2" accent1="accent1" accent2="accent2" accent3="accent3" accent4="accent4" accent5="accent5" accent6="accent6" hlink="hlink" folHlink="folHlink"/>
  <p:sldLayoutIdLst>
    <p:sldLayoutId id="2147484127" r:id="rId1"/>
    <p:sldLayoutId id="2147484128" r:id="rId2"/>
    <p:sldLayoutId id="2147484129" r:id="rId3"/>
    <p:sldLayoutId id="2147484130" r:id="rId4"/>
    <p:sldLayoutId id="2147484131" r:id="rId5"/>
    <p:sldLayoutId id="2147484132" r:id="rId6"/>
    <p:sldLayoutId id="2147484133" r:id="rId7"/>
    <p:sldLayoutId id="2147484134" r:id="rId8"/>
    <p:sldLayoutId id="2147484135" r:id="rId9"/>
    <p:sldLayoutId id="2147484136" r:id="rId10"/>
    <p:sldLayoutId id="2147484137" r:id="rId11"/>
    <p:sldLayoutId id="2147484138" r:id="rId12"/>
    <p:sldLayoutId id="2147484139" r:id="rId13"/>
    <p:sldLayoutId id="2147484140"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p:cNvSpPr>
            <a:spLocks noGrp="1"/>
          </p:cNvSpPr>
          <p:nvPr>
            <p:ph type="sldNum" sz="quarter" idx="4"/>
          </p:nvPr>
        </p:nvSpPr>
        <p:spPr>
          <a:xfrm>
            <a:off x="245193" y="6360652"/>
            <a:ext cx="2057400" cy="365125"/>
          </a:xfrm>
          <a:prstGeom prst="rect">
            <a:avLst/>
          </a:prstGeom>
        </p:spPr>
        <p:txBody>
          <a:bodyPr/>
          <a:lstStyle>
            <a:lvl1pPr algn="l">
              <a:defRPr/>
            </a:lvl1pPr>
          </a:lstStyle>
          <a:p>
            <a:pPr>
              <a:buClrTx/>
              <a:buFontTx/>
              <a:buNone/>
            </a:pPr>
            <a:fld id="{C479D5F6-EDCB-402A-AC08-4943A1820E8F}" type="slidenum">
              <a:rPr lang="en-US" sz="1800" kern="1200" smtClean="0">
                <a:solidFill>
                  <a:prstClr val="black"/>
                </a:solidFill>
                <a:latin typeface="Calibri" panose="020F0502020204030204"/>
                <a:ea typeface="+mn-ea"/>
                <a:cs typeface="+mn-cs"/>
              </a:rPr>
              <a:pPr>
                <a:buClrTx/>
                <a:buFontTx/>
                <a:buNone/>
              </a:pPr>
              <a:t>‹#›</a:t>
            </a:fld>
            <a:endParaRPr lang="en-US" sz="1800" kern="120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1558556884"/>
      </p:ext>
    </p:extLst>
  </p:cSld>
  <p:clrMap bg1="lt1" tx1="dk1" bg2="lt2" tx2="dk2" accent1="accent1" accent2="accent2" accent3="accent3" accent4="accent4" accent5="accent5" accent6="accent6" hlink="hlink" folHlink="folHlink"/>
  <p:sldLayoutIdLst>
    <p:sldLayoutId id="2147484142" r:id="rId1"/>
    <p:sldLayoutId id="2147484143" r:id="rId2"/>
    <p:sldLayoutId id="2147484144" r:id="rId3"/>
    <p:sldLayoutId id="2147484145" r:id="rId4"/>
    <p:sldLayoutId id="2147484146" r:id="rId5"/>
    <p:sldLayoutId id="2147484147" r:id="rId6"/>
    <p:sldLayoutId id="2147484148" r:id="rId7"/>
    <p:sldLayoutId id="2147484149" r:id="rId8"/>
    <p:sldLayoutId id="2147484150" r:id="rId9"/>
    <p:sldLayoutId id="2147484151" r:id="rId10"/>
    <p:sldLayoutId id="2147484152" r:id="rId11"/>
    <p:sldLayoutId id="2147484153" r:id="rId12"/>
    <p:sldLayoutId id="2147484154" r:id="rId13"/>
    <p:sldLayoutId id="2147484155" r:id="rId14"/>
    <p:sldLayoutId id="2147484156" r:id="rId15"/>
    <p:sldLayoutId id="2147484157" r:id="rId16"/>
    <p:sldLayoutId id="2147484158" r:id="rId17"/>
    <p:sldLayoutId id="2147484159" r:id="rId18"/>
    <p:sldLayoutId id="2147484160" r:id="rId19"/>
    <p:sldLayoutId id="2147484161" r:id="rId20"/>
    <p:sldLayoutId id="2147484162" r:id="rId21"/>
    <p:sldLayoutId id="2147484163" r:id="rId22"/>
    <p:sldLayoutId id="2147484164" r:id="rId23"/>
    <p:sldLayoutId id="2147484165" r:id="rId24"/>
    <p:sldLayoutId id="2147484166" r:id="rId25"/>
    <p:sldLayoutId id="2147484167" r:id="rId26"/>
    <p:sldLayoutId id="2147484168" r:id="rId27"/>
    <p:sldLayoutId id="2147484169" r:id="rId28"/>
    <p:sldLayoutId id="2147484170" r:id="rId29"/>
    <p:sldLayoutId id="2147484171" r:id="rId30"/>
    <p:sldLayoutId id="2147484172" r:id="rId31"/>
    <p:sldLayoutId id="2147484173" r:id="rId32"/>
    <p:sldLayoutId id="2147484174" r:id="rId33"/>
    <p:sldLayoutId id="2147484175" r:id="rId3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p:cNvSpPr>
            <a:spLocks noGrp="1"/>
          </p:cNvSpPr>
          <p:nvPr>
            <p:ph type="sldNum" sz="quarter" idx="4"/>
          </p:nvPr>
        </p:nvSpPr>
        <p:spPr>
          <a:xfrm>
            <a:off x="245193" y="6360652"/>
            <a:ext cx="2057400" cy="365125"/>
          </a:xfrm>
          <a:prstGeom prst="rect">
            <a:avLst/>
          </a:prstGeom>
        </p:spPr>
        <p:txBody>
          <a:bodyPr/>
          <a:lstStyle>
            <a:lvl1pPr algn="l">
              <a:defRPr/>
            </a:lvl1pPr>
          </a:lstStyle>
          <a:p>
            <a:pPr>
              <a:buClrTx/>
              <a:buFontTx/>
              <a:buNone/>
            </a:pPr>
            <a:fld id="{C479D5F6-EDCB-402A-AC08-4943A1820E8F}" type="slidenum">
              <a:rPr lang="en-US" sz="1800" kern="1200" smtClean="0">
                <a:solidFill>
                  <a:prstClr val="black"/>
                </a:solidFill>
                <a:latin typeface="Calibri" panose="020F0502020204030204"/>
                <a:ea typeface="+mn-ea"/>
                <a:cs typeface="+mn-cs"/>
              </a:rPr>
              <a:pPr>
                <a:buClrTx/>
                <a:buFontTx/>
                <a:buNone/>
              </a:pPr>
              <a:t>‹#›</a:t>
            </a:fld>
            <a:endParaRPr lang="en-US" sz="1800" kern="120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1044887465"/>
      </p:ext>
    </p:extLst>
  </p:cSld>
  <p:clrMap bg1="lt1" tx1="dk1" bg2="lt2" tx2="dk2" accent1="accent1" accent2="accent2" accent3="accent3" accent4="accent4" accent5="accent5" accent6="accent6" hlink="hlink" folHlink="folHlink"/>
  <p:sldLayoutIdLst>
    <p:sldLayoutId id="2147484177" r:id="rId1"/>
    <p:sldLayoutId id="2147484178" r:id="rId2"/>
    <p:sldLayoutId id="2147484179" r:id="rId3"/>
    <p:sldLayoutId id="2147484180" r:id="rId4"/>
    <p:sldLayoutId id="2147484181" r:id="rId5"/>
    <p:sldLayoutId id="2147484182" r:id="rId6"/>
    <p:sldLayoutId id="2147484183" r:id="rId7"/>
    <p:sldLayoutId id="2147484184" r:id="rId8"/>
    <p:sldLayoutId id="2147484185" r:id="rId9"/>
    <p:sldLayoutId id="2147484186" r:id="rId10"/>
    <p:sldLayoutId id="2147484187" r:id="rId11"/>
    <p:sldLayoutId id="2147484188" r:id="rId12"/>
    <p:sldLayoutId id="2147484189" r:id="rId13"/>
    <p:sldLayoutId id="2147484190" r:id="rId14"/>
    <p:sldLayoutId id="2147484191" r:id="rId15"/>
    <p:sldLayoutId id="2147484192" r:id="rId16"/>
    <p:sldLayoutId id="2147484193" r:id="rId17"/>
    <p:sldLayoutId id="2147484194" r:id="rId18"/>
    <p:sldLayoutId id="2147484195" r:id="rId19"/>
    <p:sldLayoutId id="2147484196" r:id="rId20"/>
    <p:sldLayoutId id="2147484197" r:id="rId21"/>
    <p:sldLayoutId id="2147484198" r:id="rId22"/>
    <p:sldLayoutId id="2147484199" r:id="rId23"/>
    <p:sldLayoutId id="2147484200" r:id="rId24"/>
    <p:sldLayoutId id="2147484201" r:id="rId25"/>
    <p:sldLayoutId id="2147484202" r:id="rId26"/>
    <p:sldLayoutId id="2147484203" r:id="rId27"/>
    <p:sldLayoutId id="2147484204" r:id="rId28"/>
    <p:sldLayoutId id="2147484205" r:id="rId29"/>
    <p:sldLayoutId id="2147484206" r:id="rId30"/>
    <p:sldLayoutId id="2147484207" r:id="rId31"/>
    <p:sldLayoutId id="2147484208" r:id="rId32"/>
    <p:sldLayoutId id="2147484209" r:id="rId33"/>
    <p:sldLayoutId id="2147484210" r:id="rId3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p:cNvSpPr>
            <a:spLocks noGrp="1"/>
          </p:cNvSpPr>
          <p:nvPr>
            <p:ph type="sldNum" sz="quarter" idx="4"/>
          </p:nvPr>
        </p:nvSpPr>
        <p:spPr>
          <a:xfrm>
            <a:off x="245193" y="6360652"/>
            <a:ext cx="2057400" cy="365125"/>
          </a:xfrm>
          <a:prstGeom prst="rect">
            <a:avLst/>
          </a:prstGeom>
        </p:spPr>
        <p:txBody>
          <a:bodyPr/>
          <a:lstStyle>
            <a:lvl1pPr algn="l">
              <a:defRPr/>
            </a:lvl1pPr>
          </a:lstStyle>
          <a:p>
            <a:pPr>
              <a:buClrTx/>
              <a:buFontTx/>
              <a:buNone/>
            </a:pPr>
            <a:fld id="{C479D5F6-EDCB-402A-AC08-4943A1820E8F}" type="slidenum">
              <a:rPr lang="en-US" sz="1800" kern="1200" smtClean="0">
                <a:solidFill>
                  <a:prstClr val="black"/>
                </a:solidFill>
                <a:latin typeface="Calibri" panose="020F0502020204030204"/>
                <a:ea typeface="+mn-ea"/>
                <a:cs typeface="+mn-cs"/>
              </a:rPr>
              <a:pPr>
                <a:buClrTx/>
                <a:buFontTx/>
                <a:buNone/>
              </a:pPr>
              <a:t>‹#›</a:t>
            </a:fld>
            <a:endParaRPr lang="en-US" sz="1800" kern="1200" dirty="0">
              <a:solidFill>
                <a:prstClr val="black"/>
              </a:solidFill>
              <a:latin typeface="Calibri" panose="020F0502020204030204"/>
              <a:ea typeface="+mn-ea"/>
              <a:cs typeface="+mn-cs"/>
            </a:endParaRPr>
          </a:p>
        </p:txBody>
      </p:sp>
      <p:pic>
        <p:nvPicPr>
          <p:cNvPr id="4" name="Picture 3">
            <a:extLst>
              <a:ext uri="{FF2B5EF4-FFF2-40B4-BE49-F238E27FC236}">
                <a16:creationId xmlns:a16="http://schemas.microsoft.com/office/drawing/2014/main" id="{0B8D4918-3241-42D6-BA8A-49C19AC9C754}"/>
              </a:ext>
            </a:extLst>
          </p:cNvPr>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Tree>
    <p:extLst>
      <p:ext uri="{BB962C8B-B14F-4D97-AF65-F5344CB8AC3E}">
        <p14:creationId xmlns:p14="http://schemas.microsoft.com/office/powerpoint/2010/main" val="2271369164"/>
      </p:ext>
    </p:extLst>
  </p:cSld>
  <p:clrMap bg1="lt1" tx1="dk1" bg2="lt2" tx2="dk2" accent1="accent1" accent2="accent2" accent3="accent3" accent4="accent4" accent5="accent5" accent6="accent6" hlink="hlink" folHlink="folHlink"/>
  <p:sldLayoutIdLst>
    <p:sldLayoutId id="2147484212" r:id="rId1"/>
    <p:sldLayoutId id="2147484213" r:id="rId2"/>
    <p:sldLayoutId id="2147484214" r:id="rId3"/>
    <p:sldLayoutId id="2147484215" r:id="rId4"/>
    <p:sldLayoutId id="2147484216" r:id="rId5"/>
    <p:sldLayoutId id="2147484217" r:id="rId6"/>
    <p:sldLayoutId id="2147484218" r:id="rId7"/>
    <p:sldLayoutId id="2147484219" r:id="rId8"/>
    <p:sldLayoutId id="2147484220" r:id="rId9"/>
    <p:sldLayoutId id="2147484221" r:id="rId10"/>
    <p:sldLayoutId id="2147484222" r:id="rId11"/>
    <p:sldLayoutId id="2147484223" r:id="rId12"/>
    <p:sldLayoutId id="2147484224" r:id="rId13"/>
    <p:sldLayoutId id="2147484225" r:id="rId14"/>
    <p:sldLayoutId id="2147484226" r:id="rId15"/>
    <p:sldLayoutId id="2147484227" r:id="rId16"/>
    <p:sldLayoutId id="2147484228" r:id="rId17"/>
    <p:sldLayoutId id="2147484229" r:id="rId18"/>
    <p:sldLayoutId id="2147484230" r:id="rId19"/>
    <p:sldLayoutId id="2147484231" r:id="rId20"/>
    <p:sldLayoutId id="2147484232" r:id="rId21"/>
    <p:sldLayoutId id="2147484233" r:id="rId22"/>
    <p:sldLayoutId id="2147484234" r:id="rId23"/>
    <p:sldLayoutId id="2147484235" r:id="rId24"/>
    <p:sldLayoutId id="2147484236" r:id="rId25"/>
    <p:sldLayoutId id="2147484237" r:id="rId26"/>
    <p:sldLayoutId id="2147484238" r:id="rId27"/>
    <p:sldLayoutId id="2147484239" r:id="rId28"/>
    <p:sldLayoutId id="2147484240" r:id="rId29"/>
    <p:sldLayoutId id="2147484241" r:id="rId30"/>
    <p:sldLayoutId id="2147484242" r:id="rId31"/>
    <p:sldLayoutId id="2147484243" r:id="rId32"/>
    <p:sldLayoutId id="2147484244" r:id="rId33"/>
    <p:sldLayoutId id="2147484245" r:id="rId3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a:blip r:embed="rId24">
            <a:alphaModFix/>
          </a:blip>
          <a:stretch>
            <a:fillRect/>
          </a:stretch>
        </a:blipFill>
        <a:effectLst/>
      </p:bgPr>
    </p:bg>
    <p:spTree>
      <p:nvGrpSpPr>
        <p:cNvPr id="1" name="Shape 338"/>
        <p:cNvGrpSpPr/>
        <p:nvPr/>
      </p:nvGrpSpPr>
      <p:grpSpPr>
        <a:xfrm>
          <a:off x="0" y="0"/>
          <a:ext cx="0" cy="0"/>
          <a:chOff x="0" y="0"/>
          <a:chExt cx="0" cy="0"/>
        </a:xfrm>
      </p:grpSpPr>
      <p:sp>
        <p:nvSpPr>
          <p:cNvPr id="339" name="Shape 339"/>
          <p:cNvSpPr txBox="1">
            <a:spLocks noGrp="1"/>
          </p:cNvSpPr>
          <p:nvPr>
            <p:ph type="title"/>
          </p:nvPr>
        </p:nvSpPr>
        <p:spPr>
          <a:xfrm>
            <a:off x="381000" y="355847"/>
            <a:ext cx="8381260" cy="1054394"/>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40" name="Shape 340"/>
          <p:cNvSpPr txBox="1">
            <a:spLocks noGrp="1"/>
          </p:cNvSpPr>
          <p:nvPr>
            <p:ph type="body" idx="1"/>
          </p:nvPr>
        </p:nvSpPr>
        <p:spPr>
          <a:xfrm>
            <a:off x="380999" y="1719071"/>
            <a:ext cx="8407893" cy="4407408"/>
          </a:xfrm>
          <a:prstGeom prst="rect">
            <a:avLst/>
          </a:prstGeom>
          <a:noFill/>
          <a:ln>
            <a:noFill/>
          </a:ln>
        </p:spPr>
        <p:txBody>
          <a:bodyPr spcFirstLastPara="1" wrap="square" lIns="91425" tIns="91425" rIns="91425" bIns="91425" anchor="t" anchorCtr="0"/>
          <a:lstStyle>
            <a:lvl1pPr marL="457200" marR="0" lvl="0" indent="-424180" algn="l" rtl="0">
              <a:spcBef>
                <a:spcPts val="560"/>
              </a:spcBef>
              <a:spcAft>
                <a:spcPts val="0"/>
              </a:spcAft>
              <a:buClr>
                <a:schemeClr val="accent1"/>
              </a:buClr>
              <a:buSzPts val="3080"/>
              <a:buFont typeface="Noto Sans Symbols"/>
              <a:buChar char="▪"/>
              <a:defRPr sz="2800" b="0" i="0" u="none" strike="noStrike" cap="none">
                <a:solidFill>
                  <a:srgbClr val="5C6670"/>
                </a:solidFill>
                <a:latin typeface="Calibri"/>
                <a:ea typeface="Calibri"/>
                <a:cs typeface="Calibri"/>
                <a:sym typeface="Calibri"/>
              </a:defRPr>
            </a:lvl1pPr>
            <a:lvl2pPr marL="914400" marR="0" lvl="1" indent="-396240" algn="l" rtl="0">
              <a:spcBef>
                <a:spcPts val="480"/>
              </a:spcBef>
              <a:spcAft>
                <a:spcPts val="0"/>
              </a:spcAft>
              <a:buClr>
                <a:schemeClr val="accent2"/>
              </a:buClr>
              <a:buSzPts val="2640"/>
              <a:buFont typeface="Noto Sans Symbols"/>
              <a:buChar char="▪"/>
              <a:defRPr sz="2400" b="0" i="0" u="none" strike="noStrike" cap="none">
                <a:solidFill>
                  <a:srgbClr val="5C6670"/>
                </a:solidFill>
                <a:latin typeface="Calibri"/>
                <a:ea typeface="Calibri"/>
                <a:cs typeface="Calibri"/>
                <a:sym typeface="Calibri"/>
              </a:defRPr>
            </a:lvl2pPr>
            <a:lvl3pPr marL="1371600" marR="0" lvl="2" indent="-368300" algn="l" rtl="0">
              <a:spcBef>
                <a:spcPts val="400"/>
              </a:spcBef>
              <a:spcAft>
                <a:spcPts val="0"/>
              </a:spcAft>
              <a:buClr>
                <a:schemeClr val="accent3"/>
              </a:buClr>
              <a:buSzPts val="2200"/>
              <a:buFont typeface="Noto Sans Symbols"/>
              <a:buChar char="▪"/>
              <a:defRPr sz="2000" b="0" i="0" u="none" strike="noStrike" cap="none">
                <a:solidFill>
                  <a:srgbClr val="5C6670"/>
                </a:solidFill>
                <a:latin typeface="Calibri"/>
                <a:ea typeface="Calibri"/>
                <a:cs typeface="Calibri"/>
                <a:sym typeface="Calibri"/>
              </a:defRPr>
            </a:lvl3pPr>
            <a:lvl4pPr marL="1828800" marR="0" lvl="3" indent="-354330" algn="l" rtl="0">
              <a:spcBef>
                <a:spcPts val="360"/>
              </a:spcBef>
              <a:spcAft>
                <a:spcPts val="0"/>
              </a:spcAft>
              <a:buClr>
                <a:schemeClr val="accent4"/>
              </a:buClr>
              <a:buSzPts val="1980"/>
              <a:buFont typeface="Noto Sans Symbols"/>
              <a:buChar char="▪"/>
              <a:defRPr sz="1800" b="0" i="0" u="none" strike="noStrike" cap="none">
                <a:solidFill>
                  <a:srgbClr val="5C6670"/>
                </a:solidFill>
                <a:latin typeface="Calibri"/>
                <a:ea typeface="Calibri"/>
                <a:cs typeface="Calibri"/>
                <a:sym typeface="Calibri"/>
              </a:defRPr>
            </a:lvl4pPr>
            <a:lvl5pPr marL="2286000" marR="0" lvl="4" indent="-340360" algn="l" rtl="0">
              <a:spcBef>
                <a:spcPts val="320"/>
              </a:spcBef>
              <a:spcAft>
                <a:spcPts val="0"/>
              </a:spcAft>
              <a:buClr>
                <a:schemeClr val="accent6"/>
              </a:buClr>
              <a:buSzPts val="1760"/>
              <a:buFont typeface="Noto Sans Symbols"/>
              <a:buChar char="▪"/>
              <a:defRPr sz="1600" b="0" i="0" u="none" strike="noStrike" cap="none">
                <a:solidFill>
                  <a:srgbClr val="5C6670"/>
                </a:solidFill>
                <a:latin typeface="Calibri"/>
                <a:ea typeface="Calibri"/>
                <a:cs typeface="Calibri"/>
                <a:sym typeface="Calibri"/>
              </a:defRPr>
            </a:lvl5pPr>
            <a:lvl6pPr marL="2743200" marR="0" lvl="5" indent="-304800" algn="l" rtl="0">
              <a:spcBef>
                <a:spcPts val="240"/>
              </a:spcBef>
              <a:spcAft>
                <a:spcPts val="0"/>
              </a:spcAft>
              <a:buClr>
                <a:schemeClr val="accent1"/>
              </a:buClr>
              <a:buSzPts val="1200"/>
              <a:buFont typeface="Noto Sans Symbols"/>
              <a:buChar char="▪"/>
              <a:defRPr sz="1200" b="0" i="0" u="none" strike="noStrike" cap="none">
                <a:solidFill>
                  <a:schemeClr val="dk2"/>
                </a:solidFill>
                <a:latin typeface="Calibri"/>
                <a:ea typeface="Calibri"/>
                <a:cs typeface="Calibri"/>
                <a:sym typeface="Calibri"/>
              </a:defRPr>
            </a:lvl6pPr>
            <a:lvl7pPr marL="3200400" marR="0" lvl="6" indent="-304800" algn="l" rtl="0">
              <a:spcBef>
                <a:spcPts val="240"/>
              </a:spcBef>
              <a:spcAft>
                <a:spcPts val="0"/>
              </a:spcAft>
              <a:buClr>
                <a:schemeClr val="accent2"/>
              </a:buClr>
              <a:buSzPts val="1200"/>
              <a:buFont typeface="Noto Sans Symbols"/>
              <a:buChar char="▪"/>
              <a:defRPr sz="1200" b="0" i="0" u="none" strike="noStrike" cap="none">
                <a:solidFill>
                  <a:schemeClr val="dk2"/>
                </a:solidFill>
                <a:latin typeface="Calibri"/>
                <a:ea typeface="Calibri"/>
                <a:cs typeface="Calibri"/>
                <a:sym typeface="Calibri"/>
              </a:defRPr>
            </a:lvl7pPr>
            <a:lvl8pPr marL="3657600" marR="0" lvl="7" indent="-304800" algn="l" rtl="0">
              <a:spcBef>
                <a:spcPts val="240"/>
              </a:spcBef>
              <a:spcAft>
                <a:spcPts val="0"/>
              </a:spcAft>
              <a:buClr>
                <a:schemeClr val="accent3"/>
              </a:buClr>
              <a:buSzPts val="1200"/>
              <a:buFont typeface="Noto Sans Symbols"/>
              <a:buChar char="▪"/>
              <a:defRPr sz="1200" b="0" i="0" u="none" strike="noStrike" cap="none">
                <a:solidFill>
                  <a:schemeClr val="dk2"/>
                </a:solidFill>
                <a:latin typeface="Calibri"/>
                <a:ea typeface="Calibri"/>
                <a:cs typeface="Calibri"/>
                <a:sym typeface="Calibri"/>
              </a:defRPr>
            </a:lvl8pPr>
            <a:lvl9pPr marL="4114800" marR="0" lvl="8" indent="-304800" algn="l" rtl="0">
              <a:spcBef>
                <a:spcPts val="240"/>
              </a:spcBef>
              <a:spcAft>
                <a:spcPts val="0"/>
              </a:spcAft>
              <a:buClr>
                <a:schemeClr val="accent5"/>
              </a:buClr>
              <a:buSzPts val="1200"/>
              <a:buFont typeface="Noto Sans Symbols"/>
              <a:buChar char="▪"/>
              <a:defRPr sz="1200" b="0" i="0" u="none" strike="noStrike" cap="none">
                <a:solidFill>
                  <a:schemeClr val="dk2"/>
                </a:solidFill>
                <a:latin typeface="Calibri"/>
                <a:ea typeface="Calibri"/>
                <a:cs typeface="Calibri"/>
                <a:sym typeface="Calibri"/>
              </a:defRPr>
            </a:lvl9pPr>
          </a:lstStyle>
          <a:p>
            <a:endParaRPr/>
          </a:p>
        </p:txBody>
      </p:sp>
      <p:sp>
        <p:nvSpPr>
          <p:cNvPr id="342" name="Shape 34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9A9EA3"/>
                </a:solidFill>
                <a:latin typeface="Calibri"/>
                <a:ea typeface="Calibri"/>
                <a:cs typeface="Calibri"/>
                <a:sym typeface="Calibri"/>
              </a:defRPr>
            </a:lvl1pPr>
            <a:lvl2pPr marL="0" marR="0" lvl="1" indent="0" algn="r" rtl="0">
              <a:spcBef>
                <a:spcPts val="0"/>
              </a:spcBef>
              <a:buNone/>
              <a:defRPr sz="1200">
                <a:solidFill>
                  <a:srgbClr val="9A9EA3"/>
                </a:solidFill>
                <a:latin typeface="Calibri"/>
                <a:ea typeface="Calibri"/>
                <a:cs typeface="Calibri"/>
                <a:sym typeface="Calibri"/>
              </a:defRPr>
            </a:lvl2pPr>
            <a:lvl3pPr marL="0" marR="0" lvl="2" indent="0" algn="r" rtl="0">
              <a:spcBef>
                <a:spcPts val="0"/>
              </a:spcBef>
              <a:buNone/>
              <a:defRPr sz="1200">
                <a:solidFill>
                  <a:srgbClr val="9A9EA3"/>
                </a:solidFill>
                <a:latin typeface="Calibri"/>
                <a:ea typeface="Calibri"/>
                <a:cs typeface="Calibri"/>
                <a:sym typeface="Calibri"/>
              </a:defRPr>
            </a:lvl3pPr>
            <a:lvl4pPr marL="0" marR="0" lvl="3" indent="0" algn="r" rtl="0">
              <a:spcBef>
                <a:spcPts val="0"/>
              </a:spcBef>
              <a:buNone/>
              <a:defRPr sz="1200">
                <a:solidFill>
                  <a:srgbClr val="9A9EA3"/>
                </a:solidFill>
                <a:latin typeface="Calibri"/>
                <a:ea typeface="Calibri"/>
                <a:cs typeface="Calibri"/>
                <a:sym typeface="Calibri"/>
              </a:defRPr>
            </a:lvl4pPr>
            <a:lvl5pPr marL="0" marR="0" lvl="4" indent="0" algn="r" rtl="0">
              <a:spcBef>
                <a:spcPts val="0"/>
              </a:spcBef>
              <a:buNone/>
              <a:defRPr sz="1200">
                <a:solidFill>
                  <a:srgbClr val="9A9EA3"/>
                </a:solidFill>
                <a:latin typeface="Calibri"/>
                <a:ea typeface="Calibri"/>
                <a:cs typeface="Calibri"/>
                <a:sym typeface="Calibri"/>
              </a:defRPr>
            </a:lvl5pPr>
            <a:lvl6pPr marL="0" marR="0" lvl="5" indent="0" algn="r" rtl="0">
              <a:spcBef>
                <a:spcPts val="0"/>
              </a:spcBef>
              <a:buNone/>
              <a:defRPr sz="1200">
                <a:solidFill>
                  <a:srgbClr val="9A9EA3"/>
                </a:solidFill>
                <a:latin typeface="Calibri"/>
                <a:ea typeface="Calibri"/>
                <a:cs typeface="Calibri"/>
                <a:sym typeface="Calibri"/>
              </a:defRPr>
            </a:lvl6pPr>
            <a:lvl7pPr marL="0" marR="0" lvl="6" indent="0" algn="r" rtl="0">
              <a:spcBef>
                <a:spcPts val="0"/>
              </a:spcBef>
              <a:buNone/>
              <a:defRPr sz="1200">
                <a:solidFill>
                  <a:srgbClr val="9A9EA3"/>
                </a:solidFill>
                <a:latin typeface="Calibri"/>
                <a:ea typeface="Calibri"/>
                <a:cs typeface="Calibri"/>
                <a:sym typeface="Calibri"/>
              </a:defRPr>
            </a:lvl7pPr>
            <a:lvl8pPr marL="0" marR="0" lvl="7" indent="0" algn="r" rtl="0">
              <a:spcBef>
                <a:spcPts val="0"/>
              </a:spcBef>
              <a:buNone/>
              <a:defRPr sz="1200">
                <a:solidFill>
                  <a:srgbClr val="9A9EA3"/>
                </a:solidFill>
                <a:latin typeface="Calibri"/>
                <a:ea typeface="Calibri"/>
                <a:cs typeface="Calibri"/>
                <a:sym typeface="Calibri"/>
              </a:defRPr>
            </a:lvl8pPr>
            <a:lvl9pPr marL="0" marR="0" lvl="8" indent="0" algn="r" rtl="0">
              <a:spcBef>
                <a:spcPts val="0"/>
              </a:spcBef>
              <a:buNone/>
              <a:defRPr sz="1200">
                <a:solidFill>
                  <a:srgbClr val="9A9EA3"/>
                </a:solidFill>
                <a:latin typeface="Calibri"/>
                <a:ea typeface="Calibri"/>
                <a:cs typeface="Calibri"/>
                <a:sym typeface="Calibri"/>
              </a:defRPr>
            </a:lvl9pPr>
          </a:lstStyle>
          <a:p>
            <a:fld id="{00000000-1234-1234-1234-123412341234}" type="slidenum">
              <a:rPr lang="en-US"/>
              <a:pPr/>
              <a:t>‹#›</a:t>
            </a:fld>
            <a:endParaRPr/>
          </a:p>
        </p:txBody>
      </p:sp>
      <p:sp>
        <p:nvSpPr>
          <p:cNvPr id="343" name="Shape 343"/>
          <p:cNvSpPr txBox="1"/>
          <p:nvPr/>
        </p:nvSpPr>
        <p:spPr>
          <a:xfrm>
            <a:off x="381000" y="6395526"/>
            <a:ext cx="2133600" cy="365125"/>
          </a:xfrm>
          <a:prstGeom prst="rect">
            <a:avLst/>
          </a:prstGeom>
          <a:noFill/>
          <a:ln>
            <a:noFill/>
          </a:ln>
        </p:spPr>
        <p:txBody>
          <a:bodyPr spcFirstLastPara="1" wrap="square" lIns="91425" tIns="45700" rIns="91425" bIns="45700" anchor="ctr" anchorCtr="0">
            <a:noAutofit/>
          </a:bodyPr>
          <a:lstStyle/>
          <a:p>
            <a:fld id="{00000000-1234-1234-1234-123412341234}" type="slidenum">
              <a:rPr lang="en-US" sz="2000">
                <a:solidFill>
                  <a:srgbClr val="5C6670"/>
                </a:solidFill>
                <a:latin typeface="Calibri"/>
                <a:ea typeface="Calibri"/>
                <a:cs typeface="Calibri"/>
                <a:sym typeface="Calibri"/>
              </a:rPr>
              <a:pPr/>
              <a:t>‹#›</a:t>
            </a:fld>
            <a:endParaRPr sz="1200">
              <a:solidFill>
                <a:srgbClr val="5C6670"/>
              </a:solidFill>
              <a:latin typeface="Calibri"/>
              <a:ea typeface="Calibri"/>
              <a:cs typeface="Calibri"/>
              <a:sym typeface="Calibri"/>
            </a:endParaRPr>
          </a:p>
        </p:txBody>
      </p:sp>
    </p:spTree>
    <p:extLst>
      <p:ext uri="{BB962C8B-B14F-4D97-AF65-F5344CB8AC3E}">
        <p14:creationId xmlns:p14="http://schemas.microsoft.com/office/powerpoint/2010/main" val="1629274616"/>
      </p:ext>
    </p:extLst>
  </p:cSld>
  <p:clrMap bg1="lt1" tx1="dk1" bg2="dk2" tx2="lt2" accent1="accent1" accent2="accent2" accent3="accent3" accent4="accent4" accent5="accent5" accent6="accent6" hlink="hlink" folHlink="folHlink"/>
  <p:sldLayoutIdLst>
    <p:sldLayoutId id="2147484247" r:id="rId1"/>
    <p:sldLayoutId id="2147484248" r:id="rId2"/>
    <p:sldLayoutId id="2147484249" r:id="rId3"/>
    <p:sldLayoutId id="2147484250" r:id="rId4"/>
    <p:sldLayoutId id="2147484251" r:id="rId5"/>
    <p:sldLayoutId id="2147484252" r:id="rId6"/>
    <p:sldLayoutId id="2147484253" r:id="rId7"/>
    <p:sldLayoutId id="2147484254" r:id="rId8"/>
    <p:sldLayoutId id="2147484255" r:id="rId9"/>
    <p:sldLayoutId id="2147484256" r:id="rId10"/>
    <p:sldLayoutId id="2147484257" r:id="rId11"/>
    <p:sldLayoutId id="2147484258" r:id="rId12"/>
    <p:sldLayoutId id="2147484259" r:id="rId13"/>
    <p:sldLayoutId id="2147484260" r:id="rId14"/>
    <p:sldLayoutId id="2147484261" r:id="rId15"/>
    <p:sldLayoutId id="2147484262" r:id="rId16"/>
    <p:sldLayoutId id="2147484263" r:id="rId17"/>
    <p:sldLayoutId id="2147484264" r:id="rId18"/>
    <p:sldLayoutId id="2147484265" r:id="rId19"/>
    <p:sldLayoutId id="2147484266" r:id="rId20"/>
    <p:sldLayoutId id="2147484267" r:id="rId21"/>
    <p:sldLayoutId id="2147484268" r:id="rId2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CBA4DC-1584-4B94-8D28-B099B4334A3A}"/>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06BE6C-DEB7-4709-B1D6-6870D5945EDD}"/>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57B2D1-213C-462F-AD5E-B2A1933CA0A9}"/>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4B6B657-AF98-4E9C-A4C7-F4E809B656E5}" type="datetimeFigureOut">
              <a:rPr lang="en-US" smtClean="0"/>
              <a:t>8/27/2022</a:t>
            </a:fld>
            <a:endParaRPr lang="en-US"/>
          </a:p>
        </p:txBody>
      </p:sp>
      <p:sp>
        <p:nvSpPr>
          <p:cNvPr id="5" name="Footer Placeholder 4">
            <a:extLst>
              <a:ext uri="{FF2B5EF4-FFF2-40B4-BE49-F238E27FC236}">
                <a16:creationId xmlns:a16="http://schemas.microsoft.com/office/drawing/2014/main" id="{C02D7C35-9C5F-4E8D-B6A0-AABF568C994C}"/>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EBDAA88-E380-41E0-86D2-7D5561A0F3B0}"/>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29BCAA5-1AAC-4C5F-836D-715CF0A93D63}" type="slidenum">
              <a:rPr lang="en-US" smtClean="0"/>
              <a:t>‹#›</a:t>
            </a:fld>
            <a:endParaRPr lang="en-US"/>
          </a:p>
        </p:txBody>
      </p:sp>
    </p:spTree>
    <p:extLst>
      <p:ext uri="{BB962C8B-B14F-4D97-AF65-F5344CB8AC3E}">
        <p14:creationId xmlns:p14="http://schemas.microsoft.com/office/powerpoint/2010/main" val="1218065834"/>
      </p:ext>
    </p:extLst>
  </p:cSld>
  <p:clrMap bg1="lt1" tx1="dk1" bg2="lt2" tx2="dk2" accent1="accent1" accent2="accent2" accent3="accent3" accent4="accent4" accent5="accent5" accent6="accent6" hlink="hlink" folHlink="folHlink"/>
  <p:sldLayoutIdLst>
    <p:sldLayoutId id="2147484270" r:id="rId1"/>
    <p:sldLayoutId id="2147484271" r:id="rId2"/>
    <p:sldLayoutId id="2147484272" r:id="rId3"/>
    <p:sldLayoutId id="2147484273" r:id="rId4"/>
    <p:sldLayoutId id="2147484274" r:id="rId5"/>
    <p:sldLayoutId id="2147484275" r:id="rId6"/>
    <p:sldLayoutId id="2147484276" r:id="rId7"/>
    <p:sldLayoutId id="2147484277" r:id="rId8"/>
    <p:sldLayoutId id="2147484278" r:id="rId9"/>
    <p:sldLayoutId id="2147484279" r:id="rId10"/>
    <p:sldLayoutId id="2147484280" r:id="rId11"/>
    <p:sldLayoutId id="2147484281" r:id="rId12"/>
    <p:sldLayoutId id="2147484282" r:id="rId13"/>
    <p:sldLayoutId id="2147484283" r:id="rId14"/>
    <p:sldLayoutId id="2147484284" r:id="rId15"/>
    <p:sldLayoutId id="2147484285" r:id="rId16"/>
    <p:sldLayoutId id="2147484286" r:id="rId17"/>
    <p:sldLayoutId id="2147484287" r:id="rId18"/>
    <p:sldLayoutId id="2147484288" r:id="rId19"/>
    <p:sldLayoutId id="2147484289" r:id="rId20"/>
    <p:sldLayoutId id="2147484290" r:id="rId21"/>
    <p:sldLayoutId id="2147484291" r:id="rId22"/>
    <p:sldLayoutId id="2147484292" r:id="rId23"/>
    <p:sldLayoutId id="2147484293" r:id="rId24"/>
    <p:sldLayoutId id="2147484294" r:id="rId25"/>
    <p:sldLayoutId id="2147484295" r:id="rId26"/>
    <p:sldLayoutId id="2147484296" r:id="rId27"/>
    <p:sldLayoutId id="2147484297" r:id="rId28"/>
    <p:sldLayoutId id="2147484298" r:id="rId29"/>
    <p:sldLayoutId id="2147484299" r:id="rId30"/>
    <p:sldLayoutId id="2147484300" r:id="rId31"/>
    <p:sldLayoutId id="2147484301" r:id="rId32"/>
    <p:sldLayoutId id="2147484302" r:id="rId33"/>
    <p:sldLayoutId id="2147484303" r:id="rId34"/>
    <p:sldLayoutId id="2147484304" r:id="rId35"/>
    <p:sldLayoutId id="2147484305" r:id="rId36"/>
    <p:sldLayoutId id="2147484306" r:id="rId37"/>
    <p:sldLayoutId id="2147484307" r:id="rId38"/>
    <p:sldLayoutId id="2147484308" r:id="rId39"/>
    <p:sldLayoutId id="2147484309" r:id="rId40"/>
  </p:sldLayoutIdLst>
  <p:txStyles>
    <p:titleStyle>
      <a:lvl1pPr algn="l" defTabSz="685800" rtl="0" eaLnBrk="1" latinLnBrk="0" hangingPunct="1">
        <a:lnSpc>
          <a:spcPct val="90000"/>
        </a:lnSpc>
        <a:spcBef>
          <a:spcPct val="0"/>
        </a:spcBef>
        <a:buNone/>
        <a:defRPr sz="2700" b="1" kern="1200" cap="all" baseline="0">
          <a:solidFill>
            <a:schemeClr val="accent4"/>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800" kern="1200">
          <a:solidFill>
            <a:schemeClr val="accent6"/>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500" kern="1200">
          <a:solidFill>
            <a:schemeClr val="accent6"/>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350" kern="1200">
          <a:solidFill>
            <a:schemeClr val="accent6"/>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accent6"/>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chemeClr val="accent6"/>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a:blip r:embed="rId16">
            <a:alphaModFix/>
          </a:blip>
          <a:stretch>
            <a:fillRect/>
          </a:stretch>
        </a:blip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381000" y="355847"/>
            <a:ext cx="8381260" cy="1054394"/>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380999" y="1719071"/>
            <a:ext cx="8407893" cy="4407408"/>
          </a:xfrm>
          <a:prstGeom prst="rect">
            <a:avLst/>
          </a:prstGeom>
          <a:noFill/>
          <a:ln>
            <a:noFill/>
          </a:ln>
        </p:spPr>
        <p:txBody>
          <a:bodyPr spcFirstLastPara="1" wrap="square" lIns="91425" tIns="45700" rIns="91425" bIns="45700" anchor="t" anchorCtr="0"/>
          <a:lstStyle>
            <a:lvl1pPr marL="457200" marR="0" lvl="0" indent="-424180" algn="l" rtl="0">
              <a:spcBef>
                <a:spcPts val="560"/>
              </a:spcBef>
              <a:spcAft>
                <a:spcPts val="0"/>
              </a:spcAft>
              <a:buClr>
                <a:schemeClr val="accent1"/>
              </a:buClr>
              <a:buSzPts val="3080"/>
              <a:buFont typeface="Noto Sans Symbols"/>
              <a:buChar char="▪"/>
              <a:defRPr sz="2800" b="0" i="0" u="none" strike="noStrike" cap="none">
                <a:solidFill>
                  <a:srgbClr val="5C6670"/>
                </a:solidFill>
                <a:latin typeface="Calibri"/>
                <a:ea typeface="Calibri"/>
                <a:cs typeface="Calibri"/>
                <a:sym typeface="Calibri"/>
              </a:defRPr>
            </a:lvl1pPr>
            <a:lvl2pPr marL="914400" marR="0" lvl="1" indent="-396240" algn="l" rtl="0">
              <a:spcBef>
                <a:spcPts val="480"/>
              </a:spcBef>
              <a:spcAft>
                <a:spcPts val="0"/>
              </a:spcAft>
              <a:buClr>
                <a:schemeClr val="accent2"/>
              </a:buClr>
              <a:buSzPts val="2640"/>
              <a:buFont typeface="Noto Sans Symbols"/>
              <a:buChar char="▪"/>
              <a:defRPr sz="2400" b="0" i="0" u="none" strike="noStrike" cap="none">
                <a:solidFill>
                  <a:srgbClr val="5C6670"/>
                </a:solidFill>
                <a:latin typeface="Calibri"/>
                <a:ea typeface="Calibri"/>
                <a:cs typeface="Calibri"/>
                <a:sym typeface="Calibri"/>
              </a:defRPr>
            </a:lvl2pPr>
            <a:lvl3pPr marL="1371600" marR="0" lvl="2" indent="-368300" algn="l" rtl="0">
              <a:spcBef>
                <a:spcPts val="400"/>
              </a:spcBef>
              <a:spcAft>
                <a:spcPts val="0"/>
              </a:spcAft>
              <a:buClr>
                <a:schemeClr val="accent3"/>
              </a:buClr>
              <a:buSzPts val="2200"/>
              <a:buFont typeface="Noto Sans Symbols"/>
              <a:buChar char="▪"/>
              <a:defRPr sz="2000" b="0" i="0" u="none" strike="noStrike" cap="none">
                <a:solidFill>
                  <a:srgbClr val="5C6670"/>
                </a:solidFill>
                <a:latin typeface="Calibri"/>
                <a:ea typeface="Calibri"/>
                <a:cs typeface="Calibri"/>
                <a:sym typeface="Calibri"/>
              </a:defRPr>
            </a:lvl3pPr>
            <a:lvl4pPr marL="1828800" marR="0" lvl="3" indent="-354330" algn="l" rtl="0">
              <a:spcBef>
                <a:spcPts val="360"/>
              </a:spcBef>
              <a:spcAft>
                <a:spcPts val="0"/>
              </a:spcAft>
              <a:buClr>
                <a:schemeClr val="accent4"/>
              </a:buClr>
              <a:buSzPts val="1980"/>
              <a:buFont typeface="Noto Sans Symbols"/>
              <a:buChar char="▪"/>
              <a:defRPr sz="1800" b="0" i="0" u="none" strike="noStrike" cap="none">
                <a:solidFill>
                  <a:srgbClr val="5C6670"/>
                </a:solidFill>
                <a:latin typeface="Calibri"/>
                <a:ea typeface="Calibri"/>
                <a:cs typeface="Calibri"/>
                <a:sym typeface="Calibri"/>
              </a:defRPr>
            </a:lvl4pPr>
            <a:lvl5pPr marL="2286000" marR="0" lvl="4" indent="-340360" algn="l" rtl="0">
              <a:spcBef>
                <a:spcPts val="320"/>
              </a:spcBef>
              <a:spcAft>
                <a:spcPts val="0"/>
              </a:spcAft>
              <a:buClr>
                <a:schemeClr val="accent6"/>
              </a:buClr>
              <a:buSzPts val="1760"/>
              <a:buFont typeface="Noto Sans Symbols"/>
              <a:buChar char="▪"/>
              <a:defRPr sz="1600" b="0" i="0" u="none" strike="noStrike" cap="none">
                <a:solidFill>
                  <a:srgbClr val="5C6670"/>
                </a:solidFill>
                <a:latin typeface="Calibri"/>
                <a:ea typeface="Calibri"/>
                <a:cs typeface="Calibri"/>
                <a:sym typeface="Calibri"/>
              </a:defRPr>
            </a:lvl5pPr>
            <a:lvl6pPr marL="2743200" marR="0" lvl="5" indent="-304800" algn="l" rtl="0">
              <a:spcBef>
                <a:spcPts val="240"/>
              </a:spcBef>
              <a:spcAft>
                <a:spcPts val="0"/>
              </a:spcAft>
              <a:buClr>
                <a:schemeClr val="accent1"/>
              </a:buClr>
              <a:buSzPts val="1200"/>
              <a:buFont typeface="Noto Sans Symbols"/>
              <a:buChar char="▪"/>
              <a:defRPr sz="1200" b="0" i="0" u="none" strike="noStrike" cap="none">
                <a:solidFill>
                  <a:schemeClr val="dk2"/>
                </a:solidFill>
                <a:latin typeface="Calibri"/>
                <a:ea typeface="Calibri"/>
                <a:cs typeface="Calibri"/>
                <a:sym typeface="Calibri"/>
              </a:defRPr>
            </a:lvl6pPr>
            <a:lvl7pPr marL="3200400" marR="0" lvl="6" indent="-304800" algn="l" rtl="0">
              <a:spcBef>
                <a:spcPts val="240"/>
              </a:spcBef>
              <a:spcAft>
                <a:spcPts val="0"/>
              </a:spcAft>
              <a:buClr>
                <a:schemeClr val="accent2"/>
              </a:buClr>
              <a:buSzPts val="1200"/>
              <a:buFont typeface="Noto Sans Symbols"/>
              <a:buChar char="▪"/>
              <a:defRPr sz="1200" b="0" i="0" u="none" strike="noStrike" cap="none">
                <a:solidFill>
                  <a:schemeClr val="dk2"/>
                </a:solidFill>
                <a:latin typeface="Calibri"/>
                <a:ea typeface="Calibri"/>
                <a:cs typeface="Calibri"/>
                <a:sym typeface="Calibri"/>
              </a:defRPr>
            </a:lvl7pPr>
            <a:lvl8pPr marL="3657600" marR="0" lvl="7" indent="-304800" algn="l" rtl="0">
              <a:spcBef>
                <a:spcPts val="240"/>
              </a:spcBef>
              <a:spcAft>
                <a:spcPts val="0"/>
              </a:spcAft>
              <a:buClr>
                <a:schemeClr val="accent3"/>
              </a:buClr>
              <a:buSzPts val="1200"/>
              <a:buFont typeface="Noto Sans Symbols"/>
              <a:buChar char="▪"/>
              <a:defRPr sz="1200" b="0" i="0" u="none" strike="noStrike" cap="none">
                <a:solidFill>
                  <a:schemeClr val="dk2"/>
                </a:solidFill>
                <a:latin typeface="Calibri"/>
                <a:ea typeface="Calibri"/>
                <a:cs typeface="Calibri"/>
                <a:sym typeface="Calibri"/>
              </a:defRPr>
            </a:lvl8pPr>
            <a:lvl9pPr marL="4114800" marR="0" lvl="8" indent="-304800" algn="l" rtl="0">
              <a:spcBef>
                <a:spcPts val="240"/>
              </a:spcBef>
              <a:spcAft>
                <a:spcPts val="0"/>
              </a:spcAft>
              <a:buClr>
                <a:schemeClr val="accent5"/>
              </a:buClr>
              <a:buSzPts val="1200"/>
              <a:buFont typeface="Noto Sans Symbols"/>
              <a:buChar char="▪"/>
              <a:defRPr sz="1200" b="0" i="0" u="none" strike="noStrike" cap="none">
                <a:solidFill>
                  <a:schemeClr val="dk2"/>
                </a:solidFill>
                <a:latin typeface="Calibri"/>
                <a:ea typeface="Calibri"/>
                <a:cs typeface="Calibri"/>
                <a:sym typeface="Calibri"/>
              </a:defRPr>
            </a:lvl9pPr>
          </a:lstStyle>
          <a:p>
            <a:endParaRPr/>
          </a:p>
        </p:txBody>
      </p:sp>
      <p:sp>
        <p:nvSpPr>
          <p:cNvPr id="13" name="Google Shape;13;p1"/>
          <p:cNvSpPr txBox="1"/>
          <p:nvPr/>
        </p:nvSpPr>
        <p:spPr>
          <a:xfrm>
            <a:off x="3675969" y="6344721"/>
            <a:ext cx="2133600"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fld id="{00000000-1234-1234-1234-123412341234}" type="slidenum">
              <a:rPr lang="en-US" sz="1400" b="0" i="0" u="none" strike="noStrike" cap="none">
                <a:solidFill>
                  <a:schemeClr val="dk1"/>
                </a:solidFill>
                <a:latin typeface="Calibri"/>
                <a:ea typeface="Calibri"/>
                <a:cs typeface="Calibri"/>
                <a:sym typeface="Calibri"/>
              </a:rPr>
              <a:t>‹#›</a:t>
            </a:fld>
            <a:endParaRPr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43146121"/>
      </p:ext>
    </p:extLst>
  </p:cSld>
  <p:clrMap bg1="lt1" tx1="dk1" bg2="dk2" tx2="lt2" accent1="accent1" accent2="accent2" accent3="accent3" accent4="accent4" accent5="accent5" accent6="accent6" hlink="hlink" folHlink="folHlink"/>
  <p:sldLayoutIdLst>
    <p:sldLayoutId id="2147484311" r:id="rId1"/>
    <p:sldLayoutId id="2147484312" r:id="rId2"/>
    <p:sldLayoutId id="2147484313" r:id="rId3"/>
    <p:sldLayoutId id="2147484314" r:id="rId4"/>
    <p:sldLayoutId id="2147484315" r:id="rId5"/>
    <p:sldLayoutId id="2147484316" r:id="rId6"/>
    <p:sldLayoutId id="2147484317" r:id="rId7"/>
    <p:sldLayoutId id="2147484318" r:id="rId8"/>
    <p:sldLayoutId id="2147484319" r:id="rId9"/>
    <p:sldLayoutId id="2147484320" r:id="rId10"/>
    <p:sldLayoutId id="2147484321" r:id="rId11"/>
    <p:sldLayoutId id="2147484322" r:id="rId12"/>
    <p:sldLayoutId id="2147484323" r:id="rId13"/>
    <p:sldLayoutId id="2147484324"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747"/>
        <p:cNvGrpSpPr/>
        <p:nvPr/>
      </p:nvGrpSpPr>
      <p:grpSpPr>
        <a:xfrm>
          <a:off x="0" y="0"/>
          <a:ext cx="0" cy="0"/>
          <a:chOff x="0" y="0"/>
          <a:chExt cx="0" cy="0"/>
        </a:xfrm>
      </p:grpSpPr>
      <p:sp>
        <p:nvSpPr>
          <p:cNvPr id="748" name="Google Shape;748;p60"/>
          <p:cNvSpPr txBox="1">
            <a:spLocks noGrp="1"/>
          </p:cNvSpPr>
          <p:nvPr>
            <p:ph type="title"/>
          </p:nvPr>
        </p:nvSpPr>
        <p:spPr>
          <a:xfrm>
            <a:off x="628650" y="365128"/>
            <a:ext cx="78867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3300"/>
              <a:buFont typeface="Calibri"/>
              <a:buNone/>
              <a:defRPr sz="33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49" name="Google Shape;749;p60"/>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chemeClr val="lt1"/>
              </a:buClr>
              <a:buSzPts val="2100"/>
              <a:buFont typeface="Arial"/>
              <a:buChar char="•"/>
              <a:defRPr sz="2100" b="0" i="0" u="none" strike="noStrike" cap="none">
                <a:solidFill>
                  <a:schemeClr val="lt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lt1"/>
              </a:buClr>
              <a:buSzPts val="1500"/>
              <a:buFont typeface="Arial"/>
              <a:buChar char="•"/>
              <a:defRPr sz="1500" b="0" i="0" u="none" strike="noStrike" cap="none">
                <a:solidFill>
                  <a:schemeClr val="lt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lt1"/>
              </a:buClr>
              <a:buSzPts val="1350"/>
              <a:buFont typeface="Arial"/>
              <a:buChar char="•"/>
              <a:defRPr sz="1350" b="0" i="0" u="none" strike="noStrike" cap="none">
                <a:solidFill>
                  <a:schemeClr val="lt1"/>
                </a:solidFill>
                <a:latin typeface="Calibri"/>
                <a:ea typeface="Calibri"/>
                <a:cs typeface="Calibri"/>
                <a:sym typeface="Calibri"/>
              </a:defRPr>
            </a:lvl9pPr>
          </a:lstStyle>
          <a:p>
            <a:endParaRPr/>
          </a:p>
        </p:txBody>
      </p:sp>
      <p:sp>
        <p:nvSpPr>
          <p:cNvPr id="750" name="Google Shape;750;p60"/>
          <p:cNvSpPr txBox="1">
            <a:spLocks noGrp="1"/>
          </p:cNvSpPr>
          <p:nvPr>
            <p:ph type="sldNum" idx="12"/>
          </p:nvPr>
        </p:nvSpPr>
        <p:spPr>
          <a:xfrm>
            <a:off x="245193" y="6360654"/>
            <a:ext cx="20574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Clr>
                <a:srgbClr val="000000"/>
              </a:buClr>
              <a:buSzPts val="1350"/>
              <a:buFont typeface="Calibri"/>
              <a:buNone/>
              <a:defRPr sz="1350">
                <a:solidFill>
                  <a:srgbClr val="000000"/>
                </a:solidFill>
                <a:latin typeface="Calibri"/>
                <a:ea typeface="Calibri"/>
                <a:cs typeface="Calibri"/>
                <a:sym typeface="Calibri"/>
              </a:defRPr>
            </a:lvl1pPr>
            <a:lvl2pPr marL="0" marR="0" lvl="1" indent="0" algn="l" rtl="0">
              <a:spcBef>
                <a:spcPts val="0"/>
              </a:spcBef>
              <a:buClr>
                <a:srgbClr val="000000"/>
              </a:buClr>
              <a:buSzPts val="1350"/>
              <a:buFont typeface="Calibri"/>
              <a:buNone/>
              <a:defRPr sz="1350">
                <a:solidFill>
                  <a:srgbClr val="000000"/>
                </a:solidFill>
                <a:latin typeface="Calibri"/>
                <a:ea typeface="Calibri"/>
                <a:cs typeface="Calibri"/>
                <a:sym typeface="Calibri"/>
              </a:defRPr>
            </a:lvl2pPr>
            <a:lvl3pPr marL="0" marR="0" lvl="2" indent="0" algn="l" rtl="0">
              <a:spcBef>
                <a:spcPts val="0"/>
              </a:spcBef>
              <a:buClr>
                <a:srgbClr val="000000"/>
              </a:buClr>
              <a:buSzPts val="1350"/>
              <a:buFont typeface="Calibri"/>
              <a:buNone/>
              <a:defRPr sz="1350">
                <a:solidFill>
                  <a:srgbClr val="000000"/>
                </a:solidFill>
                <a:latin typeface="Calibri"/>
                <a:ea typeface="Calibri"/>
                <a:cs typeface="Calibri"/>
                <a:sym typeface="Calibri"/>
              </a:defRPr>
            </a:lvl3pPr>
            <a:lvl4pPr marL="0" marR="0" lvl="3" indent="0" algn="l" rtl="0">
              <a:spcBef>
                <a:spcPts val="0"/>
              </a:spcBef>
              <a:buClr>
                <a:srgbClr val="000000"/>
              </a:buClr>
              <a:buSzPts val="1350"/>
              <a:buFont typeface="Calibri"/>
              <a:buNone/>
              <a:defRPr sz="1350">
                <a:solidFill>
                  <a:srgbClr val="000000"/>
                </a:solidFill>
                <a:latin typeface="Calibri"/>
                <a:ea typeface="Calibri"/>
                <a:cs typeface="Calibri"/>
                <a:sym typeface="Calibri"/>
              </a:defRPr>
            </a:lvl4pPr>
            <a:lvl5pPr marL="0" marR="0" lvl="4" indent="0" algn="l" rtl="0">
              <a:spcBef>
                <a:spcPts val="0"/>
              </a:spcBef>
              <a:buClr>
                <a:srgbClr val="000000"/>
              </a:buClr>
              <a:buSzPts val="1350"/>
              <a:buFont typeface="Calibri"/>
              <a:buNone/>
              <a:defRPr sz="1350">
                <a:solidFill>
                  <a:srgbClr val="000000"/>
                </a:solidFill>
                <a:latin typeface="Calibri"/>
                <a:ea typeface="Calibri"/>
                <a:cs typeface="Calibri"/>
                <a:sym typeface="Calibri"/>
              </a:defRPr>
            </a:lvl5pPr>
            <a:lvl6pPr marL="0" marR="0" lvl="5" indent="0" algn="l" rtl="0">
              <a:spcBef>
                <a:spcPts val="0"/>
              </a:spcBef>
              <a:buClr>
                <a:srgbClr val="000000"/>
              </a:buClr>
              <a:buSzPts val="1350"/>
              <a:buFont typeface="Calibri"/>
              <a:buNone/>
              <a:defRPr sz="1350">
                <a:solidFill>
                  <a:srgbClr val="000000"/>
                </a:solidFill>
                <a:latin typeface="Calibri"/>
                <a:ea typeface="Calibri"/>
                <a:cs typeface="Calibri"/>
                <a:sym typeface="Calibri"/>
              </a:defRPr>
            </a:lvl6pPr>
            <a:lvl7pPr marL="0" marR="0" lvl="6" indent="0" algn="l" rtl="0">
              <a:spcBef>
                <a:spcPts val="0"/>
              </a:spcBef>
              <a:buClr>
                <a:srgbClr val="000000"/>
              </a:buClr>
              <a:buSzPts val="1350"/>
              <a:buFont typeface="Calibri"/>
              <a:buNone/>
              <a:defRPr sz="1350">
                <a:solidFill>
                  <a:srgbClr val="000000"/>
                </a:solidFill>
                <a:latin typeface="Calibri"/>
                <a:ea typeface="Calibri"/>
                <a:cs typeface="Calibri"/>
                <a:sym typeface="Calibri"/>
              </a:defRPr>
            </a:lvl7pPr>
            <a:lvl8pPr marL="0" marR="0" lvl="7" indent="0" algn="l" rtl="0">
              <a:spcBef>
                <a:spcPts val="0"/>
              </a:spcBef>
              <a:buClr>
                <a:srgbClr val="000000"/>
              </a:buClr>
              <a:buSzPts val="1350"/>
              <a:buFont typeface="Calibri"/>
              <a:buNone/>
              <a:defRPr sz="1350">
                <a:solidFill>
                  <a:srgbClr val="000000"/>
                </a:solidFill>
                <a:latin typeface="Calibri"/>
                <a:ea typeface="Calibri"/>
                <a:cs typeface="Calibri"/>
                <a:sym typeface="Calibri"/>
              </a:defRPr>
            </a:lvl8pPr>
            <a:lvl9pPr marL="0" marR="0" lvl="8" indent="0" algn="l" rtl="0">
              <a:spcBef>
                <a:spcPts val="0"/>
              </a:spcBef>
              <a:buClr>
                <a:srgbClr val="000000"/>
              </a:buClr>
              <a:buSzPts val="1350"/>
              <a:buFont typeface="Calibri"/>
              <a:buNone/>
              <a:defRPr sz="1350">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84712408"/>
      </p:ext>
    </p:extLst>
  </p:cSld>
  <p:clrMap bg1="lt1" tx1="dk1" bg2="dk2" tx2="lt2" accent1="accent1" accent2="accent2" accent3="accent3" accent4="accent4" accent5="accent5" accent6="accent6" hlink="hlink" folHlink="folHlink"/>
  <p:sldLayoutIdLst>
    <p:sldLayoutId id="2147484326"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21">
            <a:alphaModFix/>
          </a:blip>
          <a:stretch>
            <a:fillRect/>
          </a:stretch>
        </a:blip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381000" y="355847"/>
            <a:ext cx="8381260" cy="1054394"/>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380999" y="1719071"/>
            <a:ext cx="8407893" cy="4407408"/>
          </a:xfrm>
          <a:prstGeom prst="rect">
            <a:avLst/>
          </a:prstGeom>
          <a:noFill/>
          <a:ln>
            <a:noFill/>
          </a:ln>
        </p:spPr>
        <p:txBody>
          <a:bodyPr spcFirstLastPara="1" wrap="square" lIns="91425" tIns="45700" rIns="91425" bIns="45700" anchor="t" anchorCtr="0"/>
          <a:lstStyle>
            <a:lvl1pPr marL="457200" marR="0" lvl="0" indent="-424180" algn="l" rtl="0">
              <a:spcBef>
                <a:spcPts val="560"/>
              </a:spcBef>
              <a:spcAft>
                <a:spcPts val="0"/>
              </a:spcAft>
              <a:buClr>
                <a:schemeClr val="accent1"/>
              </a:buClr>
              <a:buSzPts val="3080"/>
              <a:buFont typeface="Noto Sans Symbols"/>
              <a:buChar char="▪"/>
              <a:defRPr sz="2800" b="0" i="0" u="none" strike="noStrike" cap="none">
                <a:solidFill>
                  <a:srgbClr val="5C6670"/>
                </a:solidFill>
                <a:latin typeface="Calibri"/>
                <a:ea typeface="Calibri"/>
                <a:cs typeface="Calibri"/>
                <a:sym typeface="Calibri"/>
              </a:defRPr>
            </a:lvl1pPr>
            <a:lvl2pPr marL="914400" marR="0" lvl="1" indent="-396240" algn="l" rtl="0">
              <a:spcBef>
                <a:spcPts val="480"/>
              </a:spcBef>
              <a:spcAft>
                <a:spcPts val="0"/>
              </a:spcAft>
              <a:buClr>
                <a:schemeClr val="accent2"/>
              </a:buClr>
              <a:buSzPts val="2640"/>
              <a:buFont typeface="Noto Sans Symbols"/>
              <a:buChar char="▪"/>
              <a:defRPr sz="2400" b="0" i="0" u="none" strike="noStrike" cap="none">
                <a:solidFill>
                  <a:srgbClr val="5C6670"/>
                </a:solidFill>
                <a:latin typeface="Calibri"/>
                <a:ea typeface="Calibri"/>
                <a:cs typeface="Calibri"/>
                <a:sym typeface="Calibri"/>
              </a:defRPr>
            </a:lvl2pPr>
            <a:lvl3pPr marL="1371600" marR="0" lvl="2" indent="-368300" algn="l" rtl="0">
              <a:spcBef>
                <a:spcPts val="400"/>
              </a:spcBef>
              <a:spcAft>
                <a:spcPts val="0"/>
              </a:spcAft>
              <a:buClr>
                <a:schemeClr val="accent3"/>
              </a:buClr>
              <a:buSzPts val="2200"/>
              <a:buFont typeface="Noto Sans Symbols"/>
              <a:buChar char="▪"/>
              <a:defRPr sz="2000" b="0" i="0" u="none" strike="noStrike" cap="none">
                <a:solidFill>
                  <a:srgbClr val="5C6670"/>
                </a:solidFill>
                <a:latin typeface="Calibri"/>
                <a:ea typeface="Calibri"/>
                <a:cs typeface="Calibri"/>
                <a:sym typeface="Calibri"/>
              </a:defRPr>
            </a:lvl3pPr>
            <a:lvl4pPr marL="1828800" marR="0" lvl="3" indent="-354330" algn="l" rtl="0">
              <a:spcBef>
                <a:spcPts val="360"/>
              </a:spcBef>
              <a:spcAft>
                <a:spcPts val="0"/>
              </a:spcAft>
              <a:buClr>
                <a:schemeClr val="accent4"/>
              </a:buClr>
              <a:buSzPts val="1980"/>
              <a:buFont typeface="Noto Sans Symbols"/>
              <a:buChar char="▪"/>
              <a:defRPr sz="1800" b="0" i="0" u="none" strike="noStrike" cap="none">
                <a:solidFill>
                  <a:srgbClr val="5C6670"/>
                </a:solidFill>
                <a:latin typeface="Calibri"/>
                <a:ea typeface="Calibri"/>
                <a:cs typeface="Calibri"/>
                <a:sym typeface="Calibri"/>
              </a:defRPr>
            </a:lvl4pPr>
            <a:lvl5pPr marL="2286000" marR="0" lvl="4" indent="-340360" algn="l" rtl="0">
              <a:spcBef>
                <a:spcPts val="320"/>
              </a:spcBef>
              <a:spcAft>
                <a:spcPts val="0"/>
              </a:spcAft>
              <a:buClr>
                <a:schemeClr val="accent6"/>
              </a:buClr>
              <a:buSzPts val="1760"/>
              <a:buFont typeface="Noto Sans Symbols"/>
              <a:buChar char="▪"/>
              <a:defRPr sz="1600" b="0" i="0" u="none" strike="noStrike" cap="none">
                <a:solidFill>
                  <a:srgbClr val="5C6670"/>
                </a:solidFill>
                <a:latin typeface="Calibri"/>
                <a:ea typeface="Calibri"/>
                <a:cs typeface="Calibri"/>
                <a:sym typeface="Calibri"/>
              </a:defRPr>
            </a:lvl5pPr>
            <a:lvl6pPr marL="2743200" marR="0" lvl="5" indent="-304800" algn="l" rtl="0">
              <a:spcBef>
                <a:spcPts val="240"/>
              </a:spcBef>
              <a:spcAft>
                <a:spcPts val="0"/>
              </a:spcAft>
              <a:buClr>
                <a:schemeClr val="accent1"/>
              </a:buClr>
              <a:buSzPts val="1200"/>
              <a:buFont typeface="Noto Sans Symbols"/>
              <a:buChar char="▪"/>
              <a:defRPr sz="1200" b="0" i="0" u="none" strike="noStrike" cap="none">
                <a:solidFill>
                  <a:schemeClr val="dk2"/>
                </a:solidFill>
                <a:latin typeface="Calibri"/>
                <a:ea typeface="Calibri"/>
                <a:cs typeface="Calibri"/>
                <a:sym typeface="Calibri"/>
              </a:defRPr>
            </a:lvl6pPr>
            <a:lvl7pPr marL="3200400" marR="0" lvl="6" indent="-304800" algn="l" rtl="0">
              <a:spcBef>
                <a:spcPts val="240"/>
              </a:spcBef>
              <a:spcAft>
                <a:spcPts val="0"/>
              </a:spcAft>
              <a:buClr>
                <a:schemeClr val="accent2"/>
              </a:buClr>
              <a:buSzPts val="1200"/>
              <a:buFont typeface="Noto Sans Symbols"/>
              <a:buChar char="▪"/>
              <a:defRPr sz="1200" b="0" i="0" u="none" strike="noStrike" cap="none">
                <a:solidFill>
                  <a:schemeClr val="dk2"/>
                </a:solidFill>
                <a:latin typeface="Calibri"/>
                <a:ea typeface="Calibri"/>
                <a:cs typeface="Calibri"/>
                <a:sym typeface="Calibri"/>
              </a:defRPr>
            </a:lvl7pPr>
            <a:lvl8pPr marL="3657600" marR="0" lvl="7" indent="-304800" algn="l" rtl="0">
              <a:spcBef>
                <a:spcPts val="240"/>
              </a:spcBef>
              <a:spcAft>
                <a:spcPts val="0"/>
              </a:spcAft>
              <a:buClr>
                <a:schemeClr val="accent3"/>
              </a:buClr>
              <a:buSzPts val="1200"/>
              <a:buFont typeface="Noto Sans Symbols"/>
              <a:buChar char="▪"/>
              <a:defRPr sz="1200" b="0" i="0" u="none" strike="noStrike" cap="none">
                <a:solidFill>
                  <a:schemeClr val="dk2"/>
                </a:solidFill>
                <a:latin typeface="Calibri"/>
                <a:ea typeface="Calibri"/>
                <a:cs typeface="Calibri"/>
                <a:sym typeface="Calibri"/>
              </a:defRPr>
            </a:lvl8pPr>
            <a:lvl9pPr marL="4114800" marR="0" lvl="8" indent="-304800" algn="l" rtl="0">
              <a:spcBef>
                <a:spcPts val="240"/>
              </a:spcBef>
              <a:spcAft>
                <a:spcPts val="0"/>
              </a:spcAft>
              <a:buClr>
                <a:schemeClr val="accent5"/>
              </a:buClr>
              <a:buSzPts val="1200"/>
              <a:buFont typeface="Noto Sans Symbols"/>
              <a:buChar char="▪"/>
              <a:defRPr sz="1200" b="0" i="0" u="none" strike="noStrike" cap="none">
                <a:solidFill>
                  <a:schemeClr val="dk2"/>
                </a:solidFill>
                <a:latin typeface="Calibri"/>
                <a:ea typeface="Calibri"/>
                <a:cs typeface="Calibri"/>
                <a:sym typeface="Calibri"/>
              </a:defRPr>
            </a:lvl9pPr>
          </a:lstStyle>
          <a:p>
            <a:endParaRPr/>
          </a:p>
        </p:txBody>
      </p:sp>
      <p:sp>
        <p:nvSpPr>
          <p:cNvPr id="13" name="Google Shape;13;p1"/>
          <p:cNvSpPr txBox="1"/>
          <p:nvPr/>
        </p:nvSpPr>
        <p:spPr>
          <a:xfrm>
            <a:off x="3675969" y="6344721"/>
            <a:ext cx="2133600" cy="365125"/>
          </a:xfrm>
          <a:prstGeom prst="rect">
            <a:avLst/>
          </a:prstGeom>
          <a:noFill/>
          <a:ln>
            <a:noFill/>
          </a:ln>
        </p:spPr>
        <p:txBody>
          <a:bodyPr spcFirstLastPara="1" wrap="square" lIns="91425" tIns="45700" rIns="91425" bIns="45700" anchor="ctr" anchorCtr="0">
            <a:noAutofit/>
          </a:bodyPr>
          <a:lstStyle/>
          <a:p>
            <a:pPr algn="ctr">
              <a:buClr>
                <a:srgbClr val="000000"/>
              </a:buClr>
              <a:buFont typeface="Arial"/>
              <a:buNone/>
            </a:pPr>
            <a:fld id="{00000000-1234-1234-1234-123412341234}" type="slidenum">
              <a:rPr lang="en-US" sz="1400" kern="0">
                <a:solidFill>
                  <a:srgbClr val="5C6670"/>
                </a:solidFill>
                <a:latin typeface="Calibri"/>
                <a:ea typeface="Calibri"/>
                <a:cs typeface="Calibri"/>
                <a:sym typeface="Calibri"/>
              </a:rPr>
              <a:pPr algn="ctr">
                <a:buClr>
                  <a:srgbClr val="000000"/>
                </a:buClr>
                <a:buFont typeface="Arial"/>
                <a:buNone/>
              </a:pPr>
              <a:t>‹#›</a:t>
            </a:fld>
            <a:endParaRPr sz="1400" kern="0">
              <a:solidFill>
                <a:srgbClr val="5C6670"/>
              </a:solidFill>
              <a:latin typeface="Calibri"/>
              <a:ea typeface="Calibri"/>
              <a:cs typeface="Calibri"/>
              <a:sym typeface="Calibri"/>
            </a:endParaRPr>
          </a:p>
        </p:txBody>
      </p:sp>
      <p:pic>
        <p:nvPicPr>
          <p:cNvPr id="6" name="Picture 5"/>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Tree>
    <p:extLst>
      <p:ext uri="{BB962C8B-B14F-4D97-AF65-F5344CB8AC3E}">
        <p14:creationId xmlns:p14="http://schemas.microsoft.com/office/powerpoint/2010/main" val="2755628248"/>
      </p:ext>
    </p:extLst>
  </p:cSld>
  <p:clrMap bg1="lt1" tx1="dk1" bg2="dk2" tx2="lt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 id="2147483857" r:id="rId10"/>
    <p:sldLayoutId id="2147483858" r:id="rId11"/>
    <p:sldLayoutId id="2147483859" r:id="rId12"/>
    <p:sldLayoutId id="2147483860" r:id="rId13"/>
    <p:sldLayoutId id="2147483862" r:id="rId14"/>
    <p:sldLayoutId id="2147483863" r:id="rId15"/>
    <p:sldLayoutId id="2147483864" r:id="rId16"/>
    <p:sldLayoutId id="2147483867" r:id="rId17"/>
    <p:sldLayoutId id="2147483868" r:id="rId18"/>
    <p:sldLayoutId id="2147483869" r:id="rId1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764DE79-268F-4C1A-8933-263129D2AF90}" type="datetimeFigureOut">
              <a:rPr lang="en-US" dirty="0"/>
              <a:t>8/24/2022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buClrTx/>
              <a:buFontTx/>
              <a:buNone/>
            </a:pPr>
            <a:fld id="{C479D5F6-EDCB-402A-AC08-4943A1820E8F}" type="slidenum">
              <a:rPr lang="en-US" sz="1350" kern="1200" smtClean="0">
                <a:solidFill>
                  <a:prstClr val="black"/>
                </a:solidFill>
                <a:latin typeface="Calibri" panose="020F0502020204030204"/>
                <a:ea typeface="+mn-ea"/>
                <a:cs typeface="+mn-cs"/>
              </a:rPr>
              <a:pPr>
                <a:buClrTx/>
                <a:buFontTx/>
                <a:buNone/>
              </a:pPr>
              <a:t>‹#›</a:t>
            </a:fld>
            <a:endParaRPr lang="en-US" sz="1350" kern="120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3388548677"/>
      </p:ext>
    </p:extLst>
  </p:cSld>
  <p:clrMap bg1="lt1" tx1="dk1" bg2="lt2" tx2="dk2" accent1="accent1" accent2="accent2" accent3="accent3" accent4="accent4" accent5="accent5" accent6="accent6" hlink="hlink" folHlink="folHlink"/>
  <p:sldLayoutIdLst>
    <p:sldLayoutId id="2147483946" r:id="rId1"/>
    <p:sldLayoutId id="2147483947" r:id="rId2"/>
    <p:sldLayoutId id="2147483948" r:id="rId3"/>
    <p:sldLayoutId id="2147483949" r:id="rId4"/>
    <p:sldLayoutId id="2147483950" r:id="rId5"/>
    <p:sldLayoutId id="2147483951" r:id="rId6"/>
    <p:sldLayoutId id="2147483952" r:id="rId7"/>
    <p:sldLayoutId id="2147483953" r:id="rId8"/>
    <p:sldLayoutId id="2147483954" r:id="rId9"/>
    <p:sldLayoutId id="2147483955" r:id="rId10"/>
    <p:sldLayoutId id="2147483956" r:id="rId11"/>
    <p:sldLayoutId id="2147483957" r:id="rId12"/>
    <p:sldLayoutId id="2147483958" r:id="rId13"/>
    <p:sldLayoutId id="2147483959" r:id="rId14"/>
    <p:sldLayoutId id="2147483960" r:id="rId15"/>
    <p:sldLayoutId id="2147483961" r:id="rId16"/>
    <p:sldLayoutId id="2147483962" r:id="rId17"/>
    <p:sldLayoutId id="2147483963" r:id="rId18"/>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p:cNvSpPr>
            <a:spLocks noGrp="1"/>
          </p:cNvSpPr>
          <p:nvPr>
            <p:ph type="sldNum" sz="quarter" idx="4"/>
          </p:nvPr>
        </p:nvSpPr>
        <p:spPr>
          <a:xfrm>
            <a:off x="245193" y="6360652"/>
            <a:ext cx="2057400" cy="365125"/>
          </a:xfrm>
          <a:prstGeom prst="rect">
            <a:avLst/>
          </a:prstGeom>
        </p:spPr>
        <p:txBody>
          <a:bodyPr/>
          <a:lstStyle>
            <a:lvl1pPr algn="l">
              <a:defRPr/>
            </a:lvl1pPr>
          </a:lstStyle>
          <a:p>
            <a:pPr>
              <a:buClrTx/>
              <a:buFontTx/>
              <a:buNone/>
            </a:pPr>
            <a:fld id="{C479D5F6-EDCB-402A-AC08-4943A1820E8F}" type="slidenum">
              <a:rPr lang="en-US" sz="1800" kern="1200" smtClean="0">
                <a:solidFill>
                  <a:prstClr val="black"/>
                </a:solidFill>
                <a:latin typeface="Calibri" panose="020F0502020204030204"/>
                <a:ea typeface="+mn-ea"/>
                <a:cs typeface="+mn-cs"/>
              </a:rPr>
              <a:pPr>
                <a:buClrTx/>
                <a:buFontTx/>
                <a:buNone/>
              </a:pPr>
              <a:t>‹#›</a:t>
            </a:fld>
            <a:endParaRPr lang="en-US" sz="1800" kern="120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2359225970"/>
      </p:ext>
    </p:extLst>
  </p:cSld>
  <p:clrMap bg1="lt1" tx1="dk1" bg2="lt2" tx2="dk2" accent1="accent1" accent2="accent2" accent3="accent3" accent4="accent4" accent5="accent5" accent6="accent6" hlink="hlink" folHlink="folHlink"/>
  <p:sldLayoutIdLst>
    <p:sldLayoutId id="2147483965" r:id="rId1"/>
    <p:sldLayoutId id="2147483966" r:id="rId2"/>
    <p:sldLayoutId id="2147483967" r:id="rId3"/>
    <p:sldLayoutId id="2147483968" r:id="rId4"/>
    <p:sldLayoutId id="2147483969" r:id="rId5"/>
    <p:sldLayoutId id="2147483970" r:id="rId6"/>
    <p:sldLayoutId id="2147483971" r:id="rId7"/>
    <p:sldLayoutId id="2147483972" r:id="rId8"/>
    <p:sldLayoutId id="2147483973" r:id="rId9"/>
    <p:sldLayoutId id="2147483974" r:id="rId10"/>
    <p:sldLayoutId id="2147483975" r:id="rId11"/>
    <p:sldLayoutId id="2147483976" r:id="rId12"/>
    <p:sldLayoutId id="2147483977" r:id="rId13"/>
    <p:sldLayoutId id="2147483978" r:id="rId14"/>
    <p:sldLayoutId id="2147483979" r:id="rId15"/>
    <p:sldLayoutId id="2147483980" r:id="rId16"/>
    <p:sldLayoutId id="2147483981" r:id="rId17"/>
    <p:sldLayoutId id="2147483982" r:id="rId18"/>
    <p:sldLayoutId id="2147483983" r:id="rId19"/>
    <p:sldLayoutId id="2147483984" r:id="rId20"/>
    <p:sldLayoutId id="2147483985" r:id="rId21"/>
    <p:sldLayoutId id="2147483986" r:id="rId22"/>
    <p:sldLayoutId id="2147483987" r:id="rId23"/>
    <p:sldLayoutId id="2147483988" r:id="rId24"/>
    <p:sldLayoutId id="2147483989" r:id="rId25"/>
    <p:sldLayoutId id="2147483990" r:id="rId26"/>
    <p:sldLayoutId id="2147483991" r:id="rId27"/>
    <p:sldLayoutId id="2147483992" r:id="rId28"/>
    <p:sldLayoutId id="2147483993" r:id="rId29"/>
    <p:sldLayoutId id="2147483994" r:id="rId30"/>
    <p:sldLayoutId id="2147483995" r:id="rId31"/>
    <p:sldLayoutId id="2147483996" r:id="rId32"/>
    <p:sldLayoutId id="2147483997" r:id="rId33"/>
    <p:sldLayoutId id="2147483998" r:id="rId3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158"/>
        <p:cNvGrpSpPr/>
        <p:nvPr/>
      </p:nvGrpSpPr>
      <p:grpSpPr>
        <a:xfrm>
          <a:off x="0" y="0"/>
          <a:ext cx="0" cy="0"/>
          <a:chOff x="0" y="0"/>
          <a:chExt cx="0" cy="0"/>
        </a:xfrm>
      </p:grpSpPr>
      <p:sp>
        <p:nvSpPr>
          <p:cNvPr id="159" name="Google Shape;159;p33"/>
          <p:cNvSpPr txBox="1">
            <a:spLocks noGrp="1"/>
          </p:cNvSpPr>
          <p:nvPr>
            <p:ph type="title"/>
          </p:nvPr>
        </p:nvSpPr>
        <p:spPr>
          <a:xfrm>
            <a:off x="381000" y="355847"/>
            <a:ext cx="8381260" cy="1054394"/>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60" name="Google Shape;160;p33"/>
          <p:cNvSpPr txBox="1">
            <a:spLocks noGrp="1"/>
          </p:cNvSpPr>
          <p:nvPr>
            <p:ph type="body" idx="1"/>
          </p:nvPr>
        </p:nvSpPr>
        <p:spPr>
          <a:xfrm>
            <a:off x="380999" y="1719071"/>
            <a:ext cx="8407893" cy="4407408"/>
          </a:xfrm>
          <a:prstGeom prst="rect">
            <a:avLst/>
          </a:prstGeom>
          <a:noFill/>
          <a:ln>
            <a:noFill/>
          </a:ln>
        </p:spPr>
        <p:txBody>
          <a:bodyPr spcFirstLastPara="1" wrap="square" lIns="91425" tIns="45700" rIns="91425" bIns="45700" anchor="t" anchorCtr="0"/>
          <a:lstStyle>
            <a:lvl1pPr marL="457200" marR="0" lvl="0" indent="-424180" algn="l" rtl="0">
              <a:spcBef>
                <a:spcPts val="560"/>
              </a:spcBef>
              <a:spcAft>
                <a:spcPts val="0"/>
              </a:spcAft>
              <a:buClr>
                <a:schemeClr val="accent1"/>
              </a:buClr>
              <a:buSzPts val="3080"/>
              <a:buFont typeface="Noto Sans Symbols"/>
              <a:buChar char="▪"/>
              <a:defRPr sz="2800" b="0" i="0" u="none" strike="noStrike" cap="none">
                <a:solidFill>
                  <a:srgbClr val="5C6670"/>
                </a:solidFill>
                <a:latin typeface="Calibri"/>
                <a:ea typeface="Calibri"/>
                <a:cs typeface="Calibri"/>
                <a:sym typeface="Calibri"/>
              </a:defRPr>
            </a:lvl1pPr>
            <a:lvl2pPr marL="914400" marR="0" lvl="1" indent="-396240" algn="l" rtl="0">
              <a:spcBef>
                <a:spcPts val="480"/>
              </a:spcBef>
              <a:spcAft>
                <a:spcPts val="0"/>
              </a:spcAft>
              <a:buClr>
                <a:schemeClr val="accent2"/>
              </a:buClr>
              <a:buSzPts val="2640"/>
              <a:buFont typeface="Noto Sans Symbols"/>
              <a:buChar char="▪"/>
              <a:defRPr sz="2400" b="0" i="0" u="none" strike="noStrike" cap="none">
                <a:solidFill>
                  <a:srgbClr val="5C6670"/>
                </a:solidFill>
                <a:latin typeface="Calibri"/>
                <a:ea typeface="Calibri"/>
                <a:cs typeface="Calibri"/>
                <a:sym typeface="Calibri"/>
              </a:defRPr>
            </a:lvl2pPr>
            <a:lvl3pPr marL="1371600" marR="0" lvl="2" indent="-368300" algn="l" rtl="0">
              <a:spcBef>
                <a:spcPts val="400"/>
              </a:spcBef>
              <a:spcAft>
                <a:spcPts val="0"/>
              </a:spcAft>
              <a:buClr>
                <a:schemeClr val="accent3"/>
              </a:buClr>
              <a:buSzPts val="2200"/>
              <a:buFont typeface="Noto Sans Symbols"/>
              <a:buChar char="▪"/>
              <a:defRPr sz="2000" b="0" i="0" u="none" strike="noStrike" cap="none">
                <a:solidFill>
                  <a:srgbClr val="5C6670"/>
                </a:solidFill>
                <a:latin typeface="Calibri"/>
                <a:ea typeface="Calibri"/>
                <a:cs typeface="Calibri"/>
                <a:sym typeface="Calibri"/>
              </a:defRPr>
            </a:lvl3pPr>
            <a:lvl4pPr marL="1828800" marR="0" lvl="3" indent="-354330" algn="l" rtl="0">
              <a:spcBef>
                <a:spcPts val="360"/>
              </a:spcBef>
              <a:spcAft>
                <a:spcPts val="0"/>
              </a:spcAft>
              <a:buClr>
                <a:schemeClr val="accent4"/>
              </a:buClr>
              <a:buSzPts val="1980"/>
              <a:buFont typeface="Noto Sans Symbols"/>
              <a:buChar char="▪"/>
              <a:defRPr sz="1800" b="0" i="0" u="none" strike="noStrike" cap="none">
                <a:solidFill>
                  <a:srgbClr val="5C6670"/>
                </a:solidFill>
                <a:latin typeface="Calibri"/>
                <a:ea typeface="Calibri"/>
                <a:cs typeface="Calibri"/>
                <a:sym typeface="Calibri"/>
              </a:defRPr>
            </a:lvl4pPr>
            <a:lvl5pPr marL="2286000" marR="0" lvl="4" indent="-340360" algn="l" rtl="0">
              <a:spcBef>
                <a:spcPts val="320"/>
              </a:spcBef>
              <a:spcAft>
                <a:spcPts val="0"/>
              </a:spcAft>
              <a:buClr>
                <a:schemeClr val="accent6"/>
              </a:buClr>
              <a:buSzPts val="1760"/>
              <a:buFont typeface="Noto Sans Symbols"/>
              <a:buChar char="▪"/>
              <a:defRPr sz="1600" b="0" i="0" u="none" strike="noStrike" cap="none">
                <a:solidFill>
                  <a:srgbClr val="5C6670"/>
                </a:solidFill>
                <a:latin typeface="Calibri"/>
                <a:ea typeface="Calibri"/>
                <a:cs typeface="Calibri"/>
                <a:sym typeface="Calibri"/>
              </a:defRPr>
            </a:lvl5pPr>
            <a:lvl6pPr marL="2743200" marR="0" lvl="5" indent="-304800" algn="l" rtl="0">
              <a:spcBef>
                <a:spcPts val="240"/>
              </a:spcBef>
              <a:spcAft>
                <a:spcPts val="0"/>
              </a:spcAft>
              <a:buClr>
                <a:schemeClr val="accent1"/>
              </a:buClr>
              <a:buSzPts val="1200"/>
              <a:buFont typeface="Noto Sans Symbols"/>
              <a:buChar char="▪"/>
              <a:defRPr sz="1200" b="0" i="0" u="none" strike="noStrike" cap="none">
                <a:solidFill>
                  <a:schemeClr val="lt2"/>
                </a:solidFill>
                <a:latin typeface="Calibri"/>
                <a:ea typeface="Calibri"/>
                <a:cs typeface="Calibri"/>
                <a:sym typeface="Calibri"/>
              </a:defRPr>
            </a:lvl6pPr>
            <a:lvl7pPr marL="3200400" marR="0" lvl="6" indent="-304800" algn="l" rtl="0">
              <a:spcBef>
                <a:spcPts val="240"/>
              </a:spcBef>
              <a:spcAft>
                <a:spcPts val="0"/>
              </a:spcAft>
              <a:buClr>
                <a:schemeClr val="accent2"/>
              </a:buClr>
              <a:buSzPts val="1200"/>
              <a:buFont typeface="Noto Sans Symbols"/>
              <a:buChar char="▪"/>
              <a:defRPr sz="1200" b="0" i="0" u="none" strike="noStrike" cap="none">
                <a:solidFill>
                  <a:schemeClr val="lt2"/>
                </a:solidFill>
                <a:latin typeface="Calibri"/>
                <a:ea typeface="Calibri"/>
                <a:cs typeface="Calibri"/>
                <a:sym typeface="Calibri"/>
              </a:defRPr>
            </a:lvl7pPr>
            <a:lvl8pPr marL="3657600" marR="0" lvl="7" indent="-304800" algn="l" rtl="0">
              <a:spcBef>
                <a:spcPts val="240"/>
              </a:spcBef>
              <a:spcAft>
                <a:spcPts val="0"/>
              </a:spcAft>
              <a:buClr>
                <a:schemeClr val="accent3"/>
              </a:buClr>
              <a:buSzPts val="1200"/>
              <a:buFont typeface="Noto Sans Symbols"/>
              <a:buChar char="▪"/>
              <a:defRPr sz="1200" b="0" i="0" u="none" strike="noStrike" cap="none">
                <a:solidFill>
                  <a:schemeClr val="lt2"/>
                </a:solidFill>
                <a:latin typeface="Calibri"/>
                <a:ea typeface="Calibri"/>
                <a:cs typeface="Calibri"/>
                <a:sym typeface="Calibri"/>
              </a:defRPr>
            </a:lvl8pPr>
            <a:lvl9pPr marL="4114800" marR="0" lvl="8" indent="-304800" algn="l" rtl="0">
              <a:spcBef>
                <a:spcPts val="240"/>
              </a:spcBef>
              <a:spcAft>
                <a:spcPts val="0"/>
              </a:spcAft>
              <a:buClr>
                <a:schemeClr val="accent5"/>
              </a:buClr>
              <a:buSzPts val="1200"/>
              <a:buFont typeface="Noto Sans Symbols"/>
              <a:buChar char="▪"/>
              <a:defRPr sz="1200" b="0" i="0" u="none" strike="noStrike" cap="none">
                <a:solidFill>
                  <a:schemeClr val="lt2"/>
                </a:solidFill>
                <a:latin typeface="Calibri"/>
                <a:ea typeface="Calibri"/>
                <a:cs typeface="Calibri"/>
                <a:sym typeface="Calibri"/>
              </a:defRPr>
            </a:lvl9pPr>
          </a:lstStyle>
          <a:p>
            <a:endParaRPr/>
          </a:p>
        </p:txBody>
      </p:sp>
      <p:sp>
        <p:nvSpPr>
          <p:cNvPr id="162" name="Google Shape;162;p33"/>
          <p:cNvSpPr txBox="1"/>
          <p:nvPr/>
        </p:nvSpPr>
        <p:spPr>
          <a:xfrm>
            <a:off x="3675969" y="6344721"/>
            <a:ext cx="2133600"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fld id="{00000000-1234-1234-1234-123412341234}" type="slidenum">
              <a:rPr lang="en-US" sz="1400" b="0" u="none">
                <a:solidFill>
                  <a:schemeClr val="lt1"/>
                </a:solidFill>
                <a:latin typeface="Calibri"/>
                <a:ea typeface="Calibri"/>
                <a:cs typeface="Calibri"/>
                <a:sym typeface="Calibri"/>
              </a:rPr>
              <a:t>‹#›</a:t>
            </a:fld>
            <a:endParaRPr sz="1400" b="0" u="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277563231"/>
      </p:ext>
    </p:extLst>
  </p:cSld>
  <p:clrMap bg1="lt1" tx1="dk1" bg2="dk2" tx2="lt2" accent1="accent1" accent2="accent2" accent3="accent3" accent4="accent4" accent5="accent5" accent6="accent6" hlink="hlink" folHlink="folHlink"/>
  <p:sldLayoutIdLst>
    <p:sldLayoutId id="2147484000" r:id="rId1"/>
    <p:sldLayoutId id="2147484001" r:id="rId2"/>
    <p:sldLayoutId id="2147484002" r:id="rId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p:cNvSpPr>
            <a:spLocks noGrp="1"/>
          </p:cNvSpPr>
          <p:nvPr>
            <p:ph type="sldNum" sz="quarter" idx="4"/>
          </p:nvPr>
        </p:nvSpPr>
        <p:spPr>
          <a:xfrm>
            <a:off x="245193" y="6360652"/>
            <a:ext cx="2057400" cy="365125"/>
          </a:xfrm>
          <a:prstGeom prst="rect">
            <a:avLst/>
          </a:prstGeom>
        </p:spPr>
        <p:txBody>
          <a:bodyPr/>
          <a:lstStyle>
            <a:lvl1pPr algn="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4134417985"/>
      </p:ext>
    </p:extLst>
  </p:cSld>
  <p:clrMap bg1="lt1" tx1="dk1" bg2="lt2" tx2="dk2" accent1="accent1" accent2="accent2" accent3="accent3" accent4="accent4" accent5="accent5" accent6="accent6" hlink="hlink" folHlink="folHlink"/>
  <p:sldLayoutIdLst>
    <p:sldLayoutId id="2147484004" r:id="rId1"/>
    <p:sldLayoutId id="2147484005" r:id="rId2"/>
    <p:sldLayoutId id="2147484006" r:id="rId3"/>
    <p:sldLayoutId id="2147484007" r:id="rId4"/>
    <p:sldLayoutId id="2147484008" r:id="rId5"/>
    <p:sldLayoutId id="2147484009" r:id="rId6"/>
    <p:sldLayoutId id="2147484010" r:id="rId7"/>
    <p:sldLayoutId id="2147484011" r:id="rId8"/>
    <p:sldLayoutId id="2147484012" r:id="rId9"/>
    <p:sldLayoutId id="2147484013" r:id="rId10"/>
    <p:sldLayoutId id="2147484014" r:id="rId11"/>
    <p:sldLayoutId id="2147484015" r:id="rId12"/>
    <p:sldLayoutId id="2147484016" r:id="rId13"/>
    <p:sldLayoutId id="2147484017" r:id="rId14"/>
    <p:sldLayoutId id="2147484018" r:id="rId15"/>
    <p:sldLayoutId id="2147484019" r:id="rId16"/>
    <p:sldLayoutId id="2147484020" r:id="rId1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p:cNvSpPr>
            <a:spLocks noGrp="1"/>
          </p:cNvSpPr>
          <p:nvPr>
            <p:ph type="sldNum" sz="quarter" idx="4"/>
          </p:nvPr>
        </p:nvSpPr>
        <p:spPr>
          <a:xfrm>
            <a:off x="245193" y="6360652"/>
            <a:ext cx="2057400" cy="365125"/>
          </a:xfrm>
          <a:prstGeom prst="rect">
            <a:avLst/>
          </a:prstGeom>
        </p:spPr>
        <p:txBody>
          <a:bodyPr/>
          <a:lstStyle>
            <a:lvl1pPr algn="l">
              <a:defRPr/>
            </a:lvl1pPr>
          </a:lstStyle>
          <a:p>
            <a:pPr>
              <a:buClrTx/>
              <a:buFontTx/>
              <a:buNone/>
            </a:pPr>
            <a:fld id="{C479D5F6-EDCB-402A-AC08-4943A1820E8F}" type="slidenum">
              <a:rPr lang="en-US" sz="1800" kern="1200" smtClean="0">
                <a:solidFill>
                  <a:prstClr val="black"/>
                </a:solidFill>
                <a:latin typeface="Calibri" panose="020F0502020204030204"/>
                <a:ea typeface="+mn-ea"/>
                <a:cs typeface="+mn-cs"/>
              </a:rPr>
              <a:pPr>
                <a:buClrTx/>
                <a:buFontTx/>
                <a:buNone/>
              </a:pPr>
              <a:t>‹#›</a:t>
            </a:fld>
            <a:endParaRPr lang="en-US" sz="1800" kern="120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3372596578"/>
      </p:ext>
    </p:extLst>
  </p:cSld>
  <p:clrMap bg1="lt1" tx1="dk1" bg2="lt2" tx2="dk2" accent1="accent1" accent2="accent2" accent3="accent3" accent4="accent4" accent5="accent5" accent6="accent6" hlink="hlink" folHlink="folHlink"/>
  <p:sldLayoutIdLst>
    <p:sldLayoutId id="2147484022" r:id="rId1"/>
    <p:sldLayoutId id="2147484023" r:id="rId2"/>
    <p:sldLayoutId id="2147484024" r:id="rId3"/>
    <p:sldLayoutId id="2147484025" r:id="rId4"/>
    <p:sldLayoutId id="2147484026" r:id="rId5"/>
    <p:sldLayoutId id="2147484027" r:id="rId6"/>
    <p:sldLayoutId id="2147484028" r:id="rId7"/>
    <p:sldLayoutId id="2147484029" r:id="rId8"/>
    <p:sldLayoutId id="2147484030" r:id="rId9"/>
    <p:sldLayoutId id="2147484031" r:id="rId10"/>
    <p:sldLayoutId id="2147484032" r:id="rId11"/>
    <p:sldLayoutId id="2147484033" r:id="rId12"/>
    <p:sldLayoutId id="2147484034" r:id="rId13"/>
    <p:sldLayoutId id="2147484035" r:id="rId14"/>
    <p:sldLayoutId id="2147484036" r:id="rId15"/>
    <p:sldLayoutId id="2147484037" r:id="rId16"/>
    <p:sldLayoutId id="2147484038" r:id="rId17"/>
    <p:sldLayoutId id="2147484039" r:id="rId18"/>
    <p:sldLayoutId id="2147484040" r:id="rId19"/>
    <p:sldLayoutId id="2147484041" r:id="rId20"/>
    <p:sldLayoutId id="2147484042" r:id="rId21"/>
    <p:sldLayoutId id="2147484043" r:id="rId22"/>
    <p:sldLayoutId id="2147484044" r:id="rId23"/>
    <p:sldLayoutId id="2147484045" r:id="rId24"/>
    <p:sldLayoutId id="2147484046" r:id="rId25"/>
    <p:sldLayoutId id="2147484047" r:id="rId26"/>
    <p:sldLayoutId id="2147484048" r:id="rId27"/>
    <p:sldLayoutId id="2147484049" r:id="rId28"/>
    <p:sldLayoutId id="2147484050" r:id="rId29"/>
    <p:sldLayoutId id="2147484051" r:id="rId30"/>
    <p:sldLayoutId id="2147484052" r:id="rId31"/>
    <p:sldLayoutId id="2147484053" r:id="rId32"/>
    <p:sldLayoutId id="2147484054" r:id="rId33"/>
    <p:sldLayoutId id="2147484055" r:id="rId3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p:cNvSpPr>
            <a:spLocks noGrp="1"/>
          </p:cNvSpPr>
          <p:nvPr>
            <p:ph type="sldNum" sz="quarter" idx="4"/>
          </p:nvPr>
        </p:nvSpPr>
        <p:spPr>
          <a:xfrm>
            <a:off x="245193" y="6360652"/>
            <a:ext cx="2057400" cy="365125"/>
          </a:xfrm>
          <a:prstGeom prst="rect">
            <a:avLst/>
          </a:prstGeom>
        </p:spPr>
        <p:txBody>
          <a:bodyPr/>
          <a:lstStyle>
            <a:lvl1pPr algn="l">
              <a:defRPr/>
            </a:lvl1pPr>
          </a:lstStyle>
          <a:p>
            <a:pPr>
              <a:buClrTx/>
              <a:buFontTx/>
              <a:buNone/>
            </a:pPr>
            <a:fld id="{C479D5F6-EDCB-402A-AC08-4943A1820E8F}" type="slidenum">
              <a:rPr lang="en-US" sz="1800" kern="1200" smtClean="0">
                <a:solidFill>
                  <a:prstClr val="black"/>
                </a:solidFill>
                <a:latin typeface="Calibri" panose="020F0502020204030204"/>
                <a:ea typeface="+mn-ea"/>
                <a:cs typeface="+mn-cs"/>
              </a:rPr>
              <a:pPr>
                <a:buClrTx/>
                <a:buFontTx/>
                <a:buNone/>
              </a:pPr>
              <a:t>‹#›</a:t>
            </a:fld>
            <a:endParaRPr lang="en-US" sz="1800" kern="120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2319263902"/>
      </p:ext>
    </p:extLst>
  </p:cSld>
  <p:clrMap bg1="lt1" tx1="dk1" bg2="lt2" tx2="dk2" accent1="accent1" accent2="accent2" accent3="accent3" accent4="accent4" accent5="accent5" accent6="accent6" hlink="hlink" folHlink="folHlink"/>
  <p:sldLayoutIdLst>
    <p:sldLayoutId id="2147484057" r:id="rId1"/>
    <p:sldLayoutId id="2147484058" r:id="rId2"/>
    <p:sldLayoutId id="2147484059" r:id="rId3"/>
    <p:sldLayoutId id="2147484060" r:id="rId4"/>
    <p:sldLayoutId id="2147484061" r:id="rId5"/>
    <p:sldLayoutId id="2147484062" r:id="rId6"/>
    <p:sldLayoutId id="2147484063" r:id="rId7"/>
    <p:sldLayoutId id="2147484064" r:id="rId8"/>
    <p:sldLayoutId id="2147484065" r:id="rId9"/>
    <p:sldLayoutId id="2147484066" r:id="rId10"/>
    <p:sldLayoutId id="2147484067" r:id="rId11"/>
    <p:sldLayoutId id="2147484068" r:id="rId12"/>
    <p:sldLayoutId id="2147484069" r:id="rId13"/>
    <p:sldLayoutId id="2147484070" r:id="rId14"/>
    <p:sldLayoutId id="2147484071" r:id="rId15"/>
    <p:sldLayoutId id="2147484072" r:id="rId16"/>
    <p:sldLayoutId id="2147484073" r:id="rId17"/>
    <p:sldLayoutId id="2147484074" r:id="rId18"/>
    <p:sldLayoutId id="2147484075" r:id="rId19"/>
    <p:sldLayoutId id="2147484076" r:id="rId20"/>
    <p:sldLayoutId id="2147484077" r:id="rId21"/>
    <p:sldLayoutId id="2147484078" r:id="rId22"/>
    <p:sldLayoutId id="2147484079" r:id="rId23"/>
    <p:sldLayoutId id="2147484080" r:id="rId24"/>
    <p:sldLayoutId id="2147484081" r:id="rId25"/>
    <p:sldLayoutId id="2147484082" r:id="rId26"/>
    <p:sldLayoutId id="2147484083" r:id="rId27"/>
    <p:sldLayoutId id="2147484084" r:id="rId28"/>
    <p:sldLayoutId id="2147484085" r:id="rId29"/>
    <p:sldLayoutId id="2147484086" r:id="rId30"/>
    <p:sldLayoutId id="2147484087" r:id="rId31"/>
    <p:sldLayoutId id="2147484088" r:id="rId32"/>
    <p:sldLayoutId id="2147484089" r:id="rId33"/>
    <p:sldLayoutId id="2147484090" r:id="rId3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p:cNvSpPr>
            <a:spLocks noGrp="1"/>
          </p:cNvSpPr>
          <p:nvPr>
            <p:ph type="sldNum" sz="quarter" idx="4"/>
          </p:nvPr>
        </p:nvSpPr>
        <p:spPr>
          <a:xfrm>
            <a:off x="245193" y="6360652"/>
            <a:ext cx="2057400" cy="365125"/>
          </a:xfrm>
          <a:prstGeom prst="rect">
            <a:avLst/>
          </a:prstGeom>
        </p:spPr>
        <p:txBody>
          <a:bodyPr/>
          <a:lstStyle>
            <a:lvl1pPr algn="l">
              <a:defRPr/>
            </a:lvl1pPr>
          </a:lstStyle>
          <a:p>
            <a:pPr>
              <a:buClrTx/>
              <a:buFontTx/>
              <a:buNone/>
            </a:pPr>
            <a:fld id="{C479D5F6-EDCB-402A-AC08-4943A1820E8F}" type="slidenum">
              <a:rPr lang="en-US" sz="1800" kern="1200" smtClean="0">
                <a:solidFill>
                  <a:prstClr val="black"/>
                </a:solidFill>
                <a:latin typeface="Calibri" panose="020F0502020204030204"/>
                <a:ea typeface="+mn-ea"/>
                <a:cs typeface="+mn-cs"/>
              </a:rPr>
              <a:pPr>
                <a:buClrTx/>
                <a:buFontTx/>
                <a:buNone/>
              </a:pPr>
              <a:t>‹#›</a:t>
            </a:fld>
            <a:endParaRPr lang="en-US" sz="1800" kern="120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1937865319"/>
      </p:ext>
    </p:extLst>
  </p:cSld>
  <p:clrMap bg1="lt1" tx1="dk1" bg2="lt2" tx2="dk2" accent1="accent1" accent2="accent2" accent3="accent3" accent4="accent4" accent5="accent5" accent6="accent6" hlink="hlink" folHlink="folHlink"/>
  <p:sldLayoutIdLst>
    <p:sldLayoutId id="2147484092" r:id="rId1"/>
    <p:sldLayoutId id="2147484093" r:id="rId2"/>
    <p:sldLayoutId id="2147484094" r:id="rId3"/>
    <p:sldLayoutId id="2147484095" r:id="rId4"/>
    <p:sldLayoutId id="2147484096" r:id="rId5"/>
    <p:sldLayoutId id="2147484097" r:id="rId6"/>
    <p:sldLayoutId id="2147484098" r:id="rId7"/>
    <p:sldLayoutId id="2147484099" r:id="rId8"/>
    <p:sldLayoutId id="2147484100" r:id="rId9"/>
    <p:sldLayoutId id="2147484101" r:id="rId10"/>
    <p:sldLayoutId id="2147484102" r:id="rId11"/>
    <p:sldLayoutId id="2147484103" r:id="rId12"/>
    <p:sldLayoutId id="2147484104" r:id="rId13"/>
    <p:sldLayoutId id="2147484105" r:id="rId14"/>
    <p:sldLayoutId id="2147484106" r:id="rId15"/>
    <p:sldLayoutId id="2147484107" r:id="rId16"/>
    <p:sldLayoutId id="2147484108" r:id="rId17"/>
    <p:sldLayoutId id="2147484109" r:id="rId18"/>
    <p:sldLayoutId id="2147484110" r:id="rId19"/>
    <p:sldLayoutId id="2147484111" r:id="rId20"/>
    <p:sldLayoutId id="2147484112" r:id="rId21"/>
    <p:sldLayoutId id="2147484113" r:id="rId22"/>
    <p:sldLayoutId id="2147484114" r:id="rId23"/>
    <p:sldLayoutId id="2147484115" r:id="rId24"/>
    <p:sldLayoutId id="2147484116" r:id="rId25"/>
    <p:sldLayoutId id="2147484117" r:id="rId26"/>
    <p:sldLayoutId id="2147484118" r:id="rId27"/>
    <p:sldLayoutId id="2147484119" r:id="rId28"/>
    <p:sldLayoutId id="2147484120" r:id="rId29"/>
    <p:sldLayoutId id="2147484121" r:id="rId30"/>
    <p:sldLayoutId id="2147484122" r:id="rId31"/>
    <p:sldLayoutId id="2147484123" r:id="rId32"/>
    <p:sldLayoutId id="2147484124" r:id="rId33"/>
    <p:sldLayoutId id="2147484125" r:id="rId3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45.xml"/></Relationships>
</file>

<file path=ppt/slides/_rels/slide10.xml.rels><?xml version="1.0" encoding="UTF-8" standalone="yes"?>
<Relationships xmlns="http://schemas.openxmlformats.org/package/2006/relationships"><Relationship Id="rId3" Type="http://schemas.openxmlformats.org/officeDocument/2006/relationships/hyperlink" Target="https://nsee.org.uk/education-survey-finds-encouraging-results-for-collaborative-practices/" TargetMode="External"/><Relationship Id="rId2" Type="http://schemas.openxmlformats.org/officeDocument/2006/relationships/image" Target="../media/image59.jp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xml"/><Relationship Id="rId1" Type="http://schemas.openxmlformats.org/officeDocument/2006/relationships/slideLayout" Target="../slideLayouts/slideLayout399.xml"/></Relationships>
</file>

<file path=ppt/slides/_rels/slide15.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hyperlink" Target="http://www.justintarte.com/2014/02/do-new-ideas-thrive-or-die-in-your.html" TargetMode="External"/><Relationship Id="rId2" Type="http://schemas.openxmlformats.org/officeDocument/2006/relationships/image" Target="../media/image64.jpg"/><Relationship Id="rId1" Type="http://schemas.openxmlformats.org/officeDocument/2006/relationships/slideLayout" Target="../slideLayouts/slideLayout106.xml"/></Relationships>
</file>

<file path=ppt/slides/_rels/slide1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06.xml"/><Relationship Id="rId4" Type="http://schemas.openxmlformats.org/officeDocument/2006/relationships/image" Target="../media/image67.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xml"/><Relationship Id="rId1" Type="http://schemas.openxmlformats.org/officeDocument/2006/relationships/slideLayout" Target="../slideLayouts/slideLayout34.xml"/><Relationship Id="rId4" Type="http://schemas.openxmlformats.org/officeDocument/2006/relationships/image" Target="../media/image39.jpeg"/></Relationships>
</file>

<file path=ppt/slides/_rels/slide2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06.xml"/></Relationships>
</file>

<file path=ppt/slides/_rels/slide2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40.xml"/></Relationships>
</file>

<file path=ppt/slides/_rels/slide22.xml.rels><?xml version="1.0" encoding="UTF-8" standalone="yes"?>
<Relationships xmlns="http://schemas.openxmlformats.org/package/2006/relationships"><Relationship Id="rId8" Type="http://schemas.openxmlformats.org/officeDocument/2006/relationships/hyperlink" Target="https://courses.lumenlearning.com/wmopen-lifespandevelopment/chapter/introduction-to-emotional-and-social-development-during-infancy/" TargetMode="External"/><Relationship Id="rId3" Type="http://schemas.openxmlformats.org/officeDocument/2006/relationships/diagramLayout" Target="../diagrams/layout2.xml"/><Relationship Id="rId7" Type="http://schemas.openxmlformats.org/officeDocument/2006/relationships/image" Target="../media/image70.jpeg"/><Relationship Id="rId2" Type="http://schemas.openxmlformats.org/officeDocument/2006/relationships/diagramData" Target="../diagrams/data2.xml"/><Relationship Id="rId1" Type="http://schemas.openxmlformats.org/officeDocument/2006/relationships/slideLayout" Target="../slideLayouts/slideLayout140.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3.xml.rels><?xml version="1.0" encoding="UTF-8" standalone="yes"?>
<Relationships xmlns="http://schemas.openxmlformats.org/package/2006/relationships"><Relationship Id="rId3" Type="http://schemas.openxmlformats.org/officeDocument/2006/relationships/hyperlink" Target="https://prezi.com/9ol7pfemugmr/?utm_campaign=share&amp;utm_medium=copy" TargetMode="External"/><Relationship Id="rId2" Type="http://schemas.openxmlformats.org/officeDocument/2006/relationships/image" Target="../media/image71.png"/><Relationship Id="rId1" Type="http://schemas.openxmlformats.org/officeDocument/2006/relationships/slideLayout" Target="../slideLayouts/slideLayout140.xml"/></Relationships>
</file>

<file path=ppt/slides/_rels/slide2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74.xml"/><Relationship Id="rId4" Type="http://schemas.openxmlformats.org/officeDocument/2006/relationships/hyperlink" Target="https://ohiostate.pressbooks.pub/choosingsources/chapter/citation/"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74.xml"/></Relationships>
</file>

<file path=ppt/slides/_rels/slide2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xml"/><Relationship Id="rId1" Type="http://schemas.openxmlformats.org/officeDocument/2006/relationships/slideLayout" Target="../slideLayouts/slideLayout213.xml"/></Relationships>
</file>

<file path=ppt/slides/_rels/slide2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2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56.xml"/></Relationships>
</file>

<file path=ppt/slides/_rels/slide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xml"/><Relationship Id="rId1" Type="http://schemas.openxmlformats.org/officeDocument/2006/relationships/slideLayout" Target="../slideLayouts/slideLayout102.xml"/></Relationships>
</file>

<file path=ppt/slides/_rels/slide30.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9.xml"/><Relationship Id="rId1" Type="http://schemas.openxmlformats.org/officeDocument/2006/relationships/slideLayout" Target="../slideLayouts/slideLayout208.xml"/></Relationships>
</file>

<file path=ppt/slides/_rels/slide3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90.xml"/><Relationship Id="rId4" Type="http://schemas.openxmlformats.org/officeDocument/2006/relationships/hyperlink" Target="http://visualsinprogress.com/2017/05/23/unlock-your-visual-thinking-power-create-change/"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341.xml"/></Relationships>
</file>

<file path=ppt/slides/_rels/slide33.xml.rels><?xml version="1.0" encoding="UTF-8" standalone="yes"?>
<Relationships xmlns="http://schemas.openxmlformats.org/package/2006/relationships"><Relationship Id="rId8" Type="http://schemas.openxmlformats.org/officeDocument/2006/relationships/hyperlink" Target="https://scope.bccampus.ca/course/view.php?id=439" TargetMode="External"/><Relationship Id="rId3" Type="http://schemas.openxmlformats.org/officeDocument/2006/relationships/diagramLayout" Target="../diagrams/layout3.xml"/><Relationship Id="rId7" Type="http://schemas.openxmlformats.org/officeDocument/2006/relationships/image" Target="../media/image82.png"/><Relationship Id="rId2" Type="http://schemas.openxmlformats.org/officeDocument/2006/relationships/diagramData" Target="../diagrams/data3.xml"/><Relationship Id="rId1" Type="http://schemas.openxmlformats.org/officeDocument/2006/relationships/slideLayout" Target="../slideLayouts/slideLayout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4.xml.rels><?xml version="1.0" encoding="UTF-8" standalone="yes"?>
<Relationships xmlns="http://schemas.openxmlformats.org/package/2006/relationships"><Relationship Id="rId8" Type="http://schemas.openxmlformats.org/officeDocument/2006/relationships/image" Target="../media/image83.jpg"/><Relationship Id="rId3" Type="http://schemas.openxmlformats.org/officeDocument/2006/relationships/hyperlink" Target="http://www.cde.state.co.us/spedlaw/fiep" TargetMode="External"/><Relationship Id="rId7" Type="http://schemas.openxmlformats.org/officeDocument/2006/relationships/hyperlink" Target="http://www.directionservice.org/cadre/ctu/processdefs14.cfm?thisid=12" TargetMode="External"/><Relationship Id="rId2" Type="http://schemas.openxmlformats.org/officeDocument/2006/relationships/notesSlide" Target="../notesSlides/notesSlide10.xml"/><Relationship Id="rId1" Type="http://schemas.openxmlformats.org/officeDocument/2006/relationships/slideLayout" Target="../slideLayouts/slideLayout386.xml"/><Relationship Id="rId6" Type="http://schemas.openxmlformats.org/officeDocument/2006/relationships/hyperlink" Target="http://www.directionservice.org/cadre/fowlercookwebinar.cfm" TargetMode="External"/><Relationship Id="rId5" Type="http://schemas.openxmlformats.org/officeDocument/2006/relationships/hyperlink" Target="http://www.directionservice.org/cadre/TaleStudyGuide.cfm" TargetMode="External"/><Relationship Id="rId4" Type="http://schemas.openxmlformats.org/officeDocument/2006/relationships/hyperlink" Target="http://www.peakparent.org/"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mailto:mary.fleury@bhsu.edu" TargetMode="External"/><Relationship Id="rId2" Type="http://schemas.openxmlformats.org/officeDocument/2006/relationships/notesSlide" Target="../notesSlides/notesSlide11.xml"/><Relationship Id="rId1" Type="http://schemas.openxmlformats.org/officeDocument/2006/relationships/slideLayout" Target="../slideLayouts/slideLayout86.xml"/><Relationship Id="rId4" Type="http://schemas.openxmlformats.org/officeDocument/2006/relationships/hyperlink" Target="mailto:skoego@aol.co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41.gif"/><Relationship Id="rId1" Type="http://schemas.openxmlformats.org/officeDocument/2006/relationships/slideLayout" Target="../slideLayouts/slideLayout89.xml"/></Relationships>
</file>

<file path=ppt/slides/_rels/slide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89.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57.gif"/><Relationship Id="rId1" Type="http://schemas.openxmlformats.org/officeDocument/2006/relationships/slideLayout" Target="../slideLayouts/slideLayout106.xml"/></Relationships>
</file>

<file path=ppt/slides/_rels/slide9.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C06C85-55DF-451B-9973-82FA2221B876}"/>
              </a:ext>
            </a:extLst>
          </p:cNvPr>
          <p:cNvSpPr>
            <a:spLocks noGrp="1"/>
          </p:cNvSpPr>
          <p:nvPr>
            <p:ph type="ctrTitle"/>
          </p:nvPr>
        </p:nvSpPr>
        <p:spPr>
          <a:xfrm>
            <a:off x="1075353" y="1968661"/>
            <a:ext cx="6858000" cy="2387600"/>
          </a:xfrm>
        </p:spPr>
        <p:txBody>
          <a:bodyPr/>
          <a:lstStyle/>
          <a:p>
            <a:pPr algn="ctr"/>
            <a:r>
              <a:rPr lang="en-US" dirty="0"/>
              <a:t>Prevention of Disputes </a:t>
            </a:r>
            <a:br>
              <a:rPr lang="en-US" dirty="0"/>
            </a:br>
            <a:r>
              <a:rPr lang="en-US" dirty="0"/>
              <a:t>through IEP Facilitation:  </a:t>
            </a:r>
            <a:br>
              <a:rPr lang="en-US" dirty="0"/>
            </a:br>
            <a:r>
              <a:rPr lang="en-US" dirty="0"/>
              <a:t>A Collaborative Project between an SEA and LEA</a:t>
            </a:r>
          </a:p>
        </p:txBody>
      </p:sp>
      <p:sp>
        <p:nvSpPr>
          <p:cNvPr id="2" name="Subtitle 2">
            <a:extLst>
              <a:ext uri="{FF2B5EF4-FFF2-40B4-BE49-F238E27FC236}">
                <a16:creationId xmlns:a16="http://schemas.microsoft.com/office/drawing/2014/main" id="{5EEBE2AE-74A5-0D34-9ADD-E2E341D08EE9}"/>
              </a:ext>
            </a:extLst>
          </p:cNvPr>
          <p:cNvSpPr>
            <a:spLocks noGrp="1"/>
          </p:cNvSpPr>
          <p:nvPr>
            <p:ph type="subTitle" idx="1"/>
          </p:nvPr>
        </p:nvSpPr>
        <p:spPr>
          <a:xfrm>
            <a:off x="326571" y="4580035"/>
            <a:ext cx="8313576" cy="1655763"/>
          </a:xfrm>
        </p:spPr>
        <p:txBody>
          <a:bodyPr>
            <a:normAutofit/>
          </a:bodyPr>
          <a:lstStyle/>
          <a:p>
            <a:pPr algn="ctr"/>
            <a:r>
              <a:rPr lang="en-US" dirty="0" err="1"/>
              <a:t>Geralynn</a:t>
            </a:r>
            <a:r>
              <a:rPr lang="en-US" dirty="0"/>
              <a:t> Olvey, Ed.D., Retired Executive Director of Special Education, Exceptional Student Education Specialist, Marion County Public Schools, FL</a:t>
            </a:r>
          </a:p>
          <a:p>
            <a:pPr algn="ctr">
              <a:lnSpc>
                <a:spcPct val="120000"/>
              </a:lnSpc>
              <a:spcBef>
                <a:spcPts val="0"/>
              </a:spcBef>
            </a:pPr>
            <a:endParaRPr lang="en-US" dirty="0"/>
          </a:p>
          <a:p>
            <a:pPr algn="ctr">
              <a:lnSpc>
                <a:spcPct val="100000"/>
              </a:lnSpc>
              <a:spcBef>
                <a:spcPts val="0"/>
              </a:spcBef>
            </a:pPr>
            <a:r>
              <a:rPr lang="en-US" dirty="0"/>
              <a:t>Mary Anne Fleury, Ph.D., Assistant Professor of Special Education</a:t>
            </a:r>
          </a:p>
          <a:p>
            <a:pPr algn="ctr">
              <a:lnSpc>
                <a:spcPct val="100000"/>
              </a:lnSpc>
              <a:spcBef>
                <a:spcPts val="0"/>
              </a:spcBef>
            </a:pPr>
            <a:r>
              <a:rPr lang="en-US" dirty="0"/>
              <a:t>Black Hills State University</a:t>
            </a:r>
          </a:p>
        </p:txBody>
      </p:sp>
    </p:spTree>
    <p:extLst>
      <p:ext uri="{BB962C8B-B14F-4D97-AF65-F5344CB8AC3E}">
        <p14:creationId xmlns:p14="http://schemas.microsoft.com/office/powerpoint/2010/main" val="3436777638"/>
      </p:ext>
    </p:extLst>
  </p:cSld>
  <p:clrMapOvr>
    <a:masterClrMapping/>
  </p:clrMapOvr>
  <mc:AlternateContent xmlns:mc="http://schemas.openxmlformats.org/markup-compatibility/2006" xmlns:p14="http://schemas.microsoft.com/office/powerpoint/2010/main">
    <mc:Choice Requires="p14">
      <p:transition spd="slow" p14:dur="2000" advTm="76752"/>
    </mc:Choice>
    <mc:Fallback xmlns="">
      <p:transition spd="slow" advTm="76752"/>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7A453D2-15D8-4403-815F-291FA1634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161EA6B-09CA-445B-AB0D-8DF76FA92D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1EA1DAFF-CECA-492F-BFA1-22C64956B8D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075420"/>
            <a:ext cx="9036544" cy="4093306"/>
            <a:chOff x="1" y="2075420"/>
            <a:chExt cx="12048729" cy="4093306"/>
          </a:xfrm>
        </p:grpSpPr>
        <p:sp>
          <p:nvSpPr>
            <p:cNvPr id="16" name="Oval 15">
              <a:extLst>
                <a:ext uri="{FF2B5EF4-FFF2-40B4-BE49-F238E27FC236}">
                  <a16:creationId xmlns:a16="http://schemas.microsoft.com/office/drawing/2014/main" id="{5D3D3744-142C-4653-90AB-546FE6B849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BC69CAC-820B-41BA-BFCA-79B455768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D205E7A-88AB-4C4B-B8D1-5A76AA878B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D4286E9-8501-4EBF-874C-74897B4B6F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45586ADC-910E-45C9-BAB4-CB0EFBEE5B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AB594C5-5BB0-49AE-8AAC-AE40A6F8A3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22">
            <a:extLst>
              <a:ext uri="{FF2B5EF4-FFF2-40B4-BE49-F238E27FC236}">
                <a16:creationId xmlns:a16="http://schemas.microsoft.com/office/drawing/2014/main" id="{B8114C98-A349-4111-A123-E8EAB86ABE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479052" y="1131512"/>
            <a:ext cx="2796461" cy="533439"/>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670FB431-AE18-414D-92F4-1D12D199115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444654" y="317578"/>
            <a:ext cx="411480" cy="549007"/>
            <a:chOff x="7029447" y="3514725"/>
            <a:chExt cx="1285875" cy="549007"/>
          </a:xfrm>
        </p:grpSpPr>
        <p:cxnSp>
          <p:nvCxnSpPr>
            <p:cNvPr id="26" name="Straight Connector 25">
              <a:extLst>
                <a:ext uri="{FF2B5EF4-FFF2-40B4-BE49-F238E27FC236}">
                  <a16:creationId xmlns:a16="http://schemas.microsoft.com/office/drawing/2014/main" id="{24467063-D74E-4D42-8790-B9F6D69584B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1D19BAC-1681-47BC-AAF5-92FAFFF6F4C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4347C2B-E846-452C-97AA-7E254FC1CE8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0EA2B35-7959-4C2A-84AA-FF5D94FEDE9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pic>
        <p:nvPicPr>
          <p:cNvPr id="6" name="Picture 5" descr="Text, whiteboard&#10;&#10;Description automatically generated">
            <a:extLst>
              <a:ext uri="{FF2B5EF4-FFF2-40B4-BE49-F238E27FC236}">
                <a16:creationId xmlns:a16="http://schemas.microsoft.com/office/drawing/2014/main" id="{495BB68E-ACDC-7F3E-A47C-F7C746D43410}"/>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7672" r="1" b="26762"/>
          <a:stretch/>
        </p:blipFill>
        <p:spPr>
          <a:xfrm>
            <a:off x="469942" y="317578"/>
            <a:ext cx="8138333" cy="3508437"/>
          </a:xfrm>
          <a:prstGeom prst="rect">
            <a:avLst/>
          </a:prstGeom>
        </p:spPr>
      </p:pic>
      <p:grpSp>
        <p:nvGrpSpPr>
          <p:cNvPr id="31" name="Group 30">
            <a:extLst>
              <a:ext uri="{FF2B5EF4-FFF2-40B4-BE49-F238E27FC236}">
                <a16:creationId xmlns:a16="http://schemas.microsoft.com/office/drawing/2014/main" id="{AF19A774-30A5-488B-9BAF-629C6440294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317544" y="536210"/>
            <a:ext cx="304800" cy="322326"/>
            <a:chOff x="215328" y="-46937"/>
            <a:chExt cx="304800" cy="2773841"/>
          </a:xfrm>
        </p:grpSpPr>
        <p:cxnSp>
          <p:nvCxnSpPr>
            <p:cNvPr id="32" name="Straight Connector 31">
              <a:extLst>
                <a:ext uri="{FF2B5EF4-FFF2-40B4-BE49-F238E27FC236}">
                  <a16:creationId xmlns:a16="http://schemas.microsoft.com/office/drawing/2014/main" id="{291EBF88-5B98-4258-A542-14C3AF2E522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FBC2D58-9E3C-490D-BD7A-61EF07EA79E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6CF1BB4-1C1D-4EDE-BA26-0243FCF83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0C83729-E02F-4512-AFE7-F4792228BD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37" name="Rectangle 36">
            <a:extLst>
              <a:ext uri="{FF2B5EF4-FFF2-40B4-BE49-F238E27FC236}">
                <a16:creationId xmlns:a16="http://schemas.microsoft.com/office/drawing/2014/main" id="{E2D3D3F2-ABBB-4453-B1C5-1BEBF7E4DD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6140785"/>
            <a:ext cx="4571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8">
            <a:extLst>
              <a:ext uri="{FF2B5EF4-FFF2-40B4-BE49-F238E27FC236}">
                <a16:creationId xmlns:a16="http://schemas.microsoft.com/office/drawing/2014/main" id="{8214E4A5-A0D2-42C4-8D14-D2A7E495F0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45785" y="5940560"/>
            <a:ext cx="1285875" cy="549007"/>
            <a:chOff x="7029447" y="3514725"/>
            <a:chExt cx="1285875" cy="549007"/>
          </a:xfrm>
        </p:grpSpPr>
        <p:cxnSp>
          <p:nvCxnSpPr>
            <p:cNvPr id="40" name="Straight Connector 39">
              <a:extLst>
                <a:ext uri="{FF2B5EF4-FFF2-40B4-BE49-F238E27FC236}">
                  <a16:creationId xmlns:a16="http://schemas.microsoft.com/office/drawing/2014/main" id="{7494D7A0-6B21-41E8-A7D3-0033BBB7915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1E141D7D-32B0-448E-A666-EA8703AFCF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D87E268-6345-420F-8B97-B37ED04100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35E1622E-7FA6-4760-A2BF-A8105EBF7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473202" y="4018137"/>
            <a:ext cx="3426795" cy="2129586"/>
          </a:xfrm>
          <a:noFill/>
        </p:spPr>
        <p:txBody>
          <a:bodyPr anchor="t">
            <a:normAutofit fontScale="90000"/>
          </a:bodyPr>
          <a:lstStyle/>
          <a:p>
            <a:r>
              <a:rPr lang="en-US" sz="3600"/>
              <a:t>Deeper Collaboration between the SEA and an LEA</a:t>
            </a:r>
          </a:p>
        </p:txBody>
      </p:sp>
      <p:sp>
        <p:nvSpPr>
          <p:cNvPr id="3" name="Content Placeholder 2"/>
          <p:cNvSpPr>
            <a:spLocks noGrp="1"/>
          </p:cNvSpPr>
          <p:nvPr>
            <p:ph idx="1"/>
          </p:nvPr>
        </p:nvSpPr>
        <p:spPr>
          <a:xfrm>
            <a:off x="4114559" y="4018143"/>
            <a:ext cx="4493709" cy="2653053"/>
          </a:xfrm>
          <a:noFill/>
        </p:spPr>
        <p:txBody>
          <a:bodyPr anchor="t">
            <a:normAutofit fontScale="92500" lnSpcReduction="10000"/>
          </a:bodyPr>
          <a:lstStyle/>
          <a:p>
            <a:r>
              <a:rPr lang="en-US" sz="2000" dirty="0">
                <a:solidFill>
                  <a:schemeClr val="bg1"/>
                </a:solidFill>
              </a:rPr>
              <a:t>Increased need in district</a:t>
            </a:r>
          </a:p>
          <a:p>
            <a:r>
              <a:rPr lang="en-US" sz="2000" dirty="0">
                <a:solidFill>
                  <a:schemeClr val="bg1"/>
                </a:solidFill>
              </a:rPr>
              <a:t>Director joined ADRAB</a:t>
            </a:r>
          </a:p>
          <a:p>
            <a:r>
              <a:rPr lang="en-US" sz="2000" dirty="0">
                <a:solidFill>
                  <a:schemeClr val="bg1"/>
                </a:solidFill>
              </a:rPr>
              <a:t>Partnered to provide training to staff</a:t>
            </a:r>
          </a:p>
          <a:p>
            <a:r>
              <a:rPr lang="en-US" sz="2000" dirty="0">
                <a:solidFill>
                  <a:schemeClr val="bg1"/>
                </a:solidFill>
              </a:rPr>
              <a:t>Partnered to provide information to Special Education leaders in the state</a:t>
            </a:r>
          </a:p>
          <a:p>
            <a:r>
              <a:rPr lang="en-US" sz="2000" dirty="0">
                <a:solidFill>
                  <a:schemeClr val="bg1"/>
                </a:solidFill>
              </a:rPr>
              <a:t>Utilized statewide facilitators</a:t>
            </a:r>
          </a:p>
          <a:p>
            <a:r>
              <a:rPr lang="en-US" sz="2000" dirty="0">
                <a:solidFill>
                  <a:schemeClr val="bg1"/>
                </a:solidFill>
              </a:rPr>
              <a:t>Worked with state to improve practices and curriculum</a:t>
            </a:r>
          </a:p>
          <a:p>
            <a:endParaRPr lang="en-US" sz="1400" dirty="0">
              <a:solidFill>
                <a:schemeClr val="bg1"/>
              </a:solidFill>
            </a:endParaRPr>
          </a:p>
          <a:p>
            <a:endParaRPr lang="en-US" sz="1400" dirty="0">
              <a:solidFill>
                <a:schemeClr val="bg1"/>
              </a:solidFill>
            </a:endParaRPr>
          </a:p>
        </p:txBody>
      </p:sp>
      <p:sp>
        <p:nvSpPr>
          <p:cNvPr id="4" name="Slide Number Placeholder 3"/>
          <p:cNvSpPr>
            <a:spLocks noGrp="1"/>
          </p:cNvSpPr>
          <p:nvPr>
            <p:ph type="sldNum" sz="quarter" idx="12"/>
          </p:nvPr>
        </p:nvSpPr>
        <p:spPr>
          <a:xfrm>
            <a:off x="0" y="6309360"/>
            <a:ext cx="480060" cy="548640"/>
          </a:xfrm>
        </p:spPr>
        <p:txBody>
          <a:bodyPr>
            <a:normAutofit/>
          </a:bodyPr>
          <a:lstStyle/>
          <a:p>
            <a:pPr algn="ctr">
              <a:spcAft>
                <a:spcPts val="600"/>
              </a:spcAft>
            </a:pPr>
            <a:fld id="{C479D5F6-EDCB-402A-AC08-4943A1820E8F}" type="slidenum">
              <a:rPr lang="en-US">
                <a:solidFill>
                  <a:schemeClr val="bg1"/>
                </a:solidFill>
              </a:rPr>
              <a:pPr algn="ctr">
                <a:spcAft>
                  <a:spcPts val="600"/>
                </a:spcAft>
              </a:pPr>
              <a:t>10</a:t>
            </a:fld>
            <a:endParaRPr lang="en-US">
              <a:solidFill>
                <a:schemeClr val="bg1"/>
              </a:solidFill>
            </a:endParaRPr>
          </a:p>
        </p:txBody>
      </p:sp>
    </p:spTree>
    <p:extLst>
      <p:ext uri="{BB962C8B-B14F-4D97-AF65-F5344CB8AC3E}">
        <p14:creationId xmlns:p14="http://schemas.microsoft.com/office/powerpoint/2010/main" val="1774449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rgbClr val="002060"/>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2550BE34-C2B8-49B8-8519-67A8CAD51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useBgFill="1">
        <p:nvSpPr>
          <p:cNvPr id="36" name="Rectangle 35">
            <a:extLst>
              <a:ext uri="{FF2B5EF4-FFF2-40B4-BE49-F238E27FC236}">
                <a16:creationId xmlns:a16="http://schemas.microsoft.com/office/drawing/2014/main" id="{A7457DD9-5A45-400A-AB4B-4B4EDECA25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812" y="365125"/>
            <a:ext cx="8375585"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 name="Title 1">
            <a:extLst>
              <a:ext uri="{FF2B5EF4-FFF2-40B4-BE49-F238E27FC236}">
                <a16:creationId xmlns:a16="http://schemas.microsoft.com/office/drawing/2014/main" id="{A0E5617F-A171-4B3E-8C43-D69677AD9EF8}"/>
              </a:ext>
            </a:extLst>
          </p:cNvPr>
          <p:cNvSpPr>
            <a:spLocks noGrp="1"/>
          </p:cNvSpPr>
          <p:nvPr>
            <p:ph type="title"/>
          </p:nvPr>
        </p:nvSpPr>
        <p:spPr>
          <a:xfrm>
            <a:off x="785059" y="586822"/>
            <a:ext cx="2670189" cy="1645920"/>
          </a:xfrm>
        </p:spPr>
        <p:txBody>
          <a:bodyPr vert="horz" lIns="91440" tIns="45720" rIns="91440" bIns="45720" rtlCol="0" anchor="ctr">
            <a:normAutofit/>
          </a:bodyPr>
          <a:lstStyle/>
          <a:p>
            <a:pPr defTabSz="914400"/>
            <a:r>
              <a:rPr lang="en-US" sz="2800" b="1" kern="1200" dirty="0">
                <a:solidFill>
                  <a:schemeClr val="bg1"/>
                </a:solidFill>
                <a:latin typeface="+mj-lt"/>
                <a:ea typeface="+mj-ea"/>
                <a:cs typeface="+mj-cs"/>
              </a:rPr>
              <a:t>Colorado’s Dispute Resolution Statistics</a:t>
            </a:r>
            <a:endParaRPr lang="en-US" sz="2800" kern="1200" dirty="0">
              <a:solidFill>
                <a:schemeClr val="bg1"/>
              </a:solidFill>
              <a:latin typeface="+mj-lt"/>
              <a:ea typeface="+mj-ea"/>
              <a:cs typeface="+mj-cs"/>
            </a:endParaRPr>
          </a:p>
        </p:txBody>
      </p:sp>
      <p:sp>
        <p:nvSpPr>
          <p:cNvPr id="38" name="Rectangle 37">
            <a:extLst>
              <a:ext uri="{FF2B5EF4-FFF2-40B4-BE49-F238E27FC236}">
                <a16:creationId xmlns:a16="http://schemas.microsoft.com/office/drawing/2014/main" id="{441CF7D6-A660-431A-B0BB-140A0D5556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806" y="1057739"/>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40" name="Rectangle 39">
            <a:extLst>
              <a:ext uri="{FF2B5EF4-FFF2-40B4-BE49-F238E27FC236}">
                <a16:creationId xmlns:a16="http://schemas.microsoft.com/office/drawing/2014/main" id="{0570A85B-3810-4F95-97B0-CBF4CCDB38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999776" y="1402924"/>
            <a:ext cx="1463040" cy="1371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2" name="TextBox 21">
            <a:extLst>
              <a:ext uri="{FF2B5EF4-FFF2-40B4-BE49-F238E27FC236}">
                <a16:creationId xmlns:a16="http://schemas.microsoft.com/office/drawing/2014/main" id="{AE902735-B09A-4E70-8E7B-4EDCC36B2704}"/>
              </a:ext>
            </a:extLst>
          </p:cNvPr>
          <p:cNvSpPr txBox="1"/>
          <p:nvPr/>
        </p:nvSpPr>
        <p:spPr>
          <a:xfrm>
            <a:off x="4013373" y="586822"/>
            <a:ext cx="4501977" cy="1645920"/>
          </a:xfrm>
          <a:prstGeom prst="rect">
            <a:avLst/>
          </a:prstGeom>
          <a:solidFill>
            <a:srgbClr val="002060"/>
          </a:solidFill>
        </p:spPr>
        <p:txBody>
          <a:bodyPr vert="horz" lIns="91440" tIns="45720" rIns="91440" bIns="45720" rtlCol="0" anchor="ctr">
            <a:normAutofit/>
          </a:bodyPr>
          <a:lstStyle/>
          <a:p>
            <a:pPr marL="0" marR="0" lvl="0" indent="0" algn="l" defTabSz="914400" rtl="0" eaLnBrk="1" fontAlgn="auto" latinLnBrk="0" hangingPunct="1">
              <a:lnSpc>
                <a:spcPct val="90000"/>
              </a:lnSpc>
              <a:spcBef>
                <a:spcPts val="0"/>
              </a:spcBef>
              <a:spcAft>
                <a:spcPts val="600"/>
              </a:spcAft>
              <a:buClr>
                <a:srgbClr val="FFFFFF"/>
              </a:buClr>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Arial"/>
                <a:sym typeface="Arial"/>
              </a:rPr>
              <a:t>Note:  The Special Education population in Colorado grew by 19,278 from 2010-2018.</a:t>
            </a:r>
          </a:p>
        </p:txBody>
      </p:sp>
      <p:sp>
        <p:nvSpPr>
          <p:cNvPr id="4" name="Slide Number Placeholder 3">
            <a:extLst>
              <a:ext uri="{FF2B5EF4-FFF2-40B4-BE49-F238E27FC236}">
                <a16:creationId xmlns:a16="http://schemas.microsoft.com/office/drawing/2014/main" id="{2E5BEFB6-98BA-4CA4-B2F8-F9FED998C83F}"/>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
                <a:srgbClr val="000000"/>
              </a:buClr>
              <a:buSzTx/>
              <a:buFont typeface="Arial"/>
              <a:buNone/>
              <a:tabLst/>
              <a:defRPr/>
            </a:pPr>
            <a:fld id="{C479D5F6-EDCB-402A-AC08-4943A1820E8F}" type="slidenum">
              <a:rPr kumimoji="0" lang="en-US" sz="10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600"/>
                </a:spcAft>
                <a:buClr>
                  <a:srgbClr val="000000"/>
                </a:buClr>
                <a:buSzTx/>
                <a:buFont typeface="Arial"/>
                <a:buNone/>
                <a:tabLst/>
                <a:defRPr/>
              </a:pPr>
              <a:t>11</a:t>
            </a:fld>
            <a:endParaRPr kumimoji="0" lang="en-US" sz="10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Arial"/>
              <a:sym typeface="Arial"/>
            </a:endParaRPr>
          </a:p>
        </p:txBody>
      </p:sp>
      <p:graphicFrame>
        <p:nvGraphicFramePr>
          <p:cNvPr id="24" name="Content Placeholder 23">
            <a:extLst>
              <a:ext uri="{FF2B5EF4-FFF2-40B4-BE49-F238E27FC236}">
                <a16:creationId xmlns:a16="http://schemas.microsoft.com/office/drawing/2014/main" id="{A0DC57B0-21ED-4472-96DE-1C01724AB988}"/>
              </a:ext>
            </a:extLst>
          </p:cNvPr>
          <p:cNvGraphicFramePr>
            <a:graphicFrameLocks noGrp="1"/>
          </p:cNvGraphicFramePr>
          <p:nvPr>
            <p:ph idx="1"/>
          </p:nvPr>
        </p:nvGraphicFramePr>
        <p:xfrm>
          <a:off x="418338" y="2734056"/>
          <a:ext cx="8373618" cy="348386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333516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16868" y="803325"/>
            <a:ext cx="3944780" cy="1325563"/>
          </a:xfrm>
        </p:spPr>
        <p:txBody>
          <a:bodyPr vert="horz" lIns="91440" tIns="45720" rIns="91440" bIns="45720" rtlCol="0" anchor="ctr">
            <a:normAutofit/>
          </a:bodyPr>
          <a:lstStyle/>
          <a:p>
            <a:r>
              <a:rPr lang="en-US" sz="4400">
                <a:solidFill>
                  <a:schemeClr val="tx1"/>
                </a:solidFill>
                <a:latin typeface="+mj-lt"/>
              </a:rPr>
              <a:t>Scaling Up</a:t>
            </a:r>
          </a:p>
        </p:txBody>
      </p:sp>
      <p:sp>
        <p:nvSpPr>
          <p:cNvPr id="11" name="Freeform: Shape 10">
            <a:extLst>
              <a:ext uri="{FF2B5EF4-FFF2-40B4-BE49-F238E27FC236}">
                <a16:creationId xmlns:a16="http://schemas.microsoft.com/office/drawing/2014/main" id="{357DD0D3-F869-46D0-944C-6EC60E19E3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02612" cy="5254922"/>
          </a:xfrm>
          <a:custGeom>
            <a:avLst/>
            <a:gdLst>
              <a:gd name="connsiteX0" fmla="*/ 0 w 6136816"/>
              <a:gd name="connsiteY0" fmla="*/ 0 h 5254922"/>
              <a:gd name="connsiteX1" fmla="*/ 6136816 w 6136816"/>
              <a:gd name="connsiteY1" fmla="*/ 0 h 5254922"/>
              <a:gd name="connsiteX2" fmla="*/ 6134892 w 6136816"/>
              <a:gd name="connsiteY2" fmla="*/ 111520 h 5254922"/>
              <a:gd name="connsiteX3" fmla="*/ 6066513 w 6136816"/>
              <a:gd name="connsiteY3" fmla="*/ 752995 h 5254922"/>
              <a:gd name="connsiteX4" fmla="*/ 140712 w 6136816"/>
              <a:gd name="connsiteY4" fmla="*/ 5219363 h 5254922"/>
              <a:gd name="connsiteX5" fmla="*/ 0 w 6136816"/>
              <a:gd name="connsiteY5" fmla="*/ 5199534 h 5254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36816" h="5254922">
                <a:moveTo>
                  <a:pt x="0" y="0"/>
                </a:moveTo>
                <a:lnTo>
                  <a:pt x="6136816" y="0"/>
                </a:lnTo>
                <a:lnTo>
                  <a:pt x="6134892" y="111520"/>
                </a:lnTo>
                <a:cubicBezTo>
                  <a:pt x="6124961" y="323936"/>
                  <a:pt x="6102367" y="538040"/>
                  <a:pt x="6066513" y="752995"/>
                </a:cubicBezTo>
                <a:cubicBezTo>
                  <a:pt x="5592281" y="3596146"/>
                  <a:pt x="2972232" y="5545369"/>
                  <a:pt x="140712" y="5219363"/>
                </a:cubicBezTo>
                <a:lnTo>
                  <a:pt x="0" y="5199534"/>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l="20351" r="30024" b="-1"/>
          <a:stretch/>
        </p:blipFill>
        <p:spPr>
          <a:xfrm>
            <a:off x="20" y="2"/>
            <a:ext cx="4397771" cy="4984915"/>
          </a:xfrm>
          <a:custGeom>
            <a:avLst/>
            <a:gdLst/>
            <a:ahLst/>
            <a:cxnLst/>
            <a:rect l="l" t="t" r="r" b="b"/>
            <a:pathLst>
              <a:path w="5863721" h="4984915">
                <a:moveTo>
                  <a:pt x="0" y="0"/>
                </a:moveTo>
                <a:lnTo>
                  <a:pt x="5863721" y="0"/>
                </a:lnTo>
                <a:lnTo>
                  <a:pt x="5844576" y="326138"/>
                </a:lnTo>
                <a:cubicBezTo>
                  <a:pt x="5833049" y="448313"/>
                  <a:pt x="5817094" y="570952"/>
                  <a:pt x="5796589" y="693884"/>
                </a:cubicBezTo>
                <a:cubicBezTo>
                  <a:pt x="5344573" y="3403845"/>
                  <a:pt x="2847261" y="5261756"/>
                  <a:pt x="148386" y="4951022"/>
                </a:cubicBezTo>
                <a:lnTo>
                  <a:pt x="0" y="4930112"/>
                </a:lnTo>
                <a:close/>
              </a:path>
            </a:pathLst>
          </a:custGeom>
        </p:spPr>
      </p:pic>
      <p:sp>
        <p:nvSpPr>
          <p:cNvPr id="6" name="TextBox 5"/>
          <p:cNvSpPr txBox="1"/>
          <p:nvPr/>
        </p:nvSpPr>
        <p:spPr>
          <a:xfrm>
            <a:off x="4263883" y="1819469"/>
            <a:ext cx="4397771" cy="4837363"/>
          </a:xfrm>
          <a:prstGeom prst="rect">
            <a:avLst/>
          </a:prstGeom>
        </p:spPr>
        <p:txBody>
          <a:bodyPr vert="horz" lIns="91440" tIns="45720" rIns="91440" bIns="45720" rtlCol="0" anchor="t">
            <a:normAutofit fontScale="70000" lnSpcReduction="20000"/>
          </a:bodyPr>
          <a:lstStyle/>
          <a:p>
            <a:pPr indent="-228600">
              <a:lnSpc>
                <a:spcPct val="90000"/>
              </a:lnSpc>
              <a:spcAft>
                <a:spcPts val="600"/>
              </a:spcAft>
              <a:buFont typeface="Arial" panose="020B0604020202020204" pitchFamily="34" charset="0"/>
              <a:buChar char="•"/>
            </a:pPr>
            <a:endParaRPr lang="en-US" sz="900" dirty="0"/>
          </a:p>
          <a:p>
            <a:pPr marL="285750" indent="-228600">
              <a:lnSpc>
                <a:spcPct val="90000"/>
              </a:lnSpc>
              <a:spcAft>
                <a:spcPts val="600"/>
              </a:spcAft>
              <a:buFont typeface="Arial" panose="020B0604020202020204" pitchFamily="34" charset="0"/>
              <a:buChar char="•"/>
            </a:pPr>
            <a:r>
              <a:rPr lang="en-US" sz="2400" dirty="0"/>
              <a:t>Statewide need identified</a:t>
            </a:r>
          </a:p>
          <a:p>
            <a:pPr marL="285750" indent="-228600">
              <a:lnSpc>
                <a:spcPct val="90000"/>
              </a:lnSpc>
              <a:spcAft>
                <a:spcPts val="600"/>
              </a:spcAft>
              <a:buFont typeface="Arial" panose="020B0604020202020204" pitchFamily="34" charset="0"/>
              <a:buChar char="•"/>
            </a:pPr>
            <a:r>
              <a:rPr lang="en-US" sz="2400" dirty="0"/>
              <a:t>Board created</a:t>
            </a:r>
          </a:p>
          <a:p>
            <a:pPr marL="285750" indent="-228600">
              <a:lnSpc>
                <a:spcPct val="90000"/>
              </a:lnSpc>
              <a:spcAft>
                <a:spcPts val="600"/>
              </a:spcAft>
              <a:buFont typeface="Arial" panose="020B0604020202020204" pitchFamily="34" charset="0"/>
              <a:buChar char="•"/>
            </a:pPr>
            <a:r>
              <a:rPr lang="en-US" sz="2400" dirty="0"/>
              <a:t>Curriculum developed</a:t>
            </a:r>
          </a:p>
          <a:p>
            <a:pPr marL="285750" indent="-228600">
              <a:lnSpc>
                <a:spcPct val="90000"/>
              </a:lnSpc>
              <a:spcAft>
                <a:spcPts val="600"/>
              </a:spcAft>
              <a:buFont typeface="Arial" panose="020B0604020202020204" pitchFamily="34" charset="0"/>
              <a:buChar char="•"/>
            </a:pPr>
            <a:r>
              <a:rPr lang="en-US" sz="2400" dirty="0"/>
              <a:t>Creation of ADR Specialist position</a:t>
            </a:r>
          </a:p>
          <a:p>
            <a:pPr marL="285750" indent="-228600">
              <a:lnSpc>
                <a:spcPct val="90000"/>
              </a:lnSpc>
              <a:spcAft>
                <a:spcPts val="600"/>
              </a:spcAft>
              <a:buFont typeface="Arial" panose="020B0604020202020204" pitchFamily="34" charset="0"/>
              <a:buChar char="•"/>
            </a:pPr>
            <a:r>
              <a:rPr lang="en-US" sz="2400" dirty="0"/>
              <a:t>Training for all districts, as requested</a:t>
            </a:r>
          </a:p>
          <a:p>
            <a:pPr marL="742950" lvl="1" indent="-228600">
              <a:lnSpc>
                <a:spcPct val="90000"/>
              </a:lnSpc>
              <a:spcAft>
                <a:spcPts val="600"/>
              </a:spcAft>
              <a:buFont typeface="Arial" panose="020B0604020202020204" pitchFamily="34" charset="0"/>
              <a:buChar char="•"/>
            </a:pPr>
            <a:r>
              <a:rPr lang="en-US" sz="2400" dirty="0"/>
              <a:t>Facilitative Skills training</a:t>
            </a:r>
          </a:p>
          <a:p>
            <a:pPr marL="742950" lvl="1" indent="-228600">
              <a:lnSpc>
                <a:spcPct val="90000"/>
              </a:lnSpc>
              <a:spcAft>
                <a:spcPts val="600"/>
              </a:spcAft>
              <a:buFont typeface="Arial" panose="020B0604020202020204" pitchFamily="34" charset="0"/>
              <a:buChar char="•"/>
            </a:pPr>
            <a:r>
              <a:rPr lang="en-US" sz="2400" dirty="0"/>
              <a:t>Facilitator training</a:t>
            </a:r>
          </a:p>
          <a:p>
            <a:pPr marL="285750" indent="-228600">
              <a:lnSpc>
                <a:spcPct val="90000"/>
              </a:lnSpc>
              <a:spcAft>
                <a:spcPts val="600"/>
              </a:spcAft>
              <a:buFont typeface="Arial" panose="020B0604020202020204" pitchFamily="34" charset="0"/>
              <a:buChar char="•"/>
            </a:pPr>
            <a:r>
              <a:rPr lang="en-US" sz="2400" dirty="0"/>
              <a:t>Follow-up supports</a:t>
            </a:r>
          </a:p>
          <a:p>
            <a:pPr marL="285750" indent="-228600">
              <a:lnSpc>
                <a:spcPct val="90000"/>
              </a:lnSpc>
              <a:spcAft>
                <a:spcPts val="600"/>
              </a:spcAft>
              <a:buFont typeface="Arial" panose="020B0604020202020204" pitchFamily="34" charset="0"/>
              <a:buChar char="•"/>
            </a:pPr>
            <a:r>
              <a:rPr lang="en-US" sz="2400" dirty="0"/>
              <a:t>Key district staff to co-train</a:t>
            </a:r>
          </a:p>
          <a:p>
            <a:pPr marL="285750" indent="-228600">
              <a:lnSpc>
                <a:spcPct val="90000"/>
              </a:lnSpc>
              <a:spcAft>
                <a:spcPts val="600"/>
              </a:spcAft>
              <a:buFont typeface="Arial" panose="020B0604020202020204" pitchFamily="34" charset="0"/>
              <a:buChar char="•"/>
            </a:pPr>
            <a:r>
              <a:rPr lang="en-US" sz="2400" dirty="0"/>
              <a:t>Collaborative contract with Parent Training and Information Center</a:t>
            </a:r>
          </a:p>
          <a:p>
            <a:pPr marL="285750" indent="-228600">
              <a:lnSpc>
                <a:spcPct val="90000"/>
              </a:lnSpc>
              <a:spcAft>
                <a:spcPts val="600"/>
              </a:spcAft>
              <a:buFont typeface="Arial" panose="020B0604020202020204" pitchFamily="34" charset="0"/>
              <a:buChar char="•"/>
            </a:pPr>
            <a:r>
              <a:rPr lang="en-US" sz="2400" dirty="0"/>
              <a:t>Statewide facilitator need identified</a:t>
            </a:r>
          </a:p>
          <a:p>
            <a:pPr marL="742950" lvl="1" indent="-228600">
              <a:lnSpc>
                <a:spcPct val="90000"/>
              </a:lnSpc>
              <a:spcAft>
                <a:spcPts val="600"/>
              </a:spcAft>
              <a:buFont typeface="Arial" panose="020B0604020202020204" pitchFamily="34" charset="0"/>
              <a:buChar char="•"/>
            </a:pPr>
            <a:r>
              <a:rPr lang="en-US" sz="2400" dirty="0"/>
              <a:t>4 part-time facilitators hired and trained</a:t>
            </a:r>
          </a:p>
          <a:p>
            <a:pPr marL="742950" lvl="1" indent="-228600">
              <a:lnSpc>
                <a:spcPct val="90000"/>
              </a:lnSpc>
              <a:spcAft>
                <a:spcPts val="600"/>
              </a:spcAft>
              <a:buFont typeface="Arial" panose="020B0604020202020204" pitchFamily="34" charset="0"/>
              <a:buChar char="•"/>
            </a:pPr>
            <a:r>
              <a:rPr lang="en-US" sz="2400" dirty="0"/>
              <a:t>Electronic request process developed</a:t>
            </a:r>
          </a:p>
          <a:p>
            <a:pPr marL="742950" lvl="1" indent="-228600">
              <a:lnSpc>
                <a:spcPct val="90000"/>
              </a:lnSpc>
              <a:spcAft>
                <a:spcPts val="600"/>
              </a:spcAft>
              <a:buFont typeface="Arial" panose="020B0604020202020204" pitchFamily="34" charset="0"/>
              <a:buChar char="•"/>
            </a:pPr>
            <a:r>
              <a:rPr lang="en-US" sz="2400" dirty="0"/>
              <a:t>Electronic evaluation developed</a:t>
            </a:r>
          </a:p>
          <a:p>
            <a:pPr marL="742950" lvl="1" indent="-228600">
              <a:lnSpc>
                <a:spcPct val="90000"/>
              </a:lnSpc>
              <a:spcAft>
                <a:spcPts val="600"/>
              </a:spcAft>
              <a:buFont typeface="Arial" panose="020B0604020202020204" pitchFamily="34" charset="0"/>
              <a:buChar char="•"/>
            </a:pPr>
            <a:r>
              <a:rPr lang="en-US" sz="2400" dirty="0"/>
              <a:t>Monthly facilitator workgroup meetings</a:t>
            </a:r>
          </a:p>
          <a:p>
            <a:pPr marL="285750" indent="-228600">
              <a:lnSpc>
                <a:spcPct val="90000"/>
              </a:lnSpc>
              <a:spcAft>
                <a:spcPts val="600"/>
              </a:spcAft>
              <a:buFont typeface="Arial" panose="020B0604020202020204" pitchFamily="34" charset="0"/>
              <a:buChar char="•"/>
            </a:pPr>
            <a:endParaRPr lang="en-US" sz="900" dirty="0"/>
          </a:p>
          <a:p>
            <a:pPr marL="285750" indent="-228600">
              <a:lnSpc>
                <a:spcPct val="90000"/>
              </a:lnSpc>
              <a:spcAft>
                <a:spcPts val="600"/>
              </a:spcAft>
              <a:buFont typeface="Arial" panose="020B0604020202020204" pitchFamily="34" charset="0"/>
              <a:buChar char="•"/>
            </a:pPr>
            <a:endParaRPr lang="en-US" sz="900" dirty="0"/>
          </a:p>
          <a:p>
            <a:pPr marL="742950" lvl="1" indent="-228600">
              <a:lnSpc>
                <a:spcPct val="90000"/>
              </a:lnSpc>
              <a:spcAft>
                <a:spcPts val="600"/>
              </a:spcAft>
              <a:buFont typeface="Arial" panose="020B0604020202020204" pitchFamily="34" charset="0"/>
              <a:buChar char="•"/>
            </a:pPr>
            <a:endParaRPr lang="en-US" sz="900" dirty="0"/>
          </a:p>
          <a:p>
            <a:pPr lvl="1" indent="-228600">
              <a:lnSpc>
                <a:spcPct val="90000"/>
              </a:lnSpc>
              <a:spcAft>
                <a:spcPts val="600"/>
              </a:spcAft>
              <a:buFont typeface="Arial" panose="020B0604020202020204" pitchFamily="34" charset="0"/>
              <a:buChar char="•"/>
            </a:pPr>
            <a:endParaRPr lang="en-US" sz="900" dirty="0"/>
          </a:p>
        </p:txBody>
      </p:sp>
      <p:sp>
        <p:nvSpPr>
          <p:cNvPr id="4" name="Slide Number Placeholder 3"/>
          <p:cNvSpPr>
            <a:spLocks noGrp="1"/>
          </p:cNvSpPr>
          <p:nvPr>
            <p:ph type="sldNum" sz="quarter" idx="12"/>
          </p:nvPr>
        </p:nvSpPr>
        <p:spPr>
          <a:xfrm>
            <a:off x="8250174" y="6108192"/>
            <a:ext cx="411480" cy="548640"/>
          </a:xfrm>
          <a:prstGeom prst="ellipse">
            <a:avLst/>
          </a:prstGeom>
          <a:solidFill>
            <a:srgbClr val="774C45"/>
          </a:solidFill>
        </p:spPr>
        <p:txBody>
          <a:bodyPr vert="horz" lIns="91440" tIns="45720" rIns="91440" bIns="45720" rtlCol="0" anchor="ctr">
            <a:normAutofit fontScale="92500" lnSpcReduction="20000"/>
          </a:bodyPr>
          <a:lstStyle/>
          <a:p>
            <a:pPr algn="ctr">
              <a:spcAft>
                <a:spcPts val="600"/>
              </a:spcAft>
              <a:defRPr/>
            </a:pPr>
            <a:fld id="{C479D5F6-EDCB-402A-AC08-4943A1820E8F}" type="slidenum">
              <a:rPr lang="en-US" sz="1300">
                <a:solidFill>
                  <a:srgbClr val="FFFFFF"/>
                </a:solidFill>
                <a:latin typeface="Calibri" panose="020F0502020204030204"/>
              </a:rPr>
              <a:pPr algn="ctr">
                <a:spcAft>
                  <a:spcPts val="600"/>
                </a:spcAft>
                <a:defRPr/>
              </a:pPr>
              <a:t>12</a:t>
            </a:fld>
            <a:endParaRPr lang="en-US" sz="1300">
              <a:solidFill>
                <a:srgbClr val="FFFFFF"/>
              </a:solidFill>
              <a:latin typeface="Calibri" panose="020F0502020204030204"/>
            </a:endParaRPr>
          </a:p>
        </p:txBody>
      </p:sp>
    </p:spTree>
    <p:extLst>
      <p:ext uri="{BB962C8B-B14F-4D97-AF65-F5344CB8AC3E}">
        <p14:creationId xmlns:p14="http://schemas.microsoft.com/office/powerpoint/2010/main" val="109072070"/>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561"/>
          <p:cNvSpPr txBox="1">
            <a:spLocks/>
          </p:cNvSpPr>
          <p:nvPr/>
        </p:nvSpPr>
        <p:spPr>
          <a:xfrm>
            <a:off x="457200" y="1775460"/>
            <a:ext cx="8229600" cy="1245911"/>
          </a:xfrm>
          <a:prstGeom prst="rect">
            <a:avLst/>
          </a:prstGeom>
          <a:noFill/>
          <a:ln>
            <a:noFill/>
          </a:ln>
        </p:spPr>
        <p:txBody>
          <a:bodyPr spcFirstLastPara="1" vert="horz" wrap="square" lIns="91425" tIns="45700" rIns="91425" bIns="45700" rtlCol="0" anchor="t" anchorCtr="0">
            <a:noAutofit/>
          </a:bodyPr>
          <a:lstStyle>
            <a:lvl1pPr marL="274320" indent="-228600" algn="l" defTabSz="914400" rtl="0" eaLnBrk="1" latinLnBrk="0" hangingPunct="1">
              <a:spcBef>
                <a:spcPct val="20000"/>
              </a:spcBef>
              <a:buClr>
                <a:schemeClr val="accent1"/>
              </a:buClr>
              <a:buSzPct val="110000"/>
              <a:buFont typeface="Wingdings" charset="2"/>
              <a:buChar char="§"/>
              <a:defRPr sz="2800" b="0" kern="1200" spc="0" baseline="0">
                <a:solidFill>
                  <a:srgbClr val="5C6670"/>
                </a:solidFill>
                <a:latin typeface="+mn-lt"/>
                <a:ea typeface="+mn-ea"/>
                <a:cs typeface="+mn-cs"/>
              </a:defRPr>
            </a:lvl1pPr>
            <a:lvl2pPr marL="548640" indent="-182880" algn="l" defTabSz="914400" rtl="0" eaLnBrk="1" latinLnBrk="0" hangingPunct="1">
              <a:spcBef>
                <a:spcPct val="20000"/>
              </a:spcBef>
              <a:buClr>
                <a:schemeClr val="accent2"/>
              </a:buClr>
              <a:buSzPct val="110000"/>
              <a:buFont typeface="Wingdings" charset="2"/>
              <a:buChar char="§"/>
              <a:defRPr sz="2400" kern="1200" spc="0" baseline="0">
                <a:solidFill>
                  <a:srgbClr val="5C6670"/>
                </a:solidFill>
                <a:latin typeface="+mn-lt"/>
                <a:ea typeface="+mn-ea"/>
                <a:cs typeface="+mn-cs"/>
              </a:defRPr>
            </a:lvl2pPr>
            <a:lvl3pPr marL="822960" indent="-182880" algn="l" defTabSz="914400" rtl="0" eaLnBrk="1" latinLnBrk="0" hangingPunct="1">
              <a:spcBef>
                <a:spcPct val="20000"/>
              </a:spcBef>
              <a:buClr>
                <a:schemeClr val="accent3"/>
              </a:buClr>
              <a:buSzPct val="110000"/>
              <a:buFont typeface="Wingdings" charset="2"/>
              <a:buChar char="§"/>
              <a:defRPr sz="2000" kern="1200" spc="0" baseline="0">
                <a:solidFill>
                  <a:srgbClr val="5C6670"/>
                </a:solidFill>
                <a:latin typeface="+mn-lt"/>
                <a:ea typeface="+mn-ea"/>
                <a:cs typeface="+mn-cs"/>
              </a:defRPr>
            </a:lvl3pPr>
            <a:lvl4pPr marL="1097280" indent="-182880" algn="l" defTabSz="914400" rtl="0" eaLnBrk="1" latinLnBrk="0" hangingPunct="1">
              <a:spcBef>
                <a:spcPct val="20000"/>
              </a:spcBef>
              <a:buClr>
                <a:schemeClr val="accent4"/>
              </a:buClr>
              <a:buSzPct val="110000"/>
              <a:buFont typeface="Wingdings" charset="2"/>
              <a:buChar char="§"/>
              <a:defRPr sz="1800" kern="1200" spc="0">
                <a:solidFill>
                  <a:srgbClr val="5C6670"/>
                </a:solidFill>
                <a:latin typeface="+mn-lt"/>
                <a:ea typeface="+mn-ea"/>
                <a:cs typeface="+mn-cs"/>
              </a:defRPr>
            </a:lvl4pPr>
            <a:lvl5pPr marL="1280160" indent="-182880" algn="l" defTabSz="914400" rtl="0" eaLnBrk="1" latinLnBrk="0" hangingPunct="1">
              <a:spcBef>
                <a:spcPct val="20000"/>
              </a:spcBef>
              <a:buClr>
                <a:schemeClr val="accent6"/>
              </a:buClr>
              <a:buSzPct val="110000"/>
              <a:buFont typeface="Wingdings" charset="2"/>
              <a:buChar char="§"/>
              <a:defRPr sz="1600" kern="1200" spc="0" baseline="0">
                <a:solidFill>
                  <a:srgbClr val="5C6670"/>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a:lstStyle>
          <a:p>
            <a:pPr marL="45720" indent="0" algn="ctr">
              <a:spcBef>
                <a:spcPts val="0"/>
              </a:spcBef>
              <a:buSzPts val="3080"/>
              <a:buFont typeface="Noto Sans Symbols"/>
              <a:buNone/>
            </a:pPr>
            <a:r>
              <a:rPr lang="en-US" b="1" dirty="0">
                <a:solidFill>
                  <a:srgbClr val="000000"/>
                </a:solidFill>
                <a:latin typeface="Calibri"/>
                <a:ea typeface="Calibri"/>
                <a:cs typeface="Calibri"/>
                <a:sym typeface="Calibri"/>
              </a:rPr>
              <a:t>To build sustainability through</a:t>
            </a:r>
          </a:p>
          <a:p>
            <a:pPr marL="45720" indent="0" algn="ctr">
              <a:spcBef>
                <a:spcPts val="0"/>
              </a:spcBef>
              <a:buSzPts val="3080"/>
              <a:buFont typeface="Noto Sans Symbols"/>
              <a:buNone/>
            </a:pPr>
            <a:r>
              <a:rPr lang="en-US" b="1" dirty="0">
                <a:solidFill>
                  <a:srgbClr val="000000"/>
                </a:solidFill>
                <a:latin typeface="Calibri"/>
                <a:ea typeface="Calibri"/>
                <a:cs typeface="Calibri"/>
                <a:sym typeface="Calibri"/>
              </a:rPr>
              <a:t>Facilitation Skills for All! </a:t>
            </a:r>
          </a:p>
          <a:p>
            <a:pPr marL="45720" indent="0">
              <a:spcBef>
                <a:spcPts val="560"/>
              </a:spcBef>
              <a:buSzPts val="3080"/>
              <a:buFont typeface="Noto Sans Symbols"/>
              <a:buNone/>
            </a:pPr>
            <a:endParaRPr lang="en-US" dirty="0">
              <a:latin typeface="Calibri"/>
              <a:ea typeface="Calibri"/>
              <a:cs typeface="Calibri"/>
              <a:sym typeface="Calibri"/>
            </a:endParaRPr>
          </a:p>
          <a:p>
            <a:pPr marL="45720" indent="0">
              <a:spcBef>
                <a:spcPts val="560"/>
              </a:spcBef>
              <a:buSzPts val="3080"/>
              <a:buFont typeface="Noto Sans Symbols"/>
              <a:buNone/>
            </a:pPr>
            <a:endParaRPr lang="en-US" dirty="0">
              <a:latin typeface="Calibri"/>
              <a:ea typeface="Calibri"/>
              <a:cs typeface="Calibri"/>
              <a:sym typeface="Calibri"/>
            </a:endParaRPr>
          </a:p>
        </p:txBody>
      </p:sp>
      <p:sp>
        <p:nvSpPr>
          <p:cNvPr id="7" name="Shape 560"/>
          <p:cNvSpPr txBox="1">
            <a:spLocks/>
          </p:cNvSpPr>
          <p:nvPr/>
        </p:nvSpPr>
        <p:spPr>
          <a:xfrm>
            <a:off x="-1" y="125651"/>
            <a:ext cx="9010327" cy="1325563"/>
          </a:xfrm>
          <a:prstGeom prst="rect">
            <a:avLst/>
          </a:prstGeom>
          <a:noFill/>
          <a:ln>
            <a:noFill/>
          </a:ln>
        </p:spPr>
        <p:txBody>
          <a:bodyPr spcFirstLastPara="1" vert="horz" wrap="square" lIns="91425" tIns="45700" rIns="91425" bIns="45700" rtlCol="0" anchor="ctr" anchorCtr="0">
            <a:noAutofit/>
          </a:bodyPr>
          <a:lstStyle>
            <a:lvl1pPr algn="ctr" defTabSz="914400" rtl="0" eaLnBrk="1" latinLnBrk="0" hangingPunct="1">
              <a:spcBef>
                <a:spcPct val="0"/>
              </a:spcBef>
              <a:buNone/>
              <a:defRPr sz="3600" b="0" i="0" kern="1200" cap="none" spc="200" baseline="0">
                <a:ln>
                  <a:noFill/>
                </a:ln>
                <a:solidFill>
                  <a:schemeClr val="bg1"/>
                </a:solidFill>
                <a:effectLst/>
                <a:latin typeface="Museo Slab 500"/>
                <a:ea typeface="+mj-ea"/>
                <a:cs typeface="Museo Slab 500"/>
              </a:defRPr>
            </a:lvl1pPr>
          </a:lstStyle>
          <a:p>
            <a:pPr>
              <a:spcBef>
                <a:spcPts val="0"/>
              </a:spcBef>
              <a:buClr>
                <a:schemeClr val="lt1"/>
              </a:buClr>
              <a:buSzPts val="5400"/>
              <a:buFont typeface="Arial"/>
              <a:buNone/>
            </a:pPr>
            <a:r>
              <a:rPr lang="en-US" sz="5400" b="1" dirty="0">
                <a:solidFill>
                  <a:schemeClr val="lt1"/>
                </a:solidFill>
                <a:latin typeface="Arial"/>
                <a:ea typeface="Arial"/>
                <a:cs typeface="Arial"/>
                <a:sym typeface="Arial"/>
              </a:rPr>
              <a:t>Ultimate Goal</a:t>
            </a:r>
          </a:p>
        </p:txBody>
      </p:sp>
      <p:grpSp>
        <p:nvGrpSpPr>
          <p:cNvPr id="8" name="Shape 562"/>
          <p:cNvGrpSpPr/>
          <p:nvPr/>
        </p:nvGrpSpPr>
        <p:grpSpPr>
          <a:xfrm>
            <a:off x="346550" y="2224365"/>
            <a:ext cx="8663776" cy="3004584"/>
            <a:chOff x="99223" y="333214"/>
            <a:chExt cx="8663776" cy="3004584"/>
          </a:xfrm>
        </p:grpSpPr>
        <p:sp>
          <p:nvSpPr>
            <p:cNvPr id="9" name="Shape 563"/>
            <p:cNvSpPr/>
            <p:nvPr/>
          </p:nvSpPr>
          <p:spPr>
            <a:xfrm rot="-5400000">
              <a:off x="5821436" y="389346"/>
              <a:ext cx="2990990" cy="2892136"/>
            </a:xfrm>
            <a:prstGeom prst="downArrow">
              <a:avLst>
                <a:gd name="adj1" fmla="val 50000"/>
                <a:gd name="adj2" fmla="val 35000"/>
              </a:avLst>
            </a:prstGeom>
            <a:solidFill>
              <a:srgbClr val="800002"/>
            </a:solidFill>
            <a:ln>
              <a:noFill/>
            </a:ln>
            <a:effectLst>
              <a:outerShdw blurRad="38100" dist="25400" dir="5400000" rotWithShape="0">
                <a:srgbClr val="000000">
                  <a:alpha val="44705"/>
                </a:srgbClr>
              </a:outerShdw>
            </a:effectLst>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 name="Shape 564"/>
            <p:cNvSpPr txBox="1"/>
            <p:nvPr/>
          </p:nvSpPr>
          <p:spPr>
            <a:xfrm>
              <a:off x="5870864" y="1087665"/>
              <a:ext cx="2386012" cy="1495495"/>
            </a:xfrm>
            <a:prstGeom prst="rect">
              <a:avLst/>
            </a:prstGeom>
            <a:noFill/>
            <a:ln>
              <a:noFill/>
            </a:ln>
          </p:spPr>
          <p:txBody>
            <a:bodyPr spcFirstLastPara="1" wrap="square" lIns="149350" tIns="149350" rIns="149350" bIns="149350" anchor="ctr" anchorCtr="0">
              <a:noAutofit/>
            </a:bodyPr>
            <a:lstStyle/>
            <a:p>
              <a:pPr marL="0" marR="0" lvl="0" indent="0" algn="ctr" rtl="0">
                <a:lnSpc>
                  <a:spcPct val="90000"/>
                </a:lnSpc>
                <a:spcBef>
                  <a:spcPts val="0"/>
                </a:spcBef>
                <a:spcAft>
                  <a:spcPts val="0"/>
                </a:spcAft>
                <a:buNone/>
              </a:pPr>
              <a:r>
                <a:rPr lang="en-US" sz="2100" b="1">
                  <a:solidFill>
                    <a:schemeClr val="lt1"/>
                  </a:solidFill>
                  <a:latin typeface="Calibri"/>
                  <a:ea typeface="Calibri"/>
                  <a:cs typeface="Calibri"/>
                  <a:sym typeface="Calibri"/>
                </a:rPr>
                <a:t>Impartial Statewide Facilitator</a:t>
              </a:r>
              <a:endParaRPr sz="2100" b="1">
                <a:solidFill>
                  <a:schemeClr val="lt1"/>
                </a:solidFill>
                <a:latin typeface="Calibri"/>
                <a:ea typeface="Calibri"/>
                <a:cs typeface="Calibri"/>
                <a:sym typeface="Calibri"/>
              </a:endParaRPr>
            </a:p>
          </p:txBody>
        </p:sp>
        <p:sp>
          <p:nvSpPr>
            <p:cNvPr id="12" name="Shape 565"/>
            <p:cNvSpPr/>
            <p:nvPr/>
          </p:nvSpPr>
          <p:spPr>
            <a:xfrm rot="5400000">
              <a:off x="-20233" y="452670"/>
              <a:ext cx="3004584" cy="2765672"/>
            </a:xfrm>
            <a:prstGeom prst="downArrow">
              <a:avLst>
                <a:gd name="adj1" fmla="val 50000"/>
                <a:gd name="adj2" fmla="val 35000"/>
              </a:avLst>
            </a:prstGeom>
            <a:gradFill>
              <a:gsLst>
                <a:gs pos="0">
                  <a:srgbClr val="8DC43E"/>
                </a:gs>
                <a:gs pos="90000">
                  <a:srgbClr val="8DC43E"/>
                </a:gs>
                <a:gs pos="100000">
                  <a:srgbClr val="82B639"/>
                </a:gs>
              </a:gsLst>
              <a:path path="circle">
                <a:fillToRect l="50000" t="50000" r="50000" b="50000"/>
              </a:path>
              <a:tileRect/>
            </a:gradFill>
            <a:ln>
              <a:noFill/>
            </a:ln>
            <a:effectLst>
              <a:outerShdw blurRad="38100" dist="25400" dir="5400000" rotWithShape="0">
                <a:srgbClr val="000000">
                  <a:alpha val="44705"/>
                </a:srgbClr>
              </a:outerShdw>
            </a:effectLst>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3" name="Shape 566"/>
            <p:cNvSpPr txBox="1"/>
            <p:nvPr/>
          </p:nvSpPr>
          <p:spPr>
            <a:xfrm>
              <a:off x="583217" y="1084360"/>
              <a:ext cx="2281679" cy="1502292"/>
            </a:xfrm>
            <a:prstGeom prst="rect">
              <a:avLst/>
            </a:prstGeom>
            <a:noFill/>
            <a:ln>
              <a:noFill/>
            </a:ln>
          </p:spPr>
          <p:txBody>
            <a:bodyPr spcFirstLastPara="1" wrap="square" lIns="149350" tIns="149350" rIns="149350" bIns="149350" anchor="ctr" anchorCtr="0">
              <a:noAutofit/>
            </a:bodyPr>
            <a:lstStyle/>
            <a:p>
              <a:pPr marL="0" marR="0" lvl="0" indent="0" algn="ctr" rtl="0">
                <a:lnSpc>
                  <a:spcPct val="90000"/>
                </a:lnSpc>
                <a:spcBef>
                  <a:spcPts val="0"/>
                </a:spcBef>
                <a:spcAft>
                  <a:spcPts val="0"/>
                </a:spcAft>
                <a:buNone/>
              </a:pPr>
              <a:r>
                <a:rPr lang="en-US" sz="2100" b="1" dirty="0">
                  <a:solidFill>
                    <a:schemeClr val="lt1"/>
                  </a:solidFill>
                  <a:latin typeface="Calibri"/>
                  <a:ea typeface="Calibri"/>
                  <a:cs typeface="Calibri"/>
                  <a:sym typeface="Calibri"/>
                </a:rPr>
                <a:t> Use of Facilitation Skills By All IEP Members</a:t>
              </a:r>
              <a:endParaRPr sz="2100" b="1" dirty="0">
                <a:solidFill>
                  <a:schemeClr val="lt1"/>
                </a:solidFill>
                <a:latin typeface="Calibri"/>
                <a:ea typeface="Calibri"/>
                <a:cs typeface="Calibri"/>
                <a:sym typeface="Calibri"/>
              </a:endParaRPr>
            </a:p>
          </p:txBody>
        </p:sp>
      </p:grpSp>
      <p:sp>
        <p:nvSpPr>
          <p:cNvPr id="14" name="Shape 567"/>
          <p:cNvSpPr txBox="1"/>
          <p:nvPr/>
        </p:nvSpPr>
        <p:spPr>
          <a:xfrm>
            <a:off x="3245067" y="2975511"/>
            <a:ext cx="2740276" cy="1498800"/>
          </a:xfrm>
          <a:prstGeom prst="rect">
            <a:avLst/>
          </a:prstGeom>
          <a:solidFill>
            <a:schemeClr val="accent2"/>
          </a:solidFill>
          <a:ln w="25400" cap="flat" cmpd="sng">
            <a:solidFill>
              <a:srgbClr val="A27200"/>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100" b="1" dirty="0">
                <a:latin typeface="Calibri"/>
                <a:ea typeface="Calibri"/>
                <a:cs typeface="Calibri"/>
                <a:sym typeface="Calibri"/>
              </a:rPr>
              <a:t>Impartial Facilitator From the District, a Neighboring District or Community Agency</a:t>
            </a:r>
            <a:endParaRPr sz="2100" b="1" dirty="0">
              <a:latin typeface="Calibri"/>
              <a:ea typeface="Calibri"/>
              <a:cs typeface="Calibri"/>
              <a:sym typeface="Calibri"/>
            </a:endParaRPr>
          </a:p>
        </p:txBody>
      </p:sp>
      <p:sp>
        <p:nvSpPr>
          <p:cNvPr id="2" name="Rectangle 1"/>
          <p:cNvSpPr/>
          <p:nvPr/>
        </p:nvSpPr>
        <p:spPr>
          <a:xfrm>
            <a:off x="4454820" y="3275112"/>
            <a:ext cx="234360" cy="307777"/>
          </a:xfrm>
          <a:prstGeom prst="rect">
            <a:avLst/>
          </a:prstGeom>
        </p:spPr>
        <p:txBody>
          <a:bodyPr wrap="none">
            <a:spAutoFit/>
          </a:bodyPr>
          <a:lstStyle/>
          <a:p>
            <a:r>
              <a:rPr lang="en-US" dirty="0"/>
              <a:t> </a:t>
            </a:r>
          </a:p>
        </p:txBody>
      </p:sp>
    </p:spTree>
    <p:extLst>
      <p:ext uri="{BB962C8B-B14F-4D97-AF65-F5344CB8AC3E}">
        <p14:creationId xmlns:p14="http://schemas.microsoft.com/office/powerpoint/2010/main" val="3429969748"/>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414141"/>
        </a:solidFill>
        <a:effectLst/>
      </p:bgPr>
    </p:bg>
    <p:spTree>
      <p:nvGrpSpPr>
        <p:cNvPr id="1" name="Shape 1258"/>
        <p:cNvGrpSpPr/>
        <p:nvPr/>
      </p:nvGrpSpPr>
      <p:grpSpPr>
        <a:xfrm>
          <a:off x="0" y="0"/>
          <a:ext cx="0" cy="0"/>
          <a:chOff x="0" y="0"/>
          <a:chExt cx="0" cy="0"/>
        </a:xfrm>
      </p:grpSpPr>
      <p:sp>
        <p:nvSpPr>
          <p:cNvPr id="1259" name="Google Shape;1259;p16"/>
          <p:cNvSpPr/>
          <p:nvPr/>
        </p:nvSpPr>
        <p:spPr>
          <a:xfrm>
            <a:off x="0" y="-3324"/>
            <a:ext cx="9144000" cy="6861324"/>
          </a:xfrm>
          <a:prstGeom prst="rect">
            <a:avLst/>
          </a:prstGeom>
          <a:solidFill>
            <a:schemeClr val="dk1">
              <a:alpha val="8627"/>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1260" name="Google Shape;1260;p16"/>
          <p:cNvSpPr/>
          <p:nvPr/>
        </p:nvSpPr>
        <p:spPr>
          <a:xfrm>
            <a:off x="0" y="0"/>
            <a:ext cx="8840065" cy="6858000"/>
          </a:xfrm>
          <a:custGeom>
            <a:avLst/>
            <a:gdLst/>
            <a:ahLst/>
            <a:cxnLst/>
            <a:rect l="l" t="t" r="r" b="b"/>
            <a:pathLst>
              <a:path w="11786754" h="6858000" extrusionOk="0">
                <a:moveTo>
                  <a:pt x="0" y="0"/>
                </a:moveTo>
                <a:lnTo>
                  <a:pt x="8610600" y="0"/>
                </a:lnTo>
                <a:lnTo>
                  <a:pt x="11786754" y="6858000"/>
                </a:lnTo>
                <a:lnTo>
                  <a:pt x="0" y="6858000"/>
                </a:lnTo>
                <a:close/>
              </a:path>
            </a:pathLst>
          </a:custGeom>
          <a:solidFill>
            <a:schemeClr val="dk1">
              <a:alpha val="29803"/>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61" name="Google Shape;1261;p16"/>
          <p:cNvSpPr/>
          <p:nvPr/>
        </p:nvSpPr>
        <p:spPr>
          <a:xfrm>
            <a:off x="0" y="0"/>
            <a:ext cx="2686050" cy="6858000"/>
          </a:xfrm>
          <a:custGeom>
            <a:avLst/>
            <a:gdLst/>
            <a:ahLst/>
            <a:cxnLst/>
            <a:rect l="l" t="t" r="r" b="b"/>
            <a:pathLst>
              <a:path w="3581400" h="6858000" extrusionOk="0">
                <a:moveTo>
                  <a:pt x="0" y="0"/>
                </a:moveTo>
                <a:lnTo>
                  <a:pt x="405246" y="0"/>
                </a:lnTo>
                <a:lnTo>
                  <a:pt x="3581400" y="6858000"/>
                </a:lnTo>
                <a:lnTo>
                  <a:pt x="0" y="6858000"/>
                </a:lnTo>
                <a:close/>
              </a:path>
            </a:pathLst>
          </a:custGeom>
          <a:solidFill>
            <a:schemeClr val="dk1">
              <a:alpha val="29803"/>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62" name="Google Shape;1262;p16"/>
          <p:cNvSpPr txBox="1">
            <a:spLocks noGrp="1"/>
          </p:cNvSpPr>
          <p:nvPr>
            <p:ph type="title"/>
          </p:nvPr>
        </p:nvSpPr>
        <p:spPr>
          <a:xfrm>
            <a:off x="385436" y="243008"/>
            <a:ext cx="7890527" cy="1325563"/>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lt1"/>
              </a:buClr>
              <a:buSzPts val="3200"/>
              <a:buFont typeface="Arial"/>
              <a:buNone/>
            </a:pPr>
            <a:r>
              <a:rPr lang="en-US" sz="3200">
                <a:solidFill>
                  <a:schemeClr val="lt1"/>
                </a:solidFill>
              </a:rPr>
              <a:t>Colorado’s ADR Data Snapshot</a:t>
            </a:r>
            <a:br>
              <a:rPr lang="en-US" sz="3200">
                <a:solidFill>
                  <a:schemeClr val="lt1"/>
                </a:solidFill>
              </a:rPr>
            </a:br>
            <a:r>
              <a:rPr lang="en-US" sz="3200">
                <a:solidFill>
                  <a:schemeClr val="lt1"/>
                </a:solidFill>
              </a:rPr>
              <a:t>Fall of 2017-Present</a:t>
            </a:r>
            <a:endParaRPr/>
          </a:p>
        </p:txBody>
      </p:sp>
      <p:sp>
        <p:nvSpPr>
          <p:cNvPr id="1263" name="Google Shape;1263;p16"/>
          <p:cNvSpPr txBox="1">
            <a:spLocks noGrp="1"/>
          </p:cNvSpPr>
          <p:nvPr>
            <p:ph type="body" idx="1"/>
          </p:nvPr>
        </p:nvSpPr>
        <p:spPr>
          <a:xfrm>
            <a:off x="303935" y="1382751"/>
            <a:ext cx="4509365" cy="5338724"/>
          </a:xfrm>
          <a:prstGeom prst="rect">
            <a:avLst/>
          </a:prstGeom>
          <a:noFill/>
          <a:ln>
            <a:noFill/>
          </a:ln>
        </p:spPr>
        <p:txBody>
          <a:bodyPr spcFirstLastPara="1" wrap="square" lIns="0" tIns="0" rIns="0" bIns="45700" anchor="t" anchorCtr="0">
            <a:normAutofit fontScale="92500"/>
          </a:bodyPr>
          <a:lstStyle/>
          <a:p>
            <a:pPr marL="171450" lvl="0" indent="-171450" algn="l" rtl="0">
              <a:lnSpc>
                <a:spcPct val="90000"/>
              </a:lnSpc>
              <a:spcBef>
                <a:spcPts val="0"/>
              </a:spcBef>
              <a:spcAft>
                <a:spcPts val="0"/>
              </a:spcAft>
              <a:buClr>
                <a:schemeClr val="lt1"/>
              </a:buClr>
              <a:buSzPct val="100000"/>
              <a:buChar char="•"/>
            </a:pPr>
            <a:r>
              <a:rPr lang="en-US" sz="2000" dirty="0"/>
              <a:t>Trainings</a:t>
            </a:r>
            <a:endParaRPr dirty="0"/>
          </a:p>
          <a:p>
            <a:pPr marL="514350" lvl="1" indent="-171450" algn="l" rtl="0">
              <a:lnSpc>
                <a:spcPct val="90000"/>
              </a:lnSpc>
              <a:spcBef>
                <a:spcPts val="375"/>
              </a:spcBef>
              <a:spcAft>
                <a:spcPts val="0"/>
              </a:spcAft>
              <a:buClr>
                <a:schemeClr val="lt1"/>
              </a:buClr>
              <a:buSzPct val="100000"/>
              <a:buChar char="•"/>
            </a:pPr>
            <a:r>
              <a:rPr lang="en-US" sz="2000" dirty="0"/>
              <a:t>Over 1000 trained in the Improving IEP Teams:  Skills for Resolving Conflict</a:t>
            </a:r>
            <a:endParaRPr dirty="0"/>
          </a:p>
          <a:p>
            <a:pPr marL="514350" lvl="1" indent="-171450" algn="l" rtl="0">
              <a:lnSpc>
                <a:spcPct val="90000"/>
              </a:lnSpc>
              <a:spcBef>
                <a:spcPts val="375"/>
              </a:spcBef>
              <a:spcAft>
                <a:spcPts val="0"/>
              </a:spcAft>
              <a:buClr>
                <a:schemeClr val="lt1"/>
              </a:buClr>
              <a:buSzPct val="100000"/>
              <a:buChar char="•"/>
            </a:pPr>
            <a:r>
              <a:rPr lang="en-US" sz="2000" dirty="0"/>
              <a:t>Over 200 trained as neutral IEP Facilitators </a:t>
            </a:r>
            <a:endParaRPr dirty="0"/>
          </a:p>
          <a:p>
            <a:pPr marL="514350" lvl="1" indent="-171450" algn="l" rtl="0">
              <a:lnSpc>
                <a:spcPct val="90000"/>
              </a:lnSpc>
              <a:spcBef>
                <a:spcPts val="375"/>
              </a:spcBef>
              <a:spcAft>
                <a:spcPts val="0"/>
              </a:spcAft>
              <a:buClr>
                <a:schemeClr val="lt1"/>
              </a:buClr>
              <a:buSzPct val="100000"/>
              <a:buChar char="•"/>
            </a:pPr>
            <a:r>
              <a:rPr lang="en-US" sz="2000" dirty="0"/>
              <a:t>Skills taught at multiple conferences and shortened trainings in districts</a:t>
            </a:r>
            <a:endParaRPr dirty="0"/>
          </a:p>
          <a:p>
            <a:pPr marL="514350" lvl="1" indent="-171450" algn="l" rtl="0">
              <a:lnSpc>
                <a:spcPct val="90000"/>
              </a:lnSpc>
              <a:spcBef>
                <a:spcPts val="375"/>
              </a:spcBef>
              <a:spcAft>
                <a:spcPts val="0"/>
              </a:spcAft>
              <a:buClr>
                <a:schemeClr val="lt1"/>
              </a:buClr>
              <a:buSzPct val="100000"/>
              <a:buChar char="•"/>
            </a:pPr>
            <a:r>
              <a:rPr lang="en-US" sz="2000" dirty="0"/>
              <a:t>99.5% of participants’ survey responses found the training extremely helpful in their day-to-day IEP meetings, with the visual tools as very valuable.</a:t>
            </a:r>
            <a:endParaRPr dirty="0"/>
          </a:p>
          <a:p>
            <a:pPr marL="171450" lvl="0" indent="-171450" algn="l" rtl="0">
              <a:lnSpc>
                <a:spcPct val="90000"/>
              </a:lnSpc>
              <a:spcBef>
                <a:spcPts val="750"/>
              </a:spcBef>
              <a:spcAft>
                <a:spcPts val="0"/>
              </a:spcAft>
              <a:buClr>
                <a:schemeClr val="lt1"/>
              </a:buClr>
              <a:buSzPct val="100000"/>
              <a:buChar char="•"/>
            </a:pPr>
            <a:r>
              <a:rPr lang="en-US" sz="2000" dirty="0"/>
              <a:t>Facilitations</a:t>
            </a:r>
            <a:endParaRPr dirty="0"/>
          </a:p>
          <a:p>
            <a:pPr marL="514350" lvl="1" indent="-171450" algn="l" rtl="0">
              <a:lnSpc>
                <a:spcPct val="90000"/>
              </a:lnSpc>
              <a:spcBef>
                <a:spcPts val="375"/>
              </a:spcBef>
              <a:spcAft>
                <a:spcPts val="0"/>
              </a:spcAft>
              <a:buClr>
                <a:schemeClr val="lt1"/>
              </a:buClr>
              <a:buSzPct val="100000"/>
              <a:buChar char="•"/>
            </a:pPr>
            <a:r>
              <a:rPr lang="en-US" sz="2000" dirty="0"/>
              <a:t>392 requests for statewide facilitators</a:t>
            </a:r>
            <a:endParaRPr dirty="0"/>
          </a:p>
          <a:p>
            <a:pPr marL="171450" lvl="0" indent="-171450" algn="l" rtl="0">
              <a:lnSpc>
                <a:spcPct val="90000"/>
              </a:lnSpc>
              <a:spcBef>
                <a:spcPts val="750"/>
              </a:spcBef>
              <a:spcAft>
                <a:spcPts val="0"/>
              </a:spcAft>
              <a:buClr>
                <a:schemeClr val="lt1"/>
              </a:buClr>
              <a:buSzPct val="100000"/>
              <a:buChar char="•"/>
            </a:pPr>
            <a:r>
              <a:rPr lang="en-US" sz="2000" dirty="0"/>
              <a:t>Has this reduced the likelihood that other Dispute Resolution options will be utilized?</a:t>
            </a:r>
            <a:endParaRPr dirty="0"/>
          </a:p>
          <a:p>
            <a:pPr marL="514350" lvl="1" indent="-171450" algn="l" rtl="0">
              <a:lnSpc>
                <a:spcPct val="90000"/>
              </a:lnSpc>
              <a:spcBef>
                <a:spcPts val="375"/>
              </a:spcBef>
              <a:spcAft>
                <a:spcPts val="0"/>
              </a:spcAft>
              <a:buClr>
                <a:schemeClr val="lt1"/>
              </a:buClr>
              <a:buSzPct val="100000"/>
              <a:buChar char="•"/>
            </a:pPr>
            <a:r>
              <a:rPr lang="en-US" sz="2000" dirty="0"/>
              <a:t>87% of respondents in the IEP meetings facilitated by a statewide facilitator said it was likely.</a:t>
            </a:r>
            <a:endParaRPr dirty="0"/>
          </a:p>
          <a:p>
            <a:pPr marL="857250" lvl="2" indent="-89217" algn="l" rtl="0">
              <a:lnSpc>
                <a:spcPct val="90000"/>
              </a:lnSpc>
              <a:spcBef>
                <a:spcPts val="375"/>
              </a:spcBef>
              <a:spcAft>
                <a:spcPts val="0"/>
              </a:spcAft>
              <a:buClr>
                <a:schemeClr val="lt1"/>
              </a:buClr>
              <a:buSzPct val="100000"/>
              <a:buNone/>
            </a:pPr>
            <a:endParaRPr sz="1400" dirty="0"/>
          </a:p>
          <a:p>
            <a:pPr marL="857250" lvl="2" indent="-89217" algn="l" rtl="0">
              <a:lnSpc>
                <a:spcPct val="90000"/>
              </a:lnSpc>
              <a:spcBef>
                <a:spcPts val="375"/>
              </a:spcBef>
              <a:spcAft>
                <a:spcPts val="0"/>
              </a:spcAft>
              <a:buClr>
                <a:schemeClr val="lt1"/>
              </a:buClr>
              <a:buSzPct val="100000"/>
              <a:buNone/>
            </a:pPr>
            <a:endParaRPr sz="1400" dirty="0"/>
          </a:p>
        </p:txBody>
      </p:sp>
      <p:pic>
        <p:nvPicPr>
          <p:cNvPr id="1264" name="Google Shape;1264;p16" descr="Logo&#10;&#10;Description automatically generated"/>
          <p:cNvPicPr preferRelativeResize="0"/>
          <p:nvPr/>
        </p:nvPicPr>
        <p:blipFill rotWithShape="1">
          <a:blip r:embed="rId3">
            <a:alphaModFix/>
          </a:blip>
          <a:srcRect/>
          <a:stretch/>
        </p:blipFill>
        <p:spPr>
          <a:xfrm>
            <a:off x="5173048" y="2634422"/>
            <a:ext cx="3701978" cy="1850989"/>
          </a:xfrm>
          <a:prstGeom prst="rect">
            <a:avLst/>
          </a:prstGeom>
          <a:noFill/>
          <a:ln>
            <a:noFill/>
          </a:ln>
        </p:spPr>
      </p:pic>
      <p:sp>
        <p:nvSpPr>
          <p:cNvPr id="1265" name="Google Shape;1265;p16"/>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rm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FFFFFF"/>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t>14</a:t>
            </a:fld>
            <a:endParaRPr kumimoji="0" sz="1200" b="0" i="0" u="none" strike="noStrike" kern="0" cap="none" spc="0" normalizeH="0" baseline="0" noProof="0">
              <a:ln>
                <a:noFill/>
              </a:ln>
              <a:solidFill>
                <a:srgbClr val="FFFFFF"/>
              </a:solidFill>
              <a:effectLst/>
              <a:uLnTx/>
              <a:uFillTx/>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0" indent="0" algn="ctr">
              <a:buNone/>
            </a:pPr>
            <a:r>
              <a:rPr lang="en-US" sz="8000" dirty="0"/>
              <a:t>Taste of the Training!</a:t>
            </a:r>
          </a:p>
          <a:p>
            <a:pPr marL="0" indent="0" algn="ctr">
              <a:buNone/>
            </a:pPr>
            <a:endParaRPr lang="en-US" sz="8000" dirty="0"/>
          </a:p>
        </p:txBody>
      </p:sp>
      <p:sp>
        <p:nvSpPr>
          <p:cNvPr id="4" name="Slide Number Placeholder 3"/>
          <p:cNvSpPr>
            <a:spLocks noGrp="1"/>
          </p:cNvSpPr>
          <p:nvPr>
            <p:ph type="sldNum" sz="quarter" idx="12"/>
          </p:nvPr>
        </p:nvSpPr>
        <p:spPr/>
        <p:txBody>
          <a:bodyPr/>
          <a:lstStyle/>
          <a:p>
            <a:fld id="{C479D5F6-EDCB-402A-AC08-4943A1820E8F}" type="slidenum">
              <a:rPr lang="en-US" smtClean="0"/>
              <a:pPr/>
              <a:t>15</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9252" y="3595624"/>
            <a:ext cx="4181000" cy="3121152"/>
          </a:xfrm>
          <a:prstGeom prst="rect">
            <a:avLst/>
          </a:prstGeom>
        </p:spPr>
      </p:pic>
    </p:spTree>
    <p:extLst>
      <p:ext uri="{BB962C8B-B14F-4D97-AF65-F5344CB8AC3E}">
        <p14:creationId xmlns:p14="http://schemas.microsoft.com/office/powerpoint/2010/main" val="34894217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Powerful Tools</a:t>
            </a:r>
          </a:p>
        </p:txBody>
      </p:sp>
      <p:sp>
        <p:nvSpPr>
          <p:cNvPr id="3" name="Content Placeholder 2"/>
          <p:cNvSpPr>
            <a:spLocks noGrp="1"/>
          </p:cNvSpPr>
          <p:nvPr>
            <p:ph idx="1"/>
          </p:nvPr>
        </p:nvSpPr>
        <p:spPr/>
        <p:txBody>
          <a:bodyPr/>
          <a:lstStyle/>
          <a:p>
            <a:pPr marL="45720" lvl="0" indent="0">
              <a:spcBef>
                <a:spcPts val="0"/>
              </a:spcBef>
              <a:buClr>
                <a:schemeClr val="accent1"/>
              </a:buClr>
              <a:buSzPts val="3080"/>
              <a:buNone/>
            </a:pPr>
            <a:r>
              <a:rPr lang="en-US" sz="2800" b="1" dirty="0">
                <a:solidFill>
                  <a:srgbClr val="C00000"/>
                </a:solidFill>
                <a:ea typeface="Calibri"/>
                <a:cs typeface="Calibri"/>
                <a:sym typeface="Calibri"/>
              </a:rPr>
              <a:t>Use VISUALS!</a:t>
            </a:r>
            <a:endParaRPr lang="en-US" dirty="0"/>
          </a:p>
          <a:p>
            <a:pPr marL="274320" lvl="1">
              <a:lnSpc>
                <a:spcPct val="80000"/>
              </a:lnSpc>
              <a:spcBef>
                <a:spcPts val="600"/>
              </a:spcBef>
              <a:buClr>
                <a:schemeClr val="accent1"/>
              </a:buClr>
              <a:buSzPts val="3300"/>
              <a:buFont typeface="Noto Sans Symbols"/>
              <a:buChar char="▪"/>
            </a:pPr>
            <a:r>
              <a:rPr lang="en-US" sz="3000" dirty="0">
                <a:ea typeface="Calibri"/>
                <a:cs typeface="Calibri"/>
                <a:sym typeface="Calibri"/>
              </a:rPr>
              <a:t>Increases understanding</a:t>
            </a:r>
            <a:endParaRPr lang="en-US" dirty="0"/>
          </a:p>
          <a:p>
            <a:pPr marL="274320" lvl="1">
              <a:lnSpc>
                <a:spcPct val="80000"/>
              </a:lnSpc>
              <a:spcBef>
                <a:spcPts val="600"/>
              </a:spcBef>
              <a:buClr>
                <a:schemeClr val="accent1"/>
              </a:buClr>
              <a:buSzPts val="3300"/>
              <a:buFont typeface="Noto Sans Symbols"/>
              <a:buChar char="▪"/>
            </a:pPr>
            <a:r>
              <a:rPr lang="en-US" sz="3000" dirty="0">
                <a:ea typeface="Calibri"/>
                <a:cs typeface="Calibri"/>
                <a:sym typeface="Calibri"/>
              </a:rPr>
              <a:t>Keeps teams on track</a:t>
            </a:r>
            <a:endParaRPr lang="en-US" sz="800" dirty="0">
              <a:ea typeface="Calibri"/>
              <a:cs typeface="Calibri"/>
              <a:sym typeface="Calibri"/>
            </a:endParaRPr>
          </a:p>
          <a:p>
            <a:pPr marL="681038" lvl="1" indent="-315913">
              <a:spcBef>
                <a:spcPts val="480"/>
              </a:spcBef>
              <a:buClr>
                <a:schemeClr val="accent2"/>
              </a:buClr>
              <a:buSzPts val="2640"/>
              <a:buFont typeface="Noto Sans Symbols"/>
              <a:buChar char="▪"/>
            </a:pPr>
            <a:r>
              <a:rPr lang="en-US" sz="2400" dirty="0">
                <a:ea typeface="Calibri"/>
                <a:cs typeface="Calibri"/>
                <a:sym typeface="Calibri"/>
              </a:rPr>
              <a:t>Charting to create visual memory</a:t>
            </a:r>
          </a:p>
          <a:p>
            <a:pPr marL="681038" lvl="1" indent="-315913">
              <a:spcBef>
                <a:spcPts val="480"/>
              </a:spcBef>
              <a:buClr>
                <a:schemeClr val="accent2"/>
              </a:buClr>
              <a:buSzPts val="2640"/>
              <a:buFont typeface="Noto Sans Symbols"/>
              <a:buChar char="▪"/>
            </a:pPr>
            <a:r>
              <a:rPr lang="en-US" sz="2400" dirty="0">
                <a:ea typeface="Calibri"/>
                <a:cs typeface="Calibri"/>
                <a:sym typeface="Calibri"/>
              </a:rPr>
              <a:t>FAPE Continuum to focus areas for discussion</a:t>
            </a:r>
            <a:endParaRPr lang="en-US" dirty="0"/>
          </a:p>
          <a:p>
            <a:pPr marL="681038" lvl="1" indent="-315913">
              <a:spcBef>
                <a:spcPts val="480"/>
              </a:spcBef>
              <a:buClr>
                <a:schemeClr val="accent2"/>
              </a:buClr>
              <a:buSzPts val="2640"/>
              <a:buFont typeface="Noto Sans Symbols"/>
              <a:buChar char="▪"/>
            </a:pPr>
            <a:r>
              <a:rPr lang="en-US" sz="2400" dirty="0">
                <a:ea typeface="Calibri"/>
                <a:cs typeface="Calibri"/>
                <a:sym typeface="Calibri"/>
              </a:rPr>
              <a:t>Predefined agenda to plan time and stay on target</a:t>
            </a:r>
            <a:endParaRPr lang="en-US" dirty="0"/>
          </a:p>
          <a:p>
            <a:pPr marL="681038" lvl="1" indent="-315913">
              <a:spcBef>
                <a:spcPts val="480"/>
              </a:spcBef>
              <a:buClr>
                <a:schemeClr val="accent2"/>
              </a:buClr>
              <a:buSzPts val="2640"/>
              <a:buFont typeface="Noto Sans Symbols"/>
              <a:buChar char="▪"/>
            </a:pPr>
            <a:r>
              <a:rPr lang="en-US" sz="2400" dirty="0">
                <a:ea typeface="Calibri"/>
                <a:cs typeface="Calibri"/>
                <a:sym typeface="Calibri"/>
              </a:rPr>
              <a:t>Conflict wheel to target primary source of issues</a:t>
            </a:r>
            <a:endParaRPr lang="en-US" dirty="0"/>
          </a:p>
          <a:p>
            <a:pPr marL="681038" lvl="1" indent="-315913">
              <a:spcBef>
                <a:spcPts val="480"/>
              </a:spcBef>
              <a:buClr>
                <a:schemeClr val="accent2"/>
              </a:buClr>
              <a:buSzPts val="2640"/>
              <a:buFont typeface="Noto Sans Symbols"/>
              <a:buChar char="▪"/>
            </a:pPr>
            <a:r>
              <a:rPr lang="en-US" sz="2400" dirty="0">
                <a:ea typeface="Calibri"/>
                <a:cs typeface="Calibri"/>
                <a:sym typeface="Calibri"/>
              </a:rPr>
              <a:t>Power of intentional words to build trust/team</a:t>
            </a:r>
            <a:endParaRPr lang="en-US" dirty="0"/>
          </a:p>
          <a:p>
            <a:pPr marL="681038" lvl="1" indent="-315913">
              <a:spcBef>
                <a:spcPts val="480"/>
              </a:spcBef>
              <a:buClr>
                <a:schemeClr val="accent2"/>
              </a:buClr>
              <a:buSzPts val="2640"/>
              <a:buFont typeface="Noto Sans Symbols"/>
              <a:buChar char="▪"/>
            </a:pPr>
            <a:r>
              <a:rPr lang="en-US" sz="2400" dirty="0">
                <a:ea typeface="Calibri"/>
                <a:cs typeface="Calibri"/>
                <a:sym typeface="Calibri"/>
              </a:rPr>
              <a:t>Key questions to identify underlying interests</a:t>
            </a:r>
            <a:endParaRPr lang="en-US" dirty="0"/>
          </a:p>
          <a:p>
            <a:pPr marL="681038" lvl="1" indent="-315913">
              <a:spcBef>
                <a:spcPts val="480"/>
              </a:spcBef>
              <a:buClr>
                <a:schemeClr val="accent2"/>
              </a:buClr>
              <a:buSzPts val="2640"/>
              <a:buFont typeface="Noto Sans Symbols"/>
              <a:buChar char="▪"/>
            </a:pPr>
            <a:r>
              <a:rPr lang="en-US" sz="2400" dirty="0">
                <a:ea typeface="Calibri"/>
                <a:cs typeface="Calibri"/>
                <a:sym typeface="Calibri"/>
              </a:rPr>
              <a:t>Listening skills to help everyone be heard</a:t>
            </a:r>
            <a:endParaRPr lang="en-US" dirty="0"/>
          </a:p>
          <a:p>
            <a:pPr marL="681038" lvl="1" indent="-315913">
              <a:spcBef>
                <a:spcPts val="480"/>
              </a:spcBef>
              <a:buClr>
                <a:schemeClr val="accent2"/>
              </a:buClr>
              <a:buSzPts val="2640"/>
              <a:buFont typeface="Noto Sans Symbols"/>
              <a:buChar char="▪"/>
            </a:pPr>
            <a:r>
              <a:rPr lang="en-US" sz="2400" dirty="0">
                <a:ea typeface="Calibri"/>
                <a:cs typeface="Calibri"/>
                <a:sym typeface="Calibri"/>
              </a:rPr>
              <a:t>Reviewing skills after each meeting</a:t>
            </a:r>
          </a:p>
          <a:p>
            <a:endParaRPr lang="en-US" dirty="0"/>
          </a:p>
        </p:txBody>
      </p:sp>
      <p:sp>
        <p:nvSpPr>
          <p:cNvPr id="4" name="Slide Number Placeholder 3"/>
          <p:cNvSpPr>
            <a:spLocks noGrp="1"/>
          </p:cNvSpPr>
          <p:nvPr>
            <p:ph type="sldNum" sz="quarter" idx="12"/>
          </p:nvPr>
        </p:nvSpPr>
        <p:spPr/>
        <p:txBody>
          <a:bodyPr/>
          <a:lstStyle/>
          <a:p>
            <a:fld id="{C479D5F6-EDCB-402A-AC08-4943A1820E8F}" type="slidenum">
              <a:rPr lang="en-US" smtClean="0"/>
              <a:pPr/>
              <a:t>16</a:t>
            </a:fld>
            <a:endParaRPr lang="en-US" dirty="0"/>
          </a:p>
        </p:txBody>
      </p:sp>
      <p:pic>
        <p:nvPicPr>
          <p:cNvPr id="5" name="Google Shape;1759;p175"/>
          <p:cNvPicPr preferRelativeResize="0"/>
          <p:nvPr/>
        </p:nvPicPr>
        <p:blipFill rotWithShape="1">
          <a:blip r:embed="rId2">
            <a:alphaModFix/>
          </a:blip>
          <a:srcRect/>
          <a:stretch/>
        </p:blipFill>
        <p:spPr>
          <a:xfrm>
            <a:off x="6256420" y="957562"/>
            <a:ext cx="2778451" cy="2266902"/>
          </a:xfrm>
          <a:prstGeom prst="rect">
            <a:avLst/>
          </a:prstGeom>
          <a:noFill/>
          <a:ln>
            <a:noFill/>
          </a:ln>
        </p:spPr>
      </p:pic>
    </p:spTree>
    <p:extLst>
      <p:ext uri="{BB962C8B-B14F-4D97-AF65-F5344CB8AC3E}">
        <p14:creationId xmlns:p14="http://schemas.microsoft.com/office/powerpoint/2010/main" val="42069006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8" name="Picture 7">
            <a:extLst>
              <a:ext uri="{FF2B5EF4-FFF2-40B4-BE49-F238E27FC236}">
                <a16:creationId xmlns:a16="http://schemas.microsoft.com/office/drawing/2014/main" id="{AB6C2E50-A077-47CC-86D0-D21678964B81}"/>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5467" r="-1" b="18287"/>
          <a:stretch/>
        </p:blipFill>
        <p:spPr>
          <a:xfrm>
            <a:off x="240030" y="320040"/>
            <a:ext cx="8661654" cy="4303462"/>
          </a:xfrm>
          <a:prstGeom prst="rect">
            <a:avLst/>
          </a:prstGeom>
        </p:spPr>
      </p:pic>
      <p:sp>
        <p:nvSpPr>
          <p:cNvPr id="27" name="Rectangle 26">
            <a:extLst>
              <a:ext uri="{FF2B5EF4-FFF2-40B4-BE49-F238E27FC236}">
                <a16:creationId xmlns:a16="http://schemas.microsoft.com/office/drawing/2014/main" id="{A27B6159-7734-4564-9E0F-C4BC43C36E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4782312"/>
            <a:ext cx="8661654"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 name="Title 1">
            <a:extLst>
              <a:ext uri="{FF2B5EF4-FFF2-40B4-BE49-F238E27FC236}">
                <a16:creationId xmlns:a16="http://schemas.microsoft.com/office/drawing/2014/main" id="{16329AE0-6098-4CFF-A47A-19B538BBFA53}"/>
              </a:ext>
            </a:extLst>
          </p:cNvPr>
          <p:cNvSpPr>
            <a:spLocks noGrp="1"/>
          </p:cNvSpPr>
          <p:nvPr>
            <p:ph type="title"/>
          </p:nvPr>
        </p:nvSpPr>
        <p:spPr>
          <a:xfrm>
            <a:off x="630936" y="5009083"/>
            <a:ext cx="2167128" cy="1345997"/>
          </a:xfrm>
        </p:spPr>
        <p:txBody>
          <a:bodyPr anchor="ctr">
            <a:normAutofit/>
          </a:bodyPr>
          <a:lstStyle/>
          <a:p>
            <a:r>
              <a:rPr lang="en-US" sz="2300"/>
              <a:t>IDEA Basics-</a:t>
            </a:r>
            <a:br>
              <a:rPr lang="en-US" sz="2300"/>
            </a:br>
            <a:r>
              <a:rPr lang="en-US" sz="2300"/>
              <a:t>Guiding Principles</a:t>
            </a:r>
          </a:p>
        </p:txBody>
      </p:sp>
      <p:cxnSp>
        <p:nvCxnSpPr>
          <p:cNvPr id="29" name="Straight Connector 28">
            <a:extLst>
              <a:ext uri="{FF2B5EF4-FFF2-40B4-BE49-F238E27FC236}">
                <a16:creationId xmlns:a16="http://schemas.microsoft.com/office/drawing/2014/main" id="{E2FFB46B-05BC-4950-B18A-9593FDAE6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3044952" y="523797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BD8FD10-A7CF-456A-9B90-34E08EF4B756}"/>
              </a:ext>
            </a:extLst>
          </p:cNvPr>
          <p:cNvSpPr>
            <a:spLocks noGrp="1"/>
          </p:cNvSpPr>
          <p:nvPr>
            <p:ph idx="1"/>
          </p:nvPr>
        </p:nvSpPr>
        <p:spPr>
          <a:xfrm>
            <a:off x="3284982" y="5009083"/>
            <a:ext cx="5232654" cy="1345997"/>
          </a:xfrm>
        </p:spPr>
        <p:txBody>
          <a:bodyPr anchor="ctr">
            <a:normAutofit/>
          </a:bodyPr>
          <a:lstStyle/>
          <a:p>
            <a:pPr marL="0" indent="0">
              <a:buNone/>
            </a:pPr>
            <a:r>
              <a:rPr lang="en-US" b="1" i="0" u="none" strike="noStrike" cap="none" dirty="0">
                <a:solidFill>
                  <a:schemeClr val="bg1"/>
                </a:solidFill>
                <a:latin typeface="Arial"/>
                <a:ea typeface="Arial"/>
                <a:cs typeface="Arial"/>
                <a:sym typeface="Arial"/>
              </a:rPr>
              <a:t>Terminology</a:t>
            </a:r>
          </a:p>
          <a:p>
            <a:pPr marL="0" indent="0">
              <a:buNone/>
            </a:pPr>
            <a:r>
              <a:rPr lang="en-US" b="1" i="0" u="none" strike="noStrike" cap="none" dirty="0">
                <a:solidFill>
                  <a:schemeClr val="bg1"/>
                </a:solidFill>
                <a:latin typeface="Calibri"/>
                <a:ea typeface="Calibri"/>
                <a:cs typeface="Calibri"/>
                <a:sym typeface="Calibri"/>
              </a:rPr>
              <a:t>The language of special education.</a:t>
            </a:r>
            <a:endParaRPr lang="en-US" dirty="0">
              <a:solidFill>
                <a:schemeClr val="bg1"/>
              </a:solidFill>
            </a:endParaRPr>
          </a:p>
          <a:p>
            <a:endParaRPr lang="en-US" sz="1500" dirty="0">
              <a:solidFill>
                <a:schemeClr val="bg1"/>
              </a:solidFill>
            </a:endParaRPr>
          </a:p>
        </p:txBody>
      </p:sp>
      <p:sp>
        <p:nvSpPr>
          <p:cNvPr id="4" name="Slide Number Placeholder 3">
            <a:extLst>
              <a:ext uri="{FF2B5EF4-FFF2-40B4-BE49-F238E27FC236}">
                <a16:creationId xmlns:a16="http://schemas.microsoft.com/office/drawing/2014/main" id="{EC87B000-F70B-4E0C-9221-4CB0A0216DDD}"/>
              </a:ext>
            </a:extLst>
          </p:cNvPr>
          <p:cNvSpPr>
            <a:spLocks noGrp="1"/>
          </p:cNvSpPr>
          <p:nvPr>
            <p:ph type="sldNum" sz="quarter" idx="12"/>
          </p:nvPr>
        </p:nvSpPr>
        <p:spPr>
          <a:xfrm>
            <a:off x="240030" y="6559610"/>
            <a:ext cx="621138" cy="274320"/>
          </a:xfrm>
        </p:spPr>
        <p:txBody>
          <a:bodyPr>
            <a:noAutofit/>
          </a:bodyPr>
          <a:lstStyle/>
          <a:p>
            <a:pPr marL="0" marR="0" lvl="0" indent="0" algn="l" defTabSz="457200" rtl="0" eaLnBrk="1" fontAlgn="auto" latinLnBrk="0" hangingPunct="1">
              <a:lnSpc>
                <a:spcPct val="90000"/>
              </a:lnSpc>
              <a:spcBef>
                <a:spcPts val="0"/>
              </a:spcBef>
              <a:spcAft>
                <a:spcPts val="600"/>
              </a:spcAft>
              <a:buClrTx/>
              <a:buSzTx/>
              <a:buFontTx/>
              <a:buNone/>
              <a:tabLst/>
              <a:defRPr/>
            </a:pPr>
            <a:fld id="{C479D5F6-EDCB-402A-AC08-4943A1820E8F}" type="slidenum">
              <a:rPr kumimoji="0" lang="en-US" sz="1600" b="0" i="0" u="none" strike="noStrike" kern="1200" cap="none" spc="0" normalizeH="0" baseline="0" noProof="0">
                <a:ln>
                  <a:noFill/>
                </a:ln>
                <a:solidFill>
                  <a:prstClr val="white">
                    <a:alpha val="70000"/>
                  </a:prstClr>
                </a:solidFill>
                <a:effectLst/>
                <a:uLnTx/>
                <a:uFillTx/>
                <a:latin typeface="Calibri" panose="020F0502020204030204"/>
                <a:ea typeface="+mn-ea"/>
                <a:cs typeface="Arial"/>
                <a:sym typeface="Arial"/>
              </a:rPr>
              <a:pPr marL="0" marR="0" lvl="0" indent="0" algn="l" defTabSz="457200" rtl="0" eaLnBrk="1" fontAlgn="auto" latinLnBrk="0" hangingPunct="1">
                <a:lnSpc>
                  <a:spcPct val="90000"/>
                </a:lnSpc>
                <a:spcBef>
                  <a:spcPts val="0"/>
                </a:spcBef>
                <a:spcAft>
                  <a:spcPts val="600"/>
                </a:spcAft>
                <a:buClrTx/>
                <a:buSzTx/>
                <a:buFontTx/>
                <a:buNone/>
                <a:tabLst/>
                <a:defRPr/>
              </a:pPr>
              <a:t>17</a:t>
            </a:fld>
            <a:endParaRPr kumimoji="0" lang="en-US" sz="1600" b="0" i="0" u="none" strike="noStrike" kern="1200" cap="none" spc="0" normalizeH="0" baseline="0" noProof="0">
              <a:ln>
                <a:noFill/>
              </a:ln>
              <a:solidFill>
                <a:prstClr val="white">
                  <a:alpha val="70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876666926"/>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2537B-0BDE-46F9-81DD-62A46C2682A7}"/>
              </a:ext>
            </a:extLst>
          </p:cNvPr>
          <p:cNvSpPr>
            <a:spLocks noGrp="1"/>
          </p:cNvSpPr>
          <p:nvPr>
            <p:ph type="title"/>
          </p:nvPr>
        </p:nvSpPr>
        <p:spPr/>
        <p:txBody>
          <a:bodyPr>
            <a:normAutofit/>
          </a:bodyPr>
          <a:lstStyle/>
          <a:p>
            <a:r>
              <a:rPr lang="en-US" sz="3600" dirty="0"/>
              <a:t>IDEA: Know with Precision</a:t>
            </a:r>
          </a:p>
        </p:txBody>
      </p:sp>
      <p:sp>
        <p:nvSpPr>
          <p:cNvPr id="4" name="Slide Number Placeholder 3">
            <a:extLst>
              <a:ext uri="{FF2B5EF4-FFF2-40B4-BE49-F238E27FC236}">
                <a16:creationId xmlns:a16="http://schemas.microsoft.com/office/drawing/2014/main" id="{F0437057-FF54-40F7-90DA-6E9EC6CED5EF}"/>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479D5F6-EDCB-402A-AC08-4943A1820E8F}" type="slidenum">
              <a:rPr kumimoji="0" lang="en-US" sz="1600" b="0" i="0" u="none" strike="noStrike" kern="0" cap="none" spc="0" normalizeH="0" baseline="0" noProof="0" smtClean="0">
                <a:ln>
                  <a:noFill/>
                </a:ln>
                <a:solidFill>
                  <a:prstClr val="white">
                    <a:lumMod val="50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lang="en-US" sz="1600" b="0" i="0" u="none" strike="noStrike" kern="0" cap="none" spc="0" normalizeH="0" baseline="0" noProof="0" dirty="0">
              <a:ln>
                <a:noFill/>
              </a:ln>
              <a:solidFill>
                <a:prstClr val="white">
                  <a:lumMod val="50000"/>
                </a:prstClr>
              </a:solidFill>
              <a:effectLst/>
              <a:uLnTx/>
              <a:uFillTx/>
              <a:latin typeface="Arial"/>
              <a:cs typeface="Arial"/>
              <a:sym typeface="Arial"/>
            </a:endParaRPr>
          </a:p>
        </p:txBody>
      </p:sp>
      <p:grpSp>
        <p:nvGrpSpPr>
          <p:cNvPr id="21" name="Google Shape;283;p45">
            <a:extLst>
              <a:ext uri="{FF2B5EF4-FFF2-40B4-BE49-F238E27FC236}">
                <a16:creationId xmlns:a16="http://schemas.microsoft.com/office/drawing/2014/main" id="{B20ECDFD-17EA-47F1-88C9-93F5D9F71D8B}"/>
              </a:ext>
            </a:extLst>
          </p:cNvPr>
          <p:cNvGrpSpPr/>
          <p:nvPr/>
        </p:nvGrpSpPr>
        <p:grpSpPr>
          <a:xfrm>
            <a:off x="0" y="1638300"/>
            <a:ext cx="9029699" cy="4064000"/>
            <a:chOff x="0" y="818723"/>
            <a:chExt cx="7177529" cy="2984171"/>
          </a:xfrm>
        </p:grpSpPr>
        <p:sp>
          <p:nvSpPr>
            <p:cNvPr id="22" name="Google Shape;284;p45">
              <a:extLst>
                <a:ext uri="{FF2B5EF4-FFF2-40B4-BE49-F238E27FC236}">
                  <a16:creationId xmlns:a16="http://schemas.microsoft.com/office/drawing/2014/main" id="{62785999-282C-4DBA-A525-BED97F097EB3}"/>
                </a:ext>
              </a:extLst>
            </p:cNvPr>
            <p:cNvSpPr/>
            <p:nvPr/>
          </p:nvSpPr>
          <p:spPr>
            <a:xfrm>
              <a:off x="1699639" y="2084310"/>
              <a:ext cx="1718300" cy="1718584"/>
            </a:xfrm>
            <a:prstGeom prst="ellipse">
              <a:avLst/>
            </a:prstGeom>
            <a:solidFill>
              <a:srgbClr val="7CB136"/>
            </a:solidFill>
            <a:ln w="10000" cap="flat" cmpd="sng">
              <a:solidFill>
                <a:srgbClr val="7CB136"/>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85;p45">
              <a:extLst>
                <a:ext uri="{FF2B5EF4-FFF2-40B4-BE49-F238E27FC236}">
                  <a16:creationId xmlns:a16="http://schemas.microsoft.com/office/drawing/2014/main" id="{7B98BCA4-2ABE-4D1A-BB9D-90D71363161E}"/>
                </a:ext>
              </a:extLst>
            </p:cNvPr>
            <p:cNvSpPr/>
            <p:nvPr/>
          </p:nvSpPr>
          <p:spPr>
            <a:xfrm>
              <a:off x="2795647" y="818723"/>
              <a:ext cx="510322" cy="509994"/>
            </a:xfrm>
            <a:prstGeom prst="donut">
              <a:avLst>
                <a:gd name="adj" fmla="val 7460"/>
              </a:avLst>
            </a:prstGeom>
            <a:solidFill>
              <a:srgbClr val="89C241"/>
            </a:solidFill>
            <a:ln w="10000" cap="flat" cmpd="sng">
              <a:solidFill>
                <a:srgbClr val="89C24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86;p45">
              <a:extLst>
                <a:ext uri="{FF2B5EF4-FFF2-40B4-BE49-F238E27FC236}">
                  <a16:creationId xmlns:a16="http://schemas.microsoft.com/office/drawing/2014/main" id="{2419114B-EE78-44AE-AFBA-76B118743B76}"/>
                </a:ext>
              </a:extLst>
            </p:cNvPr>
            <p:cNvSpPr/>
            <p:nvPr/>
          </p:nvSpPr>
          <p:spPr>
            <a:xfrm>
              <a:off x="1763617" y="2150261"/>
              <a:ext cx="1591062" cy="1586684"/>
            </a:xfrm>
            <a:prstGeom prst="ellipse">
              <a:avLst/>
            </a:prstGeom>
            <a:blipFill rotWithShape="1">
              <a:blip r:embed="rId2">
                <a:alphaModFix/>
              </a:blip>
              <a:stretch>
                <a:fillRect l="-16090" t="-10510" r="-16088" b="-10509"/>
              </a:stretch>
            </a:blipFill>
            <a:ln w="100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87;p45">
              <a:extLst>
                <a:ext uri="{FF2B5EF4-FFF2-40B4-BE49-F238E27FC236}">
                  <a16:creationId xmlns:a16="http://schemas.microsoft.com/office/drawing/2014/main" id="{31C3CDF1-6BBA-4218-8995-491DC3145234}"/>
                </a:ext>
              </a:extLst>
            </p:cNvPr>
            <p:cNvSpPr/>
            <p:nvPr/>
          </p:nvSpPr>
          <p:spPr>
            <a:xfrm>
              <a:off x="3542828" y="2408988"/>
              <a:ext cx="899344" cy="899130"/>
            </a:xfrm>
            <a:prstGeom prst="ellipse">
              <a:avLst/>
            </a:prstGeom>
            <a:solidFill>
              <a:srgbClr val="93C758"/>
            </a:solidFill>
            <a:ln w="10000" cap="flat" cmpd="sng">
              <a:solidFill>
                <a:srgbClr val="93C758"/>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88;p45">
              <a:extLst>
                <a:ext uri="{FF2B5EF4-FFF2-40B4-BE49-F238E27FC236}">
                  <a16:creationId xmlns:a16="http://schemas.microsoft.com/office/drawing/2014/main" id="{8D37E330-ACDC-4286-96FA-5BD51B3ED398}"/>
                </a:ext>
              </a:extLst>
            </p:cNvPr>
            <p:cNvSpPr/>
            <p:nvPr/>
          </p:nvSpPr>
          <p:spPr>
            <a:xfrm>
              <a:off x="3595942" y="2462107"/>
              <a:ext cx="793117" cy="793192"/>
            </a:xfrm>
            <a:prstGeom prst="ellipse">
              <a:avLst/>
            </a:prstGeom>
            <a:blipFill rotWithShape="1">
              <a:blip r:embed="rId3">
                <a:alphaModFix/>
              </a:blip>
              <a:stretch>
                <a:fillRect l="-2999" r="-2999"/>
              </a:stretch>
            </a:blipFill>
            <a:ln w="100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89;p45">
              <a:extLst>
                <a:ext uri="{FF2B5EF4-FFF2-40B4-BE49-F238E27FC236}">
                  <a16:creationId xmlns:a16="http://schemas.microsoft.com/office/drawing/2014/main" id="{5E50F667-EFCB-4976-B86A-EA13D9884082}"/>
                </a:ext>
              </a:extLst>
            </p:cNvPr>
            <p:cNvSpPr/>
            <p:nvPr/>
          </p:nvSpPr>
          <p:spPr>
            <a:xfrm>
              <a:off x="3191129" y="1139820"/>
              <a:ext cx="1152711" cy="1153083"/>
            </a:xfrm>
            <a:prstGeom prst="ellipse">
              <a:avLst/>
            </a:prstGeom>
            <a:solidFill>
              <a:srgbClr val="9FCC6E"/>
            </a:solidFill>
            <a:ln w="10000" cap="flat" cmpd="sng">
              <a:solidFill>
                <a:srgbClr val="9FCC6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90;p45">
              <a:extLst>
                <a:ext uri="{FF2B5EF4-FFF2-40B4-BE49-F238E27FC236}">
                  <a16:creationId xmlns:a16="http://schemas.microsoft.com/office/drawing/2014/main" id="{704DEDA8-063C-4D92-8FA4-E2BF63A69587}"/>
                </a:ext>
              </a:extLst>
            </p:cNvPr>
            <p:cNvSpPr/>
            <p:nvPr/>
          </p:nvSpPr>
          <p:spPr>
            <a:xfrm>
              <a:off x="4155072" y="856622"/>
              <a:ext cx="377538" cy="377796"/>
            </a:xfrm>
            <a:prstGeom prst="donut">
              <a:avLst>
                <a:gd name="adj" fmla="val 7460"/>
              </a:avLst>
            </a:prstGeom>
            <a:solidFill>
              <a:srgbClr val="ABD284"/>
            </a:solidFill>
            <a:ln w="10000" cap="flat" cmpd="sng">
              <a:solidFill>
                <a:srgbClr val="ABD28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1;p45">
              <a:extLst>
                <a:ext uri="{FF2B5EF4-FFF2-40B4-BE49-F238E27FC236}">
                  <a16:creationId xmlns:a16="http://schemas.microsoft.com/office/drawing/2014/main" id="{2393F5CC-2CAD-4E0B-8D01-D3543039C498}"/>
                </a:ext>
              </a:extLst>
            </p:cNvPr>
            <p:cNvSpPr/>
            <p:nvPr/>
          </p:nvSpPr>
          <p:spPr>
            <a:xfrm>
              <a:off x="4533327" y="3311999"/>
              <a:ext cx="283512" cy="283197"/>
            </a:xfrm>
            <a:prstGeom prst="donut">
              <a:avLst>
                <a:gd name="adj" fmla="val 7460"/>
              </a:avLst>
            </a:prstGeom>
            <a:solidFill>
              <a:srgbClr val="B7D899"/>
            </a:solidFill>
            <a:ln w="10000" cap="flat" cmpd="sng">
              <a:solidFill>
                <a:srgbClr val="B7D8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292;p45">
              <a:extLst>
                <a:ext uri="{FF2B5EF4-FFF2-40B4-BE49-F238E27FC236}">
                  <a16:creationId xmlns:a16="http://schemas.microsoft.com/office/drawing/2014/main" id="{C57CE104-C927-4A81-9FD2-5ABD54B7215E}"/>
                </a:ext>
              </a:extLst>
            </p:cNvPr>
            <p:cNvSpPr/>
            <p:nvPr/>
          </p:nvSpPr>
          <p:spPr>
            <a:xfrm>
              <a:off x="3252138" y="1200697"/>
              <a:ext cx="1031411" cy="1031329"/>
            </a:xfrm>
            <a:prstGeom prst="ellipse">
              <a:avLst/>
            </a:prstGeom>
            <a:blipFill rotWithShape="1">
              <a:blip r:embed="rId4">
                <a:alphaModFix/>
              </a:blip>
              <a:stretch>
                <a:fillRect l="-22999" r="-22999"/>
              </a:stretch>
            </a:blipFill>
            <a:ln w="100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293;p45">
              <a:extLst>
                <a:ext uri="{FF2B5EF4-FFF2-40B4-BE49-F238E27FC236}">
                  <a16:creationId xmlns:a16="http://schemas.microsoft.com/office/drawing/2014/main" id="{96245DB8-7AAE-44ED-9073-C4DEFFD76C13}"/>
                </a:ext>
              </a:extLst>
            </p:cNvPr>
            <p:cNvSpPr/>
            <p:nvPr/>
          </p:nvSpPr>
          <p:spPr>
            <a:xfrm>
              <a:off x="0" y="1200697"/>
              <a:ext cx="2550176" cy="828107"/>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294;p45">
              <a:extLst>
                <a:ext uri="{FF2B5EF4-FFF2-40B4-BE49-F238E27FC236}">
                  <a16:creationId xmlns:a16="http://schemas.microsoft.com/office/drawing/2014/main" id="{A2B3C6E7-8FDC-4AEF-9CE7-966801DEF090}"/>
                </a:ext>
              </a:extLst>
            </p:cNvPr>
            <p:cNvSpPr txBox="1"/>
            <p:nvPr/>
          </p:nvSpPr>
          <p:spPr>
            <a:xfrm>
              <a:off x="0" y="1200697"/>
              <a:ext cx="2550176" cy="828107"/>
            </a:xfrm>
            <a:prstGeom prst="rect">
              <a:avLst/>
            </a:prstGeom>
            <a:noFill/>
            <a:ln>
              <a:noFill/>
            </a:ln>
          </p:spPr>
          <p:txBody>
            <a:bodyPr spcFirstLastPara="1" wrap="square" lIns="30475" tIns="30475" rIns="30475" bIns="3025" anchor="b" anchorCtr="0">
              <a:noAutofit/>
            </a:bodyPr>
            <a:lstStyle/>
            <a:p>
              <a:pPr marL="0" marR="0" lvl="0" indent="0" algn="r" defTabSz="914400" rtl="0" eaLnBrk="1" fontAlgn="auto" latinLnBrk="0" hangingPunct="1">
                <a:lnSpc>
                  <a:spcPct val="90000"/>
                </a:lnSpc>
                <a:spcBef>
                  <a:spcPts val="0"/>
                </a:spcBef>
                <a:spcAft>
                  <a:spcPts val="0"/>
                </a:spcAft>
                <a:buClr>
                  <a:prstClr val="black"/>
                </a:buClr>
                <a:buSzPts val="2400"/>
                <a:buFont typeface="Calibri"/>
                <a:buNone/>
                <a:tabLst/>
                <a:defRPr/>
              </a:pPr>
              <a:r>
                <a:rPr kumimoji="0" lang="en-US" sz="2400" b="1" i="0" u="none" strike="noStrike" kern="0" cap="none" spc="0" normalizeH="0" baseline="0" noProof="0" dirty="0">
                  <a:ln>
                    <a:noFill/>
                  </a:ln>
                  <a:solidFill>
                    <a:prstClr val="white"/>
                  </a:solidFill>
                  <a:effectLst/>
                  <a:uLnTx/>
                  <a:uFillTx/>
                  <a:latin typeface="Calibri"/>
                  <a:ea typeface="Calibri"/>
                  <a:cs typeface="Calibri"/>
                  <a:sym typeface="Calibri"/>
                </a:rPr>
                <a:t>Free Appropriate Public Education</a:t>
              </a:r>
              <a:endParaRPr kumimoji="0" sz="1400" b="0" i="0" u="none" strike="noStrike" kern="0" cap="none" spc="0" normalizeH="0" baseline="0" noProof="0" dirty="0">
                <a:ln>
                  <a:noFill/>
                </a:ln>
                <a:solidFill>
                  <a:prstClr val="white"/>
                </a:solidFill>
                <a:effectLst/>
                <a:uLnTx/>
                <a:uFillTx/>
                <a:latin typeface="Arial"/>
                <a:cs typeface="Arial"/>
                <a:sym typeface="Arial"/>
              </a:endParaRPr>
            </a:p>
          </p:txBody>
        </p:sp>
        <p:sp>
          <p:nvSpPr>
            <p:cNvPr id="33" name="Google Shape;295;p45">
              <a:extLst>
                <a:ext uri="{FF2B5EF4-FFF2-40B4-BE49-F238E27FC236}">
                  <a16:creationId xmlns:a16="http://schemas.microsoft.com/office/drawing/2014/main" id="{781256FE-2350-4858-A786-3DBC36AC87E5}"/>
                </a:ext>
              </a:extLst>
            </p:cNvPr>
            <p:cNvSpPr/>
            <p:nvPr/>
          </p:nvSpPr>
          <p:spPr>
            <a:xfrm>
              <a:off x="4627353" y="2462107"/>
              <a:ext cx="2550176" cy="793192"/>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296;p45">
              <a:extLst>
                <a:ext uri="{FF2B5EF4-FFF2-40B4-BE49-F238E27FC236}">
                  <a16:creationId xmlns:a16="http://schemas.microsoft.com/office/drawing/2014/main" id="{C8B2ABA0-8B44-4DCA-866B-F4E9FDFE702A}"/>
                </a:ext>
              </a:extLst>
            </p:cNvPr>
            <p:cNvSpPr txBox="1"/>
            <p:nvPr/>
          </p:nvSpPr>
          <p:spPr>
            <a:xfrm>
              <a:off x="4627353" y="2462107"/>
              <a:ext cx="2550176" cy="793192"/>
            </a:xfrm>
            <a:prstGeom prst="rect">
              <a:avLst/>
            </a:prstGeom>
            <a:noFill/>
            <a:ln>
              <a:noFill/>
            </a:ln>
          </p:spPr>
          <p:txBody>
            <a:bodyPr spcFirstLastPara="1" wrap="square" lIns="30475" tIns="30475" rIns="30475" bIns="30475" anchor="ctr" anchorCtr="0">
              <a:noAutofit/>
            </a:bodyPr>
            <a:lstStyle/>
            <a:p>
              <a:pPr marL="0" marR="0" lvl="0" indent="0" algn="l" defTabSz="914400" rtl="0" eaLnBrk="1" fontAlgn="auto" latinLnBrk="0" hangingPunct="1">
                <a:lnSpc>
                  <a:spcPct val="90000"/>
                </a:lnSpc>
                <a:spcBef>
                  <a:spcPts val="0"/>
                </a:spcBef>
                <a:spcAft>
                  <a:spcPts val="0"/>
                </a:spcAft>
                <a:buClr>
                  <a:prstClr val="black"/>
                </a:buClr>
                <a:buSzPts val="2400"/>
                <a:buFont typeface="Calibri"/>
                <a:buNone/>
                <a:tabLst/>
                <a:defRPr/>
              </a:pPr>
              <a:r>
                <a:rPr kumimoji="0" lang="en-US" sz="2400" b="1" i="0" u="none" strike="noStrike" kern="0" cap="none" spc="0" normalizeH="0" baseline="0" noProof="0" dirty="0">
                  <a:ln>
                    <a:noFill/>
                  </a:ln>
                  <a:solidFill>
                    <a:prstClr val="white"/>
                  </a:solidFill>
                  <a:effectLst/>
                  <a:uLnTx/>
                  <a:uFillTx/>
                  <a:latin typeface="Calibri"/>
                  <a:ea typeface="Calibri"/>
                  <a:cs typeface="Calibri"/>
                  <a:sym typeface="Calibri"/>
                </a:rPr>
                <a:t>Special Education &amp; Related Services</a:t>
              </a:r>
              <a:endParaRPr kumimoji="0" sz="1400" b="0" i="0" u="none" strike="noStrike" kern="0" cap="none" spc="0" normalizeH="0" baseline="0" noProof="0" dirty="0">
                <a:ln>
                  <a:noFill/>
                </a:ln>
                <a:solidFill>
                  <a:prstClr val="white"/>
                </a:solidFill>
                <a:effectLst/>
                <a:uLnTx/>
                <a:uFillTx/>
                <a:latin typeface="Arial"/>
                <a:cs typeface="Arial"/>
                <a:sym typeface="Arial"/>
              </a:endParaRPr>
            </a:p>
          </p:txBody>
        </p:sp>
        <p:sp>
          <p:nvSpPr>
            <p:cNvPr id="35" name="Google Shape;297;p45">
              <a:extLst>
                <a:ext uri="{FF2B5EF4-FFF2-40B4-BE49-F238E27FC236}">
                  <a16:creationId xmlns:a16="http://schemas.microsoft.com/office/drawing/2014/main" id="{E729CA22-ABA1-42AB-AAAB-8A4D156D3061}"/>
                </a:ext>
              </a:extLst>
            </p:cNvPr>
            <p:cNvSpPr/>
            <p:nvPr/>
          </p:nvSpPr>
          <p:spPr>
            <a:xfrm>
              <a:off x="4533327" y="1200697"/>
              <a:ext cx="2550176" cy="1031329"/>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298;p45">
              <a:extLst>
                <a:ext uri="{FF2B5EF4-FFF2-40B4-BE49-F238E27FC236}">
                  <a16:creationId xmlns:a16="http://schemas.microsoft.com/office/drawing/2014/main" id="{2A9EAA99-BB5A-4CEE-8988-1439B0EA2E01}"/>
                </a:ext>
              </a:extLst>
            </p:cNvPr>
            <p:cNvSpPr txBox="1"/>
            <p:nvPr/>
          </p:nvSpPr>
          <p:spPr>
            <a:xfrm>
              <a:off x="4533327" y="1200697"/>
              <a:ext cx="2550176" cy="1031329"/>
            </a:xfrm>
            <a:prstGeom prst="rect">
              <a:avLst/>
            </a:prstGeom>
            <a:noFill/>
            <a:ln>
              <a:noFill/>
            </a:ln>
          </p:spPr>
          <p:txBody>
            <a:bodyPr spcFirstLastPara="1" wrap="square" lIns="30475" tIns="30475" rIns="30475" bIns="30475" anchor="ctr" anchorCtr="0">
              <a:noAutofit/>
            </a:bodyPr>
            <a:lstStyle/>
            <a:p>
              <a:pPr marL="0" marR="0" lvl="0" indent="0" algn="l" defTabSz="914400" rtl="0" eaLnBrk="1" fontAlgn="auto" latinLnBrk="0" hangingPunct="1">
                <a:lnSpc>
                  <a:spcPct val="90000"/>
                </a:lnSpc>
                <a:spcBef>
                  <a:spcPts val="0"/>
                </a:spcBef>
                <a:spcAft>
                  <a:spcPts val="0"/>
                </a:spcAft>
                <a:buClr>
                  <a:prstClr val="black"/>
                </a:buClr>
                <a:buSzPts val="2400"/>
                <a:buFont typeface="Calibri"/>
                <a:buNone/>
                <a:tabLst/>
                <a:defRPr/>
              </a:pPr>
              <a:r>
                <a:rPr kumimoji="0" lang="en-US" sz="2400" b="1" i="0" u="none" strike="noStrike" kern="0" cap="none" spc="0" normalizeH="0" baseline="0" noProof="0" dirty="0">
                  <a:ln>
                    <a:noFill/>
                  </a:ln>
                  <a:solidFill>
                    <a:prstClr val="white"/>
                  </a:solidFill>
                  <a:effectLst/>
                  <a:uLnTx/>
                  <a:uFillTx/>
                  <a:latin typeface="Calibri"/>
                  <a:ea typeface="Calibri"/>
                  <a:cs typeface="Calibri"/>
                  <a:sym typeface="Calibri"/>
                </a:rPr>
                <a:t>Least Restrictive Environment</a:t>
              </a:r>
              <a:endParaRPr kumimoji="0" sz="1400" b="0" i="0" u="none" strike="noStrike" kern="0" cap="none" spc="0" normalizeH="0" baseline="0" noProof="0" dirty="0">
                <a:ln>
                  <a:noFill/>
                </a:ln>
                <a:solidFill>
                  <a:prstClr val="white"/>
                </a:solidFill>
                <a:effectLst/>
                <a:uLnTx/>
                <a:uFillTx/>
                <a:latin typeface="Arial"/>
                <a:cs typeface="Arial"/>
                <a:sym typeface="Arial"/>
              </a:endParaRPr>
            </a:p>
          </p:txBody>
        </p:sp>
      </p:grpSp>
    </p:spTree>
    <p:extLst>
      <p:ext uri="{BB962C8B-B14F-4D97-AF65-F5344CB8AC3E}">
        <p14:creationId xmlns:p14="http://schemas.microsoft.com/office/powerpoint/2010/main" val="27620247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1C726C4-E763-485C-A652-FE6D551BC3D5}"/>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A2241A82-2180-414E-90B3-74B91A9C40BC}"/>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79D5F6-EDCB-402A-AC08-4943A1820E8F}" type="slidenum">
              <a:rPr kumimoji="0" lang="en-US" sz="16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US" sz="1600" b="0" i="0" u="none" strike="noStrike" kern="1200" cap="none" spc="0" normalizeH="0" baseline="0" noProof="0" dirty="0">
              <a:ln>
                <a:noFill/>
              </a:ln>
              <a:solidFill>
                <a:prstClr val="white">
                  <a:lumMod val="50000"/>
                </a:prstClr>
              </a:solidFill>
              <a:effectLst/>
              <a:uLnTx/>
              <a:uFillTx/>
              <a:latin typeface="Calibri" panose="020F0502020204030204"/>
              <a:ea typeface="+mn-ea"/>
              <a:cs typeface="Arial"/>
              <a:sym typeface="Arial"/>
            </a:endParaRPr>
          </a:p>
        </p:txBody>
      </p:sp>
      <p:grpSp>
        <p:nvGrpSpPr>
          <p:cNvPr id="5" name="Shape 1169">
            <a:extLst>
              <a:ext uri="{FF2B5EF4-FFF2-40B4-BE49-F238E27FC236}">
                <a16:creationId xmlns:a16="http://schemas.microsoft.com/office/drawing/2014/main" id="{78C28918-D617-44C4-91C1-C9544050EFCC}"/>
              </a:ext>
            </a:extLst>
          </p:cNvPr>
          <p:cNvGrpSpPr/>
          <p:nvPr/>
        </p:nvGrpSpPr>
        <p:grpSpPr>
          <a:xfrm>
            <a:off x="384694" y="1719263"/>
            <a:ext cx="8400010" cy="4406900"/>
            <a:chOff x="3694" y="0"/>
            <a:chExt cx="8400010" cy="4406900"/>
          </a:xfrm>
        </p:grpSpPr>
        <p:sp>
          <p:nvSpPr>
            <p:cNvPr id="6" name="Shape 1170">
              <a:extLst>
                <a:ext uri="{FF2B5EF4-FFF2-40B4-BE49-F238E27FC236}">
                  <a16:creationId xmlns:a16="http://schemas.microsoft.com/office/drawing/2014/main" id="{000C4047-B9ED-458D-A0B7-496034F2B5FA}"/>
                </a:ext>
              </a:extLst>
            </p:cNvPr>
            <p:cNvSpPr/>
            <p:nvPr/>
          </p:nvSpPr>
          <p:spPr>
            <a:xfrm>
              <a:off x="630554" y="0"/>
              <a:ext cx="7146290" cy="4406900"/>
            </a:xfrm>
            <a:prstGeom prst="rightArrow">
              <a:avLst>
                <a:gd name="adj1" fmla="val 50000"/>
                <a:gd name="adj2" fmla="val 50000"/>
              </a:avLst>
            </a:prstGeom>
            <a:solidFill>
              <a:schemeClr val="tx2">
                <a:lumMod val="1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Shape 1171">
              <a:extLst>
                <a:ext uri="{FF2B5EF4-FFF2-40B4-BE49-F238E27FC236}">
                  <a16:creationId xmlns:a16="http://schemas.microsoft.com/office/drawing/2014/main" id="{DFC9ADE8-7AF6-4A87-AA91-CB6176EC8E3E}"/>
                </a:ext>
              </a:extLst>
            </p:cNvPr>
            <p:cNvSpPr/>
            <p:nvPr/>
          </p:nvSpPr>
          <p:spPr>
            <a:xfrm>
              <a:off x="3694" y="1322069"/>
              <a:ext cx="1615386" cy="1762760"/>
            </a:xfrm>
            <a:prstGeom prst="roundRect">
              <a:avLst>
                <a:gd name="adj" fmla="val 16667"/>
              </a:avLst>
            </a:prstGeom>
            <a:solidFill>
              <a:srgbClr val="00B050"/>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Shape 1172">
              <a:extLst>
                <a:ext uri="{FF2B5EF4-FFF2-40B4-BE49-F238E27FC236}">
                  <a16:creationId xmlns:a16="http://schemas.microsoft.com/office/drawing/2014/main" id="{525B6E3E-EBED-4F70-9639-DD9D16AF3F97}"/>
                </a:ext>
              </a:extLst>
            </p:cNvPr>
            <p:cNvSpPr txBox="1"/>
            <p:nvPr/>
          </p:nvSpPr>
          <p:spPr>
            <a:xfrm>
              <a:off x="82551" y="1400926"/>
              <a:ext cx="1457672" cy="1605046"/>
            </a:xfrm>
            <a:prstGeom prst="rect">
              <a:avLst/>
            </a:prstGeom>
            <a:noFill/>
            <a:ln>
              <a:noFill/>
            </a:ln>
          </p:spPr>
          <p:txBody>
            <a:bodyPr spcFirstLastPara="1" wrap="square" lIns="80000" tIns="80000" rIns="80000" bIns="800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2100" b="0" i="0" u="none" strike="noStrike" kern="0" cap="none" spc="0" normalizeH="0" baseline="0" noProof="0">
                  <a:ln>
                    <a:noFill/>
                  </a:ln>
                  <a:solidFill>
                    <a:srgbClr val="FFFFFF"/>
                  </a:solidFill>
                  <a:effectLst/>
                  <a:uLnTx/>
                  <a:uFillTx/>
                  <a:latin typeface="Calibri"/>
                  <a:ea typeface="Calibri"/>
                  <a:cs typeface="Calibri"/>
                  <a:sym typeface="Calibri"/>
                </a:rPr>
                <a:t>Evaluation</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Shape 1173">
              <a:extLst>
                <a:ext uri="{FF2B5EF4-FFF2-40B4-BE49-F238E27FC236}">
                  <a16:creationId xmlns:a16="http://schemas.microsoft.com/office/drawing/2014/main" id="{29EDD210-31F5-44AA-B19C-C16C39068C1C}"/>
                </a:ext>
              </a:extLst>
            </p:cNvPr>
            <p:cNvSpPr/>
            <p:nvPr/>
          </p:nvSpPr>
          <p:spPr>
            <a:xfrm>
              <a:off x="1699850" y="1322069"/>
              <a:ext cx="1615386" cy="1762760"/>
            </a:xfrm>
            <a:prstGeom prst="roundRect">
              <a:avLst>
                <a:gd name="adj" fmla="val 16667"/>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Shape 1174">
              <a:extLst>
                <a:ext uri="{FF2B5EF4-FFF2-40B4-BE49-F238E27FC236}">
                  <a16:creationId xmlns:a16="http://schemas.microsoft.com/office/drawing/2014/main" id="{916606B5-605F-471E-B98A-C19FE95208BF}"/>
                </a:ext>
              </a:extLst>
            </p:cNvPr>
            <p:cNvSpPr txBox="1"/>
            <p:nvPr/>
          </p:nvSpPr>
          <p:spPr>
            <a:xfrm>
              <a:off x="1778707" y="1400926"/>
              <a:ext cx="1457672" cy="1605046"/>
            </a:xfrm>
            <a:prstGeom prst="rect">
              <a:avLst/>
            </a:prstGeom>
            <a:noFill/>
            <a:ln>
              <a:noFill/>
            </a:ln>
          </p:spPr>
          <p:txBody>
            <a:bodyPr spcFirstLastPara="1" wrap="square" lIns="80000" tIns="80000" rIns="80000" bIns="800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2100" b="0" i="0" u="none" strike="noStrike" kern="0" cap="none" spc="0" normalizeH="0" baseline="0" noProof="0">
                  <a:ln>
                    <a:noFill/>
                  </a:ln>
                  <a:solidFill>
                    <a:srgbClr val="FFFFFF"/>
                  </a:solidFill>
                  <a:effectLst/>
                  <a:uLnTx/>
                  <a:uFillTx/>
                  <a:latin typeface="Calibri"/>
                  <a:ea typeface="Calibri"/>
                  <a:cs typeface="Calibri"/>
                  <a:sym typeface="Calibri"/>
                </a:rPr>
                <a:t>Present Levels         &amp; Need</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Shape 1175">
              <a:extLst>
                <a:ext uri="{FF2B5EF4-FFF2-40B4-BE49-F238E27FC236}">
                  <a16:creationId xmlns:a16="http://schemas.microsoft.com/office/drawing/2014/main" id="{CB3F362E-364A-4715-B06F-AB3E0C54C78E}"/>
                </a:ext>
              </a:extLst>
            </p:cNvPr>
            <p:cNvSpPr/>
            <p:nvPr/>
          </p:nvSpPr>
          <p:spPr>
            <a:xfrm>
              <a:off x="3396006" y="1322069"/>
              <a:ext cx="1615386" cy="1762760"/>
            </a:xfrm>
            <a:prstGeom prst="roundRect">
              <a:avLst>
                <a:gd name="adj" fmla="val 16667"/>
              </a:avLst>
            </a:prstGeom>
            <a:solidFill>
              <a:srgbClr val="7F7F7F"/>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Shape 1176">
              <a:extLst>
                <a:ext uri="{FF2B5EF4-FFF2-40B4-BE49-F238E27FC236}">
                  <a16:creationId xmlns:a16="http://schemas.microsoft.com/office/drawing/2014/main" id="{97E28596-A045-4D05-AE7D-88D6F988D75E}"/>
                </a:ext>
              </a:extLst>
            </p:cNvPr>
            <p:cNvSpPr txBox="1"/>
            <p:nvPr/>
          </p:nvSpPr>
          <p:spPr>
            <a:xfrm>
              <a:off x="3474863" y="1400926"/>
              <a:ext cx="1457672" cy="1605046"/>
            </a:xfrm>
            <a:prstGeom prst="rect">
              <a:avLst/>
            </a:prstGeom>
            <a:noFill/>
            <a:ln>
              <a:noFill/>
            </a:ln>
          </p:spPr>
          <p:txBody>
            <a:bodyPr spcFirstLastPara="1" wrap="square" lIns="80000" tIns="80000" rIns="80000" bIns="800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2100" b="0" i="0" u="none" strike="noStrike" kern="0" cap="none" spc="0" normalizeH="0" baseline="0" noProof="0">
                  <a:ln>
                    <a:noFill/>
                  </a:ln>
                  <a:solidFill>
                    <a:srgbClr val="FFFFFF"/>
                  </a:solidFill>
                  <a:effectLst/>
                  <a:uLnTx/>
                  <a:uFillTx/>
                  <a:latin typeface="Calibri"/>
                  <a:ea typeface="Calibri"/>
                  <a:cs typeface="Calibri"/>
                  <a:sym typeface="Calibri"/>
                </a:rPr>
                <a:t>Measurable Goals</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Shape 1177">
              <a:extLst>
                <a:ext uri="{FF2B5EF4-FFF2-40B4-BE49-F238E27FC236}">
                  <a16:creationId xmlns:a16="http://schemas.microsoft.com/office/drawing/2014/main" id="{34ACEB4A-3D61-4999-B141-23D0CC36A346}"/>
                </a:ext>
              </a:extLst>
            </p:cNvPr>
            <p:cNvSpPr/>
            <p:nvPr/>
          </p:nvSpPr>
          <p:spPr>
            <a:xfrm>
              <a:off x="5092162" y="1322069"/>
              <a:ext cx="1615386" cy="1762760"/>
            </a:xfrm>
            <a:prstGeom prst="roundRect">
              <a:avLst>
                <a:gd name="adj" fmla="val 16667"/>
              </a:avLst>
            </a:prstGeom>
            <a:solidFill>
              <a:srgbClr val="2E75B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Shape 1178">
              <a:extLst>
                <a:ext uri="{FF2B5EF4-FFF2-40B4-BE49-F238E27FC236}">
                  <a16:creationId xmlns:a16="http://schemas.microsoft.com/office/drawing/2014/main" id="{E2E7F5B7-2757-4129-AB32-F071BE70A9BE}"/>
                </a:ext>
              </a:extLst>
            </p:cNvPr>
            <p:cNvSpPr txBox="1"/>
            <p:nvPr/>
          </p:nvSpPr>
          <p:spPr>
            <a:xfrm>
              <a:off x="5077293" y="1400926"/>
              <a:ext cx="1696155" cy="1605046"/>
            </a:xfrm>
            <a:prstGeom prst="rect">
              <a:avLst/>
            </a:prstGeom>
            <a:noFill/>
            <a:ln>
              <a:noFill/>
            </a:ln>
          </p:spPr>
          <p:txBody>
            <a:bodyPr spcFirstLastPara="1" wrap="square" lIns="80000" tIns="80000" rIns="80000" bIns="800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2100" b="0" i="0" u="none" strike="noStrike" kern="0" cap="none" spc="0" normalizeH="0" baseline="0" noProof="0" dirty="0">
                  <a:ln>
                    <a:noFill/>
                  </a:ln>
                  <a:solidFill>
                    <a:srgbClr val="FFFFFF"/>
                  </a:solidFill>
                  <a:effectLst/>
                  <a:uLnTx/>
                  <a:uFillTx/>
                  <a:latin typeface="Calibri"/>
                  <a:ea typeface="Calibri"/>
                  <a:cs typeface="Calibri"/>
                  <a:sym typeface="Calibri"/>
                </a:rPr>
                <a:t>Services in </a:t>
              </a:r>
              <a:r>
                <a:rPr kumimoji="0" lang="en-US" sz="2100" b="0" i="0" u="none" strike="noStrike" kern="0" cap="none" spc="0" normalizeH="0" baseline="0" noProof="0">
                  <a:ln>
                    <a:noFill/>
                  </a:ln>
                  <a:solidFill>
                    <a:srgbClr val="FFFFFF"/>
                  </a:solidFill>
                  <a:effectLst/>
                  <a:uLnTx/>
                  <a:uFillTx/>
                  <a:latin typeface="Calibri"/>
                  <a:ea typeface="Calibri"/>
                  <a:cs typeface="Calibri"/>
                  <a:sym typeface="Calibri"/>
                </a:rPr>
                <a:t>the LRE</a:t>
              </a:r>
              <a:endParaRPr kumimoji="0" lang="en-US" sz="2100" b="0" i="0" u="none" strike="noStrike" kern="0" cap="none" spc="0" normalizeH="0" baseline="0" noProof="0" dirty="0">
                <a:ln>
                  <a:noFill/>
                </a:ln>
                <a:solidFill>
                  <a:srgbClr val="FFFFFF"/>
                </a:solidFill>
                <a:effectLst/>
                <a:uLnTx/>
                <a:uFillTx/>
                <a:latin typeface="Calibri"/>
                <a:ea typeface="Calibri"/>
                <a:cs typeface="Calibri"/>
                <a:sym typeface="Calibri"/>
              </a:endParaRPr>
            </a:p>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FFFFFF"/>
                  </a:solidFill>
                  <a:effectLst/>
                  <a:uLnTx/>
                  <a:uFillTx/>
                  <a:latin typeface="Calibri"/>
                  <a:ea typeface="Calibri"/>
                  <a:cs typeface="Calibri"/>
                  <a:sym typeface="Calibri"/>
                </a:rPr>
                <a:t>Accommodations Modifications</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5" name="Shape 1179">
              <a:extLst>
                <a:ext uri="{FF2B5EF4-FFF2-40B4-BE49-F238E27FC236}">
                  <a16:creationId xmlns:a16="http://schemas.microsoft.com/office/drawing/2014/main" id="{E226FBC9-BA43-42F4-9EEA-DE02CACE100A}"/>
                </a:ext>
              </a:extLst>
            </p:cNvPr>
            <p:cNvSpPr/>
            <p:nvPr/>
          </p:nvSpPr>
          <p:spPr>
            <a:xfrm>
              <a:off x="6788318" y="1322069"/>
              <a:ext cx="1615386" cy="1762760"/>
            </a:xfrm>
            <a:prstGeom prst="roundRect">
              <a:avLst>
                <a:gd name="adj" fmla="val 16667"/>
              </a:avLst>
            </a:prstGeom>
            <a:solidFill>
              <a:srgbClr val="C00000"/>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Shape 1180">
              <a:extLst>
                <a:ext uri="{FF2B5EF4-FFF2-40B4-BE49-F238E27FC236}">
                  <a16:creationId xmlns:a16="http://schemas.microsoft.com/office/drawing/2014/main" id="{F92E0CF1-BB51-425A-A48B-3247C7520855}"/>
                </a:ext>
              </a:extLst>
            </p:cNvPr>
            <p:cNvSpPr txBox="1"/>
            <p:nvPr/>
          </p:nvSpPr>
          <p:spPr>
            <a:xfrm>
              <a:off x="6867175" y="1400926"/>
              <a:ext cx="1457672" cy="1605046"/>
            </a:xfrm>
            <a:prstGeom prst="rect">
              <a:avLst/>
            </a:prstGeom>
            <a:noFill/>
            <a:ln>
              <a:noFill/>
            </a:ln>
          </p:spPr>
          <p:txBody>
            <a:bodyPr spcFirstLastPara="1" wrap="square" lIns="80000" tIns="80000" rIns="80000" bIns="800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2100" b="0" i="0" u="none" strike="noStrike" kern="0" cap="none" spc="0" normalizeH="0" baseline="0" noProof="0">
                  <a:ln>
                    <a:noFill/>
                  </a:ln>
                  <a:solidFill>
                    <a:srgbClr val="FFFFFF"/>
                  </a:solidFill>
                  <a:effectLst/>
                  <a:uLnTx/>
                  <a:uFillTx/>
                  <a:latin typeface="Calibri"/>
                  <a:ea typeface="Calibri"/>
                  <a:cs typeface="Calibri"/>
                  <a:sym typeface="Calibri"/>
                </a:rPr>
                <a:t>Educational Benefit</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7" name="Rectangle 16">
            <a:extLst>
              <a:ext uri="{FF2B5EF4-FFF2-40B4-BE49-F238E27FC236}">
                <a16:creationId xmlns:a16="http://schemas.microsoft.com/office/drawing/2014/main" id="{6E2E72C4-AFF9-41E6-8D7E-752F04952179}"/>
              </a:ext>
            </a:extLst>
          </p:cNvPr>
          <p:cNvSpPr/>
          <p:nvPr/>
        </p:nvSpPr>
        <p:spPr>
          <a:xfrm>
            <a:off x="5737270" y="4938978"/>
            <a:ext cx="1179576" cy="6858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350" b="0" i="0" u="none" strike="noStrike" kern="0" cap="none" spc="0" normalizeH="0" baseline="0" noProof="0" dirty="0">
                <a:ln>
                  <a:noFill/>
                </a:ln>
                <a:solidFill>
                  <a:srgbClr val="5C6670">
                    <a:lumMod val="50000"/>
                  </a:srgbClr>
                </a:solidFill>
                <a:effectLst/>
                <a:uLnTx/>
                <a:uFillTx/>
                <a:latin typeface="Arial"/>
                <a:ea typeface="+mn-ea"/>
                <a:cs typeface="+mn-cs"/>
                <a:sym typeface="Arial"/>
              </a:rPr>
              <a:t>Speech Language Services</a:t>
            </a:r>
          </a:p>
        </p:txBody>
      </p:sp>
      <p:sp>
        <p:nvSpPr>
          <p:cNvPr id="19" name="TextBox 18">
            <a:extLst>
              <a:ext uri="{FF2B5EF4-FFF2-40B4-BE49-F238E27FC236}">
                <a16:creationId xmlns:a16="http://schemas.microsoft.com/office/drawing/2014/main" id="{4AAC6BD3-C3F7-401D-B382-CF2F0578E79C}"/>
              </a:ext>
            </a:extLst>
          </p:cNvPr>
          <p:cNvSpPr txBox="1"/>
          <p:nvPr/>
        </p:nvSpPr>
        <p:spPr>
          <a:xfrm>
            <a:off x="628650" y="6198473"/>
            <a:ext cx="457200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C6670"/>
                </a:solidFill>
                <a:effectLst/>
                <a:highlight>
                  <a:srgbClr val="00FF00"/>
                </a:highlight>
                <a:uLnTx/>
                <a:uFillTx/>
                <a:latin typeface="Arial"/>
                <a:ea typeface="+mn-ea"/>
                <a:cs typeface="Arial"/>
                <a:sym typeface="Arial"/>
              </a:rPr>
              <a:t>Google folder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C6670"/>
                </a:solidFill>
                <a:effectLst/>
                <a:highlight>
                  <a:srgbClr val="00FF00"/>
                </a:highlight>
                <a:uLnTx/>
                <a:uFillTx/>
                <a:latin typeface="Arial"/>
                <a:ea typeface="+mn-ea"/>
                <a:cs typeface="Arial"/>
                <a:sym typeface="Arial"/>
              </a:rPr>
              <a:t>Handout</a:t>
            </a:r>
          </a:p>
        </p:txBody>
      </p:sp>
      <p:sp>
        <p:nvSpPr>
          <p:cNvPr id="20" name="Shape 1168">
            <a:extLst>
              <a:ext uri="{FF2B5EF4-FFF2-40B4-BE49-F238E27FC236}">
                <a16:creationId xmlns:a16="http://schemas.microsoft.com/office/drawing/2014/main" id="{C71321D5-4B9E-430D-B3D4-800E8CCD2118}"/>
              </a:ext>
            </a:extLst>
          </p:cNvPr>
          <p:cNvSpPr txBox="1">
            <a:spLocks noGrp="1"/>
          </p:cNvSpPr>
          <p:nvPr>
            <p:ph type="title"/>
          </p:nvPr>
        </p:nvSpPr>
        <p:spPr>
          <a:xfrm>
            <a:off x="223071" y="254000"/>
            <a:ext cx="6083300" cy="757238"/>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4400" b="0" i="0" u="none" strike="noStrike" cap="none" dirty="0">
                <a:solidFill>
                  <a:schemeClr val="bg1"/>
                </a:solidFill>
                <a:sym typeface="Arial"/>
              </a:rPr>
              <a:t>The FAPE Continuum</a:t>
            </a:r>
            <a:endParaRPr dirty="0">
              <a:solidFill>
                <a:schemeClr val="bg1"/>
              </a:solidFill>
            </a:endParaRPr>
          </a:p>
        </p:txBody>
      </p:sp>
    </p:spTree>
    <p:extLst>
      <p:ext uri="{BB962C8B-B14F-4D97-AF65-F5344CB8AC3E}">
        <p14:creationId xmlns:p14="http://schemas.microsoft.com/office/powerpoint/2010/main" val="2949062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25">
            <a:extLst>
              <a:ext uri="{FF2B5EF4-FFF2-40B4-BE49-F238E27FC236}">
                <a16:creationId xmlns:a16="http://schemas.microsoft.com/office/drawing/2014/main" id="{325166D1-1B21-4128-AC42-61745528E4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 name="Title 1">
            <a:extLst>
              <a:ext uri="{FF2B5EF4-FFF2-40B4-BE49-F238E27FC236}">
                <a16:creationId xmlns:a16="http://schemas.microsoft.com/office/drawing/2014/main" id="{F43DAD0A-F28D-4BA6-AA27-E9D733CBA855}"/>
              </a:ext>
            </a:extLst>
          </p:cNvPr>
          <p:cNvSpPr>
            <a:spLocks noGrp="1"/>
          </p:cNvSpPr>
          <p:nvPr>
            <p:ph type="title"/>
          </p:nvPr>
        </p:nvSpPr>
        <p:spPr>
          <a:xfrm>
            <a:off x="5276651" y="474689"/>
            <a:ext cx="3293268" cy="1323439"/>
          </a:xfrm>
        </p:spPr>
        <p:txBody>
          <a:bodyPr anchor="t">
            <a:normAutofit/>
          </a:bodyPr>
          <a:lstStyle/>
          <a:p>
            <a:r>
              <a:rPr lang="en-US" sz="3200" dirty="0">
                <a:solidFill>
                  <a:schemeClr val="bg1"/>
                </a:solidFill>
              </a:rPr>
              <a:t>Challenges in Special Education</a:t>
            </a:r>
          </a:p>
        </p:txBody>
      </p:sp>
      <p:grpSp>
        <p:nvGrpSpPr>
          <p:cNvPr id="39" name="Group 27">
            <a:extLst>
              <a:ext uri="{FF2B5EF4-FFF2-40B4-BE49-F238E27FC236}">
                <a16:creationId xmlns:a16="http://schemas.microsoft.com/office/drawing/2014/main" id="{E6517BAC-C80F-4065-90D8-703493E0B3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46533" y="0"/>
            <a:ext cx="656039" cy="6857455"/>
            <a:chOff x="5395368" y="0"/>
            <a:chExt cx="874718" cy="6857455"/>
          </a:xfrm>
        </p:grpSpPr>
        <p:sp>
          <p:nvSpPr>
            <p:cNvPr id="40" name="Freeform: Shape 28">
              <a:extLst>
                <a:ext uri="{FF2B5EF4-FFF2-40B4-BE49-F238E27FC236}">
                  <a16:creationId xmlns:a16="http://schemas.microsoft.com/office/drawing/2014/main" id="{984DCDA5-A261-4103-B44C-068DCEA033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4000"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41" name="Freeform: Shape 29">
              <a:extLst>
                <a:ext uri="{FF2B5EF4-FFF2-40B4-BE49-F238E27FC236}">
                  <a16:creationId xmlns:a16="http://schemas.microsoft.com/office/drawing/2014/main" id="{4E59A2A1-1352-47AA-80C2-0FF5375940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399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sp>
        <p:nvSpPr>
          <p:cNvPr id="4" name="Slide Number Placeholder 3">
            <a:extLst>
              <a:ext uri="{FF2B5EF4-FFF2-40B4-BE49-F238E27FC236}">
                <a16:creationId xmlns:a16="http://schemas.microsoft.com/office/drawing/2014/main" id="{331DDB4E-9930-404D-89BF-D32D7982755B}"/>
              </a:ext>
            </a:extLst>
          </p:cNvPr>
          <p:cNvSpPr>
            <a:spLocks noGrp="1"/>
          </p:cNvSpPr>
          <p:nvPr>
            <p:ph type="sldNum" sz="quarter" idx="12"/>
          </p:nvPr>
        </p:nvSpPr>
        <p:spPr>
          <a:xfrm>
            <a:off x="6553200" y="466933"/>
            <a:ext cx="1976437" cy="707886"/>
          </a:xfrm>
        </p:spPr>
        <p:txBody>
          <a:bodyPr>
            <a:normAutofit/>
          </a:bodyPr>
          <a:lstStyle/>
          <a:p>
            <a:pPr marL="0" marR="0" lvl="0" indent="0" algn="r" defTabSz="342900" rtl="0" eaLnBrk="1" fontAlgn="auto" latinLnBrk="0" hangingPunct="1">
              <a:lnSpc>
                <a:spcPct val="90000"/>
              </a:lnSpc>
              <a:spcBef>
                <a:spcPts val="0"/>
              </a:spcBef>
              <a:spcAft>
                <a:spcPts val="450"/>
              </a:spcAft>
              <a:buClrTx/>
              <a:buSzTx/>
              <a:buFontTx/>
              <a:buNone/>
              <a:tabLst/>
              <a:defRPr/>
            </a:pPr>
            <a:endParaRPr kumimoji="0" lang="en-US" sz="4200" b="0" i="0" u="none" strike="noStrike" kern="1200" cap="none" spc="0" normalizeH="0" baseline="0" noProof="0" dirty="0">
              <a:ln>
                <a:noFill/>
              </a:ln>
              <a:solidFill>
                <a:prstClr val="white"/>
              </a:solidFill>
              <a:effectLst/>
              <a:uLnTx/>
              <a:uFillTx/>
              <a:latin typeface="Calibri" panose="020F0502020204030204"/>
              <a:ea typeface="+mn-ea"/>
              <a:cs typeface="Arial"/>
              <a:sym typeface="Arial"/>
            </a:endParaRPr>
          </a:p>
        </p:txBody>
      </p:sp>
      <p:sp>
        <p:nvSpPr>
          <p:cNvPr id="3" name="Content Placeholder 2">
            <a:extLst>
              <a:ext uri="{FF2B5EF4-FFF2-40B4-BE49-F238E27FC236}">
                <a16:creationId xmlns:a16="http://schemas.microsoft.com/office/drawing/2014/main" id="{34FBBDD9-BBCE-40B2-B4CD-019215456EF8}"/>
              </a:ext>
            </a:extLst>
          </p:cNvPr>
          <p:cNvSpPr>
            <a:spLocks noGrp="1"/>
          </p:cNvSpPr>
          <p:nvPr>
            <p:ph idx="1"/>
          </p:nvPr>
        </p:nvSpPr>
        <p:spPr>
          <a:xfrm>
            <a:off x="4800600" y="1805885"/>
            <a:ext cx="4199021" cy="4847578"/>
          </a:xfrm>
        </p:spPr>
        <p:txBody>
          <a:bodyPr>
            <a:normAutofit/>
          </a:bodyPr>
          <a:lstStyle/>
          <a:p>
            <a:pPr>
              <a:spcBef>
                <a:spcPts val="0"/>
              </a:spcBef>
              <a:buClr>
                <a:srgbClr val="FFFF00"/>
              </a:buClr>
              <a:buSzPts val="2300"/>
              <a:buFont typeface="Wingdings" panose="05000000000000000000" pitchFamily="2" charset="2"/>
              <a:buChar char="v"/>
              <a:defRPr/>
            </a:pPr>
            <a:r>
              <a:rPr lang="en-US" sz="2000" kern="0" dirty="0">
                <a:solidFill>
                  <a:schemeClr val="bg1">
                    <a:alpha val="80000"/>
                  </a:schemeClr>
                </a:solidFill>
                <a:latin typeface="Calibri"/>
                <a:ea typeface="Calibri"/>
                <a:cs typeface="Calibri"/>
                <a:sym typeface="Calibri"/>
              </a:rPr>
              <a:t>Most special education conflict centers on the development of the IEP.</a:t>
            </a:r>
            <a:endParaRPr lang="en-US" sz="2000" kern="0" dirty="0">
              <a:solidFill>
                <a:schemeClr val="bg1">
                  <a:alpha val="80000"/>
                </a:schemeClr>
              </a:solidFill>
              <a:latin typeface="Arial"/>
              <a:cs typeface="Arial"/>
              <a:sym typeface="Arial"/>
            </a:endParaRPr>
          </a:p>
          <a:p>
            <a:pPr>
              <a:spcBef>
                <a:spcPts val="600"/>
              </a:spcBef>
              <a:buClr>
                <a:srgbClr val="FFFF00"/>
              </a:buClr>
              <a:buSzPts val="2300"/>
              <a:buFont typeface="Wingdings" panose="05000000000000000000" pitchFamily="2" charset="2"/>
              <a:buChar char="v"/>
              <a:defRPr/>
            </a:pPr>
            <a:r>
              <a:rPr lang="en-US" sz="2000" kern="0" dirty="0">
                <a:solidFill>
                  <a:schemeClr val="bg1">
                    <a:alpha val="80000"/>
                  </a:schemeClr>
                </a:solidFill>
                <a:latin typeface="Calibri"/>
                <a:ea typeface="Calibri"/>
                <a:cs typeface="Calibri"/>
                <a:sym typeface="Calibri"/>
              </a:rPr>
              <a:t>A natural imbalance of power exists that results in parents feeling undervalued in the IEP process.</a:t>
            </a:r>
            <a:endParaRPr lang="en-US" sz="2000" kern="0" dirty="0">
              <a:solidFill>
                <a:schemeClr val="bg1">
                  <a:alpha val="80000"/>
                </a:schemeClr>
              </a:solidFill>
              <a:latin typeface="Arial"/>
              <a:cs typeface="Arial"/>
              <a:sym typeface="Arial"/>
            </a:endParaRPr>
          </a:p>
          <a:p>
            <a:pPr>
              <a:spcBef>
                <a:spcPts val="600"/>
              </a:spcBef>
              <a:buClr>
                <a:srgbClr val="FFFF00"/>
              </a:buClr>
              <a:buSzPts val="2300"/>
              <a:buFont typeface="Wingdings" panose="05000000000000000000" pitchFamily="2" charset="2"/>
              <a:buChar char="v"/>
              <a:defRPr/>
            </a:pPr>
            <a:r>
              <a:rPr lang="en-US" sz="2000" kern="0" dirty="0">
                <a:solidFill>
                  <a:schemeClr val="bg1">
                    <a:alpha val="80000"/>
                  </a:schemeClr>
                </a:solidFill>
                <a:latin typeface="Calibri"/>
                <a:ea typeface="Calibri"/>
                <a:cs typeface="Calibri"/>
                <a:sym typeface="Calibri"/>
              </a:rPr>
              <a:t>School staff members, administrators, and families often become focused on disagreement and engaged in a relationship strained by unresolved conflict.</a:t>
            </a:r>
            <a:endParaRPr lang="en-US" sz="2000" kern="0" dirty="0">
              <a:solidFill>
                <a:schemeClr val="bg1">
                  <a:alpha val="80000"/>
                </a:schemeClr>
              </a:solidFill>
              <a:latin typeface="Arial"/>
              <a:cs typeface="Arial"/>
              <a:sym typeface="Arial"/>
            </a:endParaRPr>
          </a:p>
          <a:p>
            <a:pPr>
              <a:spcBef>
                <a:spcPts val="600"/>
              </a:spcBef>
              <a:buClr>
                <a:srgbClr val="FFFF00"/>
              </a:buClr>
              <a:buSzPts val="2300"/>
              <a:buFont typeface="Wingdings" panose="05000000000000000000" pitchFamily="2" charset="2"/>
              <a:buChar char="v"/>
              <a:defRPr/>
            </a:pPr>
            <a:r>
              <a:rPr lang="en-US" sz="2000" kern="0" dirty="0">
                <a:solidFill>
                  <a:schemeClr val="bg1">
                    <a:alpha val="80000"/>
                  </a:schemeClr>
                </a:solidFill>
                <a:latin typeface="Calibri"/>
                <a:ea typeface="Calibri"/>
                <a:cs typeface="Calibri"/>
                <a:sym typeface="Calibri"/>
              </a:rPr>
              <a:t>School districts are spending over $90 million per year nationally on conflict resolution.  </a:t>
            </a:r>
            <a:endParaRPr lang="en-US" sz="2000" kern="0" dirty="0">
              <a:solidFill>
                <a:schemeClr val="bg1">
                  <a:alpha val="80000"/>
                </a:schemeClr>
              </a:solidFill>
              <a:latin typeface="Arial"/>
              <a:cs typeface="Arial"/>
              <a:sym typeface="Arial"/>
            </a:endParaRPr>
          </a:p>
          <a:p>
            <a:endParaRPr lang="en-US" sz="1300" dirty="0">
              <a:solidFill>
                <a:schemeClr val="bg1">
                  <a:alpha val="80000"/>
                </a:schemeClr>
              </a:solidFill>
            </a:endParaRPr>
          </a:p>
        </p:txBody>
      </p:sp>
      <p:pic>
        <p:nvPicPr>
          <p:cNvPr id="24" name="Google Shape;201;p37">
            <a:extLst>
              <a:ext uri="{FF2B5EF4-FFF2-40B4-BE49-F238E27FC236}">
                <a16:creationId xmlns:a16="http://schemas.microsoft.com/office/drawing/2014/main" id="{02FE1CB3-1259-49D3-86E9-702B3ACB2700}"/>
              </a:ext>
            </a:extLst>
          </p:cNvPr>
          <p:cNvPicPr preferRelativeResize="0"/>
          <p:nvPr/>
        </p:nvPicPr>
        <p:blipFill rotWithShape="1">
          <a:blip r:embed="rId4"/>
          <a:srcRect l="338"/>
          <a:stretch/>
        </p:blipFill>
        <p:spPr>
          <a:xfrm>
            <a:off x="228600" y="1432172"/>
            <a:ext cx="3719904" cy="4150481"/>
          </a:xfrm>
          <a:prstGeom prst="rect">
            <a:avLst/>
          </a:prstGeom>
          <a:noFill/>
        </p:spPr>
      </p:pic>
    </p:spTree>
    <p:extLst>
      <p:ext uri="{BB962C8B-B14F-4D97-AF65-F5344CB8AC3E}">
        <p14:creationId xmlns:p14="http://schemas.microsoft.com/office/powerpoint/2010/main" val="39296231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B28BA-8C41-4EF4-9B15-C61C3802A25E}"/>
              </a:ext>
            </a:extLst>
          </p:cNvPr>
          <p:cNvSpPr>
            <a:spLocks noGrp="1"/>
          </p:cNvSpPr>
          <p:nvPr>
            <p:ph type="title"/>
          </p:nvPr>
        </p:nvSpPr>
        <p:spPr/>
        <p:txBody>
          <a:bodyPr/>
          <a:lstStyle/>
          <a:p>
            <a:r>
              <a:rPr lang="en-US" dirty="0"/>
              <a:t>It Begins with a Comprehensive Evaluation</a:t>
            </a:r>
          </a:p>
        </p:txBody>
      </p:sp>
      <p:sp>
        <p:nvSpPr>
          <p:cNvPr id="4" name="Slide Number Placeholder 3">
            <a:extLst>
              <a:ext uri="{FF2B5EF4-FFF2-40B4-BE49-F238E27FC236}">
                <a16:creationId xmlns:a16="http://schemas.microsoft.com/office/drawing/2014/main" id="{17600882-495F-4432-9586-9ED4DB1E87B9}"/>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479D5F6-EDCB-402A-AC08-4943A1820E8F}" type="slidenum">
              <a:rPr kumimoji="0" lang="en-US" sz="1600" b="0" i="0" u="none" strike="noStrike" kern="0" cap="none" spc="0" normalizeH="0" baseline="0" noProof="0" smtClean="0">
                <a:ln>
                  <a:noFill/>
                </a:ln>
                <a:solidFill>
                  <a:prstClr val="white">
                    <a:lumMod val="50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a:t>
            </a:fld>
            <a:endParaRPr kumimoji="0" lang="en-US" sz="1600" b="0" i="0" u="none" strike="noStrike" kern="0" cap="none" spc="0" normalizeH="0" baseline="0" noProof="0" dirty="0">
              <a:ln>
                <a:noFill/>
              </a:ln>
              <a:solidFill>
                <a:prstClr val="white">
                  <a:lumMod val="50000"/>
                </a:prstClr>
              </a:solidFill>
              <a:effectLst/>
              <a:uLnTx/>
              <a:uFillTx/>
              <a:latin typeface="Arial"/>
              <a:cs typeface="Arial"/>
              <a:sym typeface="Arial"/>
            </a:endParaRPr>
          </a:p>
        </p:txBody>
      </p:sp>
      <p:pic>
        <p:nvPicPr>
          <p:cNvPr id="5" name="Shape 1161">
            <a:extLst>
              <a:ext uri="{FF2B5EF4-FFF2-40B4-BE49-F238E27FC236}">
                <a16:creationId xmlns:a16="http://schemas.microsoft.com/office/drawing/2014/main" id="{60C3DE9E-4AEB-407A-AF5B-F9A5719D808C}"/>
              </a:ext>
            </a:extLst>
          </p:cNvPr>
          <p:cNvPicPr preferRelativeResize="0">
            <a:picLocks noGrp="1"/>
          </p:cNvPicPr>
          <p:nvPr>
            <p:ph idx="1"/>
          </p:nvPr>
        </p:nvPicPr>
        <p:blipFill rotWithShape="1">
          <a:blip r:embed="rId2">
            <a:alphaModFix/>
          </a:blip>
          <a:srcRect l="21103" t="7061" r="11341"/>
          <a:stretch/>
        </p:blipFill>
        <p:spPr>
          <a:xfrm>
            <a:off x="4571998" y="1724025"/>
            <a:ext cx="3914777" cy="3861527"/>
          </a:xfrm>
          <a:prstGeom prst="rect">
            <a:avLst/>
          </a:prstGeom>
          <a:noFill/>
          <a:ln>
            <a:noFill/>
          </a:ln>
        </p:spPr>
      </p:pic>
      <p:sp>
        <p:nvSpPr>
          <p:cNvPr id="6" name="Shape 1160">
            <a:extLst>
              <a:ext uri="{FF2B5EF4-FFF2-40B4-BE49-F238E27FC236}">
                <a16:creationId xmlns:a16="http://schemas.microsoft.com/office/drawing/2014/main" id="{AFC002D3-0E2B-4544-B995-67D2509F5FE3}"/>
              </a:ext>
            </a:extLst>
          </p:cNvPr>
          <p:cNvSpPr txBox="1">
            <a:spLocks/>
          </p:cNvSpPr>
          <p:nvPr/>
        </p:nvSpPr>
        <p:spPr>
          <a:xfrm>
            <a:off x="136478" y="1923788"/>
            <a:ext cx="3739486" cy="4613490"/>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0"/>
              </a:spcBef>
              <a:spcAft>
                <a:spcPts val="0"/>
              </a:spcAft>
              <a:buClr>
                <a:prstClr val="black"/>
              </a:buClr>
              <a:buSzPts val="2400"/>
              <a:buFont typeface="Arial"/>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sym typeface="Calibri"/>
              </a:rPr>
              <a:t>Without a clear understanding of the student’s educational needs, it is impossible to determine FAPE.</a:t>
            </a:r>
            <a:endPar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sym typeface="Arial"/>
            </a:endParaRPr>
          </a:p>
          <a:p>
            <a:pPr marL="228600" marR="0" lvl="0" indent="-228600" algn="l" defTabSz="914400" rtl="0" eaLnBrk="1" fontAlgn="auto" latinLnBrk="0" hangingPunct="1">
              <a:lnSpc>
                <a:spcPct val="90000"/>
              </a:lnSpc>
              <a:spcBef>
                <a:spcPts val="1000"/>
              </a:spcBef>
              <a:spcAft>
                <a:spcPts val="0"/>
              </a:spcAft>
              <a:buClr>
                <a:prstClr val="black"/>
              </a:buClr>
              <a:buSzPts val="2400"/>
              <a:buFont typeface="Arial"/>
              <a:buChar char="•"/>
              <a:tabLst/>
              <a:defRPr/>
            </a:pPr>
            <a:r>
              <a:rPr kumimoji="0" lang="en-US" sz="2400" b="0" i="1" u="none" strike="noStrike" kern="1200" cap="none" spc="0" normalizeH="0" baseline="0" noProof="0" dirty="0">
                <a:ln>
                  <a:noFill/>
                </a:ln>
                <a:solidFill>
                  <a:srgbClr val="000000"/>
                </a:solidFill>
                <a:effectLst/>
                <a:uLnTx/>
                <a:uFillTx/>
                <a:latin typeface="Calibri"/>
                <a:ea typeface="Calibri"/>
                <a:cs typeface="Calibri"/>
                <a:sym typeface="Calibri"/>
              </a:rPr>
              <a:t>Educational needs </a:t>
            </a: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sym typeface="Calibri"/>
              </a:rPr>
              <a:t>means academic, functional, social, or behavioral.</a:t>
            </a:r>
            <a:endPar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sym typeface="Arial"/>
            </a:endParaRPr>
          </a:p>
          <a:p>
            <a:pPr marL="228600" marR="0" lvl="0" indent="-228600" algn="l" defTabSz="914400" rtl="0" eaLnBrk="1" fontAlgn="auto" latinLnBrk="0" hangingPunct="1">
              <a:lnSpc>
                <a:spcPct val="90000"/>
              </a:lnSpc>
              <a:spcBef>
                <a:spcPts val="1000"/>
              </a:spcBef>
              <a:spcAft>
                <a:spcPts val="0"/>
              </a:spcAft>
              <a:buClr>
                <a:prstClr val="black"/>
              </a:buClr>
              <a:buSzPts val="2400"/>
              <a:buFont typeface="Arial"/>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sym typeface="Calibri"/>
              </a:rPr>
              <a:t>This is a probing question model.</a:t>
            </a:r>
            <a:endPar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sym typeface="Arial"/>
            </a:endParaRPr>
          </a:p>
        </p:txBody>
      </p:sp>
      <p:sp>
        <p:nvSpPr>
          <p:cNvPr id="7" name="TextBox 6">
            <a:extLst>
              <a:ext uri="{FF2B5EF4-FFF2-40B4-BE49-F238E27FC236}">
                <a16:creationId xmlns:a16="http://schemas.microsoft.com/office/drawing/2014/main" id="{893C83C0-9560-4620-93D2-5A22F2235390}"/>
              </a:ext>
            </a:extLst>
          </p:cNvPr>
          <p:cNvSpPr txBox="1"/>
          <p:nvPr/>
        </p:nvSpPr>
        <p:spPr>
          <a:xfrm>
            <a:off x="792218" y="6236798"/>
            <a:ext cx="45720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highlight>
                  <a:srgbClr val="00FF00"/>
                </a:highlight>
                <a:uLnTx/>
                <a:uFillTx/>
                <a:latin typeface="Arial"/>
                <a:cs typeface="Arial"/>
                <a:sym typeface="Arial"/>
              </a:rPr>
              <a:t>Google Folder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highlight>
                  <a:srgbClr val="00FF00"/>
                </a:highlight>
                <a:uLnTx/>
                <a:uFillTx/>
                <a:latin typeface="Arial"/>
                <a:cs typeface="Arial"/>
                <a:sym typeface="Arial"/>
              </a:rPr>
              <a:t>Handout</a:t>
            </a:r>
          </a:p>
        </p:txBody>
      </p:sp>
      <p:sp>
        <p:nvSpPr>
          <p:cNvPr id="3" name="TextBox 2">
            <a:extLst>
              <a:ext uri="{FF2B5EF4-FFF2-40B4-BE49-F238E27FC236}">
                <a16:creationId xmlns:a16="http://schemas.microsoft.com/office/drawing/2014/main" id="{AA4800DA-566E-EAA1-D4BA-57082E8A91A3}"/>
              </a:ext>
            </a:extLst>
          </p:cNvPr>
          <p:cNvSpPr txBox="1"/>
          <p:nvPr/>
        </p:nvSpPr>
        <p:spPr>
          <a:xfrm>
            <a:off x="4448175" y="1923788"/>
            <a:ext cx="466725" cy="390787"/>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741512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AFBCF-BB2A-4937-A635-AE5120FAC4E4}"/>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149B908C-AD1E-446C-B407-235ED4C9886D}"/>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79D5F6-EDCB-402A-AC08-4943A1820E8F}" type="slidenum">
              <a:rPr kumimoji="0" lang="en-US" sz="16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US" sz="1600" b="0" i="0" u="none" strike="noStrike" kern="1200" cap="none" spc="0" normalizeH="0" baseline="0" noProof="0" dirty="0">
              <a:ln>
                <a:noFill/>
              </a:ln>
              <a:solidFill>
                <a:prstClr val="white">
                  <a:lumMod val="50000"/>
                </a:prstClr>
              </a:solidFill>
              <a:effectLst/>
              <a:uLnTx/>
              <a:uFillTx/>
              <a:latin typeface="Calibri" panose="020F0502020204030204"/>
              <a:ea typeface="+mn-ea"/>
              <a:cs typeface="Arial"/>
              <a:sym typeface="Arial"/>
            </a:endParaRPr>
          </a:p>
        </p:txBody>
      </p:sp>
      <p:pic>
        <p:nvPicPr>
          <p:cNvPr id="6" name="Google Shape;463;p57">
            <a:extLst>
              <a:ext uri="{FF2B5EF4-FFF2-40B4-BE49-F238E27FC236}">
                <a16:creationId xmlns:a16="http://schemas.microsoft.com/office/drawing/2014/main" id="{E2F56879-998D-4C9E-BF82-23A0C2880C64}"/>
              </a:ext>
            </a:extLst>
          </p:cNvPr>
          <p:cNvPicPr preferRelativeResize="0"/>
          <p:nvPr/>
        </p:nvPicPr>
        <p:blipFill rotWithShape="1">
          <a:blip r:embed="rId2">
            <a:alphaModFix/>
          </a:blip>
          <a:srcRect/>
          <a:stretch/>
        </p:blipFill>
        <p:spPr>
          <a:xfrm>
            <a:off x="5221466" y="1848719"/>
            <a:ext cx="3089140" cy="4136196"/>
          </a:xfrm>
          <a:prstGeom prst="rect">
            <a:avLst/>
          </a:prstGeom>
          <a:noFill/>
          <a:ln>
            <a:noFill/>
          </a:ln>
        </p:spPr>
      </p:pic>
      <p:sp>
        <p:nvSpPr>
          <p:cNvPr id="7" name="Google Shape;459;p57">
            <a:extLst>
              <a:ext uri="{FF2B5EF4-FFF2-40B4-BE49-F238E27FC236}">
                <a16:creationId xmlns:a16="http://schemas.microsoft.com/office/drawing/2014/main" id="{480159FD-A25E-49ED-9133-AE2945F172C0}"/>
              </a:ext>
            </a:extLst>
          </p:cNvPr>
          <p:cNvSpPr txBox="1">
            <a:spLocks noGrp="1"/>
          </p:cNvSpPr>
          <p:nvPr>
            <p:ph idx="1"/>
          </p:nvPr>
        </p:nvSpPr>
        <p:spPr>
          <a:xfrm>
            <a:off x="533400" y="1848719"/>
            <a:ext cx="7886700" cy="1355725"/>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rgbClr val="2E689E"/>
              </a:buClr>
              <a:buSzPts val="6600"/>
              <a:buFont typeface="Arial"/>
              <a:buNone/>
            </a:pPr>
            <a:r>
              <a:rPr lang="en-US" sz="6600" b="1" i="0" u="none" strike="noStrike" cap="none" dirty="0">
                <a:solidFill>
                  <a:srgbClr val="2E689E"/>
                </a:solidFill>
                <a:latin typeface="Arial"/>
                <a:ea typeface="Arial"/>
                <a:cs typeface="Arial"/>
                <a:sym typeface="Arial"/>
              </a:rPr>
              <a:t>Agendas</a:t>
            </a:r>
            <a:endParaRPr dirty="0"/>
          </a:p>
        </p:txBody>
      </p:sp>
      <p:sp>
        <p:nvSpPr>
          <p:cNvPr id="8" name="Google Shape;460;p57">
            <a:extLst>
              <a:ext uri="{FF2B5EF4-FFF2-40B4-BE49-F238E27FC236}">
                <a16:creationId xmlns:a16="http://schemas.microsoft.com/office/drawing/2014/main" id="{B78B7933-F767-4672-B9E8-84E351D9464F}"/>
              </a:ext>
            </a:extLst>
          </p:cNvPr>
          <p:cNvSpPr txBox="1">
            <a:spLocks/>
          </p:cNvSpPr>
          <p:nvPr/>
        </p:nvSpPr>
        <p:spPr>
          <a:xfrm>
            <a:off x="533400" y="3315543"/>
            <a:ext cx="8077200" cy="1500188"/>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
                <a:srgbClr val="5B9BD5"/>
              </a:buClr>
              <a:buSzPts val="3520"/>
              <a:buFont typeface="Noto Sans Symbols"/>
              <a:buNone/>
              <a:tabLst/>
              <a:defRPr/>
            </a:pPr>
            <a:r>
              <a:rPr kumimoji="0" lang="en-US" sz="3200" b="1" i="0" u="none" strike="noStrike" kern="1200" cap="none" spc="0" normalizeH="0" baseline="0" noProof="0" dirty="0">
                <a:ln>
                  <a:noFill/>
                </a:ln>
                <a:solidFill>
                  <a:srgbClr val="6A962C"/>
                </a:solidFill>
                <a:effectLst/>
                <a:uLnTx/>
                <a:uFillTx/>
                <a:latin typeface="Calibri"/>
                <a:ea typeface="Calibri"/>
                <a:cs typeface="Calibri"/>
                <a:sym typeface="Calibri"/>
              </a:rPr>
              <a:t>Are living documents.</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11620713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1"/>
            <a:ext cx="3302781"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sym typeface="Arial"/>
            </a:endParaRPr>
          </a:p>
        </p:txBody>
      </p:sp>
      <p:grpSp>
        <p:nvGrpSpPr>
          <p:cNvPr id="16" name="Group 15">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486469" y="0"/>
            <a:ext cx="1827609" cy="6858001"/>
            <a:chOff x="1320800" y="0"/>
            <a:chExt cx="2436813" cy="6858001"/>
          </a:xfrm>
        </p:grpSpPr>
        <p:sp>
          <p:nvSpPr>
            <p:cNvPr id="17"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8"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19"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20"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21"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2"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2" name="Title 1">
            <a:extLst>
              <a:ext uri="{FF2B5EF4-FFF2-40B4-BE49-F238E27FC236}">
                <a16:creationId xmlns:a16="http://schemas.microsoft.com/office/drawing/2014/main" id="{D6D13668-1EE4-45AF-949C-2E672A46AA2A}"/>
              </a:ext>
            </a:extLst>
          </p:cNvPr>
          <p:cNvSpPr>
            <a:spLocks noGrp="1"/>
          </p:cNvSpPr>
          <p:nvPr>
            <p:ph type="title"/>
          </p:nvPr>
        </p:nvSpPr>
        <p:spPr>
          <a:xfrm>
            <a:off x="102839" y="685800"/>
            <a:ext cx="2383630" cy="5105400"/>
          </a:xfrm>
        </p:spPr>
        <p:txBody>
          <a:bodyPr>
            <a:normAutofit/>
          </a:bodyPr>
          <a:lstStyle/>
          <a:p>
            <a:pPr algn="ctr"/>
            <a:br>
              <a:rPr lang="en-US" sz="3500" dirty="0">
                <a:solidFill>
                  <a:srgbClr val="FFFFFF"/>
                </a:solidFill>
              </a:rPr>
            </a:br>
            <a:r>
              <a:rPr lang="en-US" sz="3500" dirty="0">
                <a:solidFill>
                  <a:srgbClr val="FFFFFF"/>
                </a:solidFill>
              </a:rPr>
              <a:t>Conflict</a:t>
            </a:r>
            <a:br>
              <a:rPr lang="en-US" sz="3500" dirty="0">
                <a:solidFill>
                  <a:srgbClr val="FFFFFF"/>
                </a:solidFill>
              </a:rPr>
            </a:br>
            <a:br>
              <a:rPr lang="en-US" sz="3500" dirty="0">
                <a:solidFill>
                  <a:srgbClr val="FFFFFF"/>
                </a:solidFill>
              </a:rPr>
            </a:br>
            <a:br>
              <a:rPr lang="en-US" sz="3500" dirty="0">
                <a:solidFill>
                  <a:srgbClr val="FFFFFF"/>
                </a:solidFill>
              </a:rPr>
            </a:br>
            <a:r>
              <a:rPr lang="en-US" sz="2000" dirty="0">
                <a:solidFill>
                  <a:srgbClr val="FFFFFF"/>
                </a:solidFill>
              </a:rPr>
              <a:t>It’s okay to let it get messy!</a:t>
            </a:r>
          </a:p>
        </p:txBody>
      </p:sp>
      <p:sp>
        <p:nvSpPr>
          <p:cNvPr id="4" name="Slide Number Placeholder 3">
            <a:extLst>
              <a:ext uri="{FF2B5EF4-FFF2-40B4-BE49-F238E27FC236}">
                <a16:creationId xmlns:a16="http://schemas.microsoft.com/office/drawing/2014/main" id="{45AEDB46-3C23-4252-AAB8-469646416145}"/>
              </a:ext>
            </a:extLst>
          </p:cNvPr>
          <p:cNvSpPr>
            <a:spLocks noGrp="1"/>
          </p:cNvSpPr>
          <p:nvPr>
            <p:ph type="sldNum" sz="quarter" idx="12"/>
          </p:nvPr>
        </p:nvSpPr>
        <p:spPr>
          <a:xfrm>
            <a:off x="133871" y="6294437"/>
            <a:ext cx="816173"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C479D5F6-EDCB-402A-AC08-4943A1820E8F}" type="slidenum">
              <a:rPr kumimoji="0" lang="en-US" sz="1600" b="0" i="0" u="none" strike="noStrike" kern="1200" cap="none" spc="0" normalizeH="0" baseline="0" noProof="0">
                <a:ln>
                  <a:noFill/>
                </a:ln>
                <a:solidFill>
                  <a:prstClr val="white"/>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600"/>
                </a:spcAft>
                <a:buClrTx/>
                <a:buSzTx/>
                <a:buFontTx/>
                <a:buNone/>
                <a:tabLst/>
                <a:defRPr/>
              </a:pPr>
              <a:t>22</a:t>
            </a:fld>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Arial"/>
              <a:sym typeface="Arial"/>
            </a:endParaRPr>
          </a:p>
        </p:txBody>
      </p:sp>
      <p:graphicFrame>
        <p:nvGraphicFramePr>
          <p:cNvPr id="10" name="Google Shape;581;p65">
            <a:extLst>
              <a:ext uri="{FF2B5EF4-FFF2-40B4-BE49-F238E27FC236}">
                <a16:creationId xmlns:a16="http://schemas.microsoft.com/office/drawing/2014/main" id="{2E919BEA-9573-464D-93DF-FD22BD582752}"/>
              </a:ext>
            </a:extLst>
          </p:cNvPr>
          <p:cNvGraphicFramePr>
            <a:graphicFrameLocks noGrp="1"/>
          </p:cNvGraphicFramePr>
          <p:nvPr>
            <p:ph idx="1"/>
          </p:nvPr>
        </p:nvGraphicFramePr>
        <p:xfrm>
          <a:off x="3758056" y="1405572"/>
          <a:ext cx="4869656"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2" name="Picture 11" descr="A child that is eating some food&#10;&#10;Description automatically generated">
            <a:extLst>
              <a:ext uri="{FF2B5EF4-FFF2-40B4-BE49-F238E27FC236}">
                <a16:creationId xmlns:a16="http://schemas.microsoft.com/office/drawing/2014/main" id="{6F8E1540-3F63-48B3-8340-A70880E38133}"/>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102838" y="3454479"/>
            <a:ext cx="2183607" cy="1637705"/>
          </a:xfrm>
          <a:prstGeom prst="rect">
            <a:avLst/>
          </a:prstGeom>
        </p:spPr>
      </p:pic>
    </p:spTree>
    <p:extLst>
      <p:ext uri="{BB962C8B-B14F-4D97-AF65-F5344CB8AC3E}">
        <p14:creationId xmlns:p14="http://schemas.microsoft.com/office/powerpoint/2010/main" val="7779414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88F3C-B8C6-4EFC-9C69-A383B23D63F0}"/>
              </a:ext>
            </a:extLst>
          </p:cNvPr>
          <p:cNvSpPr>
            <a:spLocks noGrp="1"/>
          </p:cNvSpPr>
          <p:nvPr>
            <p:ph type="title"/>
          </p:nvPr>
        </p:nvSpPr>
        <p:spPr>
          <a:xfrm>
            <a:off x="0" y="-1"/>
            <a:ext cx="9144000" cy="1216681"/>
          </a:xfrm>
          <a:solidFill>
            <a:srgbClr val="002060"/>
          </a:solidFill>
        </p:spPr>
        <p:txBody>
          <a:bodyPr>
            <a:normAutofit/>
          </a:bodyPr>
          <a:lstStyle/>
          <a:p>
            <a:pPr algn="ctr"/>
            <a:br>
              <a:rPr lang="en-US" sz="4000" dirty="0"/>
            </a:br>
            <a:r>
              <a:rPr lang="en-US" sz="4000" dirty="0"/>
              <a:t>Conflict Wheel</a:t>
            </a:r>
          </a:p>
        </p:txBody>
      </p:sp>
      <p:sp>
        <p:nvSpPr>
          <p:cNvPr id="4" name="Slide Number Placeholder 3">
            <a:extLst>
              <a:ext uri="{FF2B5EF4-FFF2-40B4-BE49-F238E27FC236}">
                <a16:creationId xmlns:a16="http://schemas.microsoft.com/office/drawing/2014/main" id="{FE6564EC-65F8-441F-8205-9E63BFC300ED}"/>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79D5F6-EDCB-402A-AC08-4943A1820E8F}" type="slidenum">
              <a:rPr kumimoji="0" lang="en-US" sz="16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US" sz="1600" b="0" i="0" u="none" strike="noStrike" kern="1200" cap="none" spc="0" normalizeH="0" baseline="0" noProof="0" dirty="0">
              <a:ln>
                <a:noFill/>
              </a:ln>
              <a:solidFill>
                <a:prstClr val="white">
                  <a:lumMod val="50000"/>
                </a:prstClr>
              </a:solidFill>
              <a:effectLst/>
              <a:uLnTx/>
              <a:uFillTx/>
              <a:latin typeface="Calibri" panose="020F0502020204030204"/>
              <a:ea typeface="+mn-ea"/>
              <a:cs typeface="Arial"/>
              <a:sym typeface="Arial"/>
            </a:endParaRPr>
          </a:p>
        </p:txBody>
      </p:sp>
      <p:pic>
        <p:nvPicPr>
          <p:cNvPr id="5" name="Shape 631" descr="Conflict Wheel.jpg">
            <a:extLst>
              <a:ext uri="{FF2B5EF4-FFF2-40B4-BE49-F238E27FC236}">
                <a16:creationId xmlns:a16="http://schemas.microsoft.com/office/drawing/2014/main" id="{5F63931F-4424-4FD2-8C92-16716EFB70AF}"/>
              </a:ext>
            </a:extLst>
          </p:cNvPr>
          <p:cNvPicPr preferRelativeResize="0">
            <a:picLocks noGrp="1"/>
          </p:cNvPicPr>
          <p:nvPr>
            <p:ph idx="1"/>
          </p:nvPr>
        </p:nvPicPr>
        <p:blipFill rotWithShape="1">
          <a:blip r:embed="rId2">
            <a:alphaModFix/>
          </a:blip>
          <a:srcRect t="-5451" b="-5451"/>
          <a:stretch/>
        </p:blipFill>
        <p:spPr>
          <a:xfrm>
            <a:off x="382274" y="1216680"/>
            <a:ext cx="4251995" cy="4640263"/>
          </a:xfrm>
          <a:prstGeom prst="rect">
            <a:avLst/>
          </a:prstGeom>
          <a:noFill/>
          <a:ln>
            <a:noFill/>
          </a:ln>
        </p:spPr>
      </p:pic>
      <p:sp>
        <p:nvSpPr>
          <p:cNvPr id="6" name="Shape 630">
            <a:extLst>
              <a:ext uri="{FF2B5EF4-FFF2-40B4-BE49-F238E27FC236}">
                <a16:creationId xmlns:a16="http://schemas.microsoft.com/office/drawing/2014/main" id="{E83F0C12-1C95-4090-B2B4-C68F0482E45E}"/>
              </a:ext>
            </a:extLst>
          </p:cNvPr>
          <p:cNvSpPr txBox="1">
            <a:spLocks/>
          </p:cNvSpPr>
          <p:nvPr/>
        </p:nvSpPr>
        <p:spPr>
          <a:xfrm>
            <a:off x="4465802" y="1360578"/>
            <a:ext cx="4064689" cy="4496365"/>
          </a:xfrm>
          <a:prstGeom prst="rect">
            <a:avLst/>
          </a:prstGeom>
          <a:noFill/>
          <a:ln>
            <a:noFill/>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02919" marR="0" lvl="0" indent="-457200" algn="l" defTabSz="914400" rtl="0" eaLnBrk="1" fontAlgn="auto" latinLnBrk="0" hangingPunct="1">
              <a:lnSpc>
                <a:spcPct val="90000"/>
              </a:lnSpc>
              <a:spcBef>
                <a:spcPts val="0"/>
              </a:spcBef>
              <a:spcAft>
                <a:spcPts val="0"/>
              </a:spcAft>
              <a:buClr>
                <a:srgbClr val="5B9BD5"/>
              </a:buClr>
              <a:buSzPts val="2860"/>
              <a:buFont typeface="Noto Sans Symbols"/>
              <a:buChar char="▪"/>
              <a:tabLst/>
              <a:defRPr/>
            </a:pPr>
            <a:r>
              <a:rPr kumimoji="0" lang="en-US" sz="2600" b="0" i="0" u="none" strike="noStrike" kern="1200" cap="none" spc="0" normalizeH="0" baseline="0" noProof="0" dirty="0">
                <a:ln>
                  <a:noFill/>
                </a:ln>
                <a:solidFill>
                  <a:srgbClr val="000000"/>
                </a:solidFill>
                <a:effectLst/>
                <a:uLnTx/>
                <a:uFillTx/>
                <a:latin typeface="Calibri"/>
                <a:ea typeface="Calibri"/>
                <a:cs typeface="Calibri"/>
                <a:sym typeface="Calibri"/>
              </a:rPr>
              <a:t>When we understand the source of conflict, we can find a way to work through it.</a:t>
            </a:r>
          </a:p>
          <a:p>
            <a:pPr marL="502919" marR="0" lvl="0" indent="-457200" algn="l" defTabSz="914400" rtl="0" eaLnBrk="1" fontAlgn="auto" latinLnBrk="0" hangingPunct="1">
              <a:lnSpc>
                <a:spcPct val="90000"/>
              </a:lnSpc>
              <a:spcBef>
                <a:spcPts val="520"/>
              </a:spcBef>
              <a:spcAft>
                <a:spcPts val="0"/>
              </a:spcAft>
              <a:buClr>
                <a:srgbClr val="5B9BD5"/>
              </a:buClr>
              <a:buSzPts val="2860"/>
              <a:buFont typeface="Noto Sans Symbols"/>
              <a:buChar char="▪"/>
              <a:tabLst/>
              <a:defRPr/>
            </a:pPr>
            <a:r>
              <a:rPr kumimoji="0" lang="en-US" sz="2600" b="0" i="0" u="none" strike="noStrike" kern="1200" cap="none" spc="0" normalizeH="0" baseline="0" noProof="0" dirty="0">
                <a:ln>
                  <a:noFill/>
                </a:ln>
                <a:solidFill>
                  <a:srgbClr val="000000"/>
                </a:solidFill>
                <a:effectLst/>
                <a:uLnTx/>
                <a:uFillTx/>
                <a:latin typeface="Calibri"/>
                <a:ea typeface="Calibri"/>
                <a:cs typeface="Calibri"/>
                <a:sym typeface="Calibri"/>
              </a:rPr>
              <a:t>Different sources of conflict produce different challenges.</a:t>
            </a:r>
            <a:endParaRPr kumimoji="0" lang="en-US" sz="2400" b="1" i="0" u="none" strike="noStrike" kern="1200" cap="none" spc="0" normalizeH="0" baseline="0" noProof="0" dirty="0">
              <a:ln>
                <a:noFill/>
              </a:ln>
              <a:solidFill>
                <a:srgbClr val="000000"/>
              </a:solidFill>
              <a:effectLst/>
              <a:uLnTx/>
              <a:uFillTx/>
              <a:latin typeface="Calibri"/>
              <a:ea typeface="Calibri"/>
              <a:cs typeface="Calibri"/>
              <a:sym typeface="Calibri"/>
            </a:endParaRPr>
          </a:p>
          <a:p>
            <a:pPr marL="502919" marR="0" lvl="0" indent="-457200" algn="l" defTabSz="914400" rtl="0" eaLnBrk="1" fontAlgn="auto" latinLnBrk="0" hangingPunct="1">
              <a:lnSpc>
                <a:spcPct val="90000"/>
              </a:lnSpc>
              <a:spcBef>
                <a:spcPts val="520"/>
              </a:spcBef>
              <a:spcAft>
                <a:spcPts val="0"/>
              </a:spcAft>
              <a:buClr>
                <a:srgbClr val="5B9BD5"/>
              </a:buClr>
              <a:buSzPts val="2860"/>
              <a:buFont typeface="Noto Sans Symbols"/>
              <a:buChar char="▪"/>
              <a:tabLst/>
              <a:defRPr/>
            </a:pPr>
            <a:r>
              <a:rPr kumimoji="0" lang="en-US" sz="2600" b="1" i="0" u="none" strike="noStrike" kern="1200" cap="none" spc="0" normalizeH="0" baseline="0" noProof="0" dirty="0">
                <a:ln>
                  <a:noFill/>
                </a:ln>
                <a:solidFill>
                  <a:srgbClr val="000000"/>
                </a:solidFill>
                <a:effectLst/>
                <a:uLnTx/>
                <a:uFillTx/>
                <a:latin typeface="Calibri"/>
                <a:ea typeface="Calibri"/>
                <a:cs typeface="Calibri"/>
                <a:sym typeface="Calibri"/>
              </a:rPr>
              <a:t>Find the PRIMARY source(s) of the conflict to find a solution.</a:t>
            </a:r>
          </a:p>
          <a:p>
            <a:pPr marL="502919" marR="0" lvl="0" indent="-457200" algn="l" defTabSz="914400" rtl="0" eaLnBrk="1" fontAlgn="auto" latinLnBrk="0" hangingPunct="1">
              <a:lnSpc>
                <a:spcPct val="90000"/>
              </a:lnSpc>
              <a:spcBef>
                <a:spcPts val="520"/>
              </a:spcBef>
              <a:spcAft>
                <a:spcPts val="0"/>
              </a:spcAft>
              <a:buClr>
                <a:srgbClr val="5B9BD5"/>
              </a:buClr>
              <a:buSzPts val="2860"/>
              <a:buFont typeface="Noto Sans Symbols"/>
              <a:buChar char="▪"/>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sym typeface="Arial"/>
                <a:hlinkClick r:id="rId3"/>
              </a:rPr>
              <a:t>https://prezi.com/9ol7pfemugmr/?utm_campaign=share&amp;utm_medium=copy</a:t>
            </a: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sym typeface="Arial"/>
              </a:rPr>
              <a:t> </a:t>
            </a:r>
            <a:endParaRPr kumimoji="0" lang="en-US" sz="1200" b="1"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8" name="TextBox 7">
            <a:extLst>
              <a:ext uri="{FF2B5EF4-FFF2-40B4-BE49-F238E27FC236}">
                <a16:creationId xmlns:a16="http://schemas.microsoft.com/office/drawing/2014/main" id="{25DED795-7C6C-442A-9AAE-48854F98EF4D}"/>
              </a:ext>
            </a:extLst>
          </p:cNvPr>
          <p:cNvSpPr txBox="1"/>
          <p:nvPr/>
        </p:nvSpPr>
        <p:spPr>
          <a:xfrm>
            <a:off x="687074" y="6048119"/>
            <a:ext cx="130837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highlight>
                  <a:srgbClr val="00FF00"/>
                </a:highlight>
                <a:uLnTx/>
                <a:uFillTx/>
                <a:latin typeface="Calibri" panose="020F0502020204030204"/>
                <a:ea typeface="+mn-ea"/>
                <a:cs typeface="Arial"/>
                <a:sym typeface="Arial"/>
              </a:rPr>
              <a:t>Google folder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highlight>
                  <a:srgbClr val="00FF00"/>
                </a:highlight>
                <a:uLnTx/>
                <a:uFillTx/>
                <a:latin typeface="Calibri" panose="020F0502020204030204"/>
                <a:ea typeface="+mn-ea"/>
                <a:cs typeface="Arial"/>
                <a:sym typeface="Arial"/>
              </a:rPr>
              <a:t>Handout</a:t>
            </a:r>
          </a:p>
        </p:txBody>
      </p:sp>
    </p:spTree>
    <p:extLst>
      <p:ext uri="{BB962C8B-B14F-4D97-AF65-F5344CB8AC3E}">
        <p14:creationId xmlns:p14="http://schemas.microsoft.com/office/powerpoint/2010/main" val="50051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10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10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10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406"/>
        <p:cNvGrpSpPr/>
        <p:nvPr/>
      </p:nvGrpSpPr>
      <p:grpSpPr>
        <a:xfrm>
          <a:off x="0" y="0"/>
          <a:ext cx="0" cy="0"/>
          <a:chOff x="0" y="0"/>
          <a:chExt cx="0" cy="0"/>
        </a:xfrm>
      </p:grpSpPr>
      <p:sp>
        <p:nvSpPr>
          <p:cNvPr id="1407" name="Google Shape;1407;p138"/>
          <p:cNvSpPr txBox="1">
            <a:spLocks noGrp="1"/>
          </p:cNvSpPr>
          <p:nvPr>
            <p:ph type="title"/>
          </p:nvPr>
        </p:nvSpPr>
        <p:spPr>
          <a:xfrm>
            <a:off x="380999" y="-102672"/>
            <a:ext cx="8341851" cy="1354697"/>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FFFFFF"/>
              </a:buClr>
              <a:buSzPts val="4800"/>
              <a:buFont typeface="Arial"/>
              <a:buNone/>
            </a:pPr>
            <a:r>
              <a:rPr lang="en-US" sz="4800" b="0" i="0" u="none" strike="noStrike" cap="none">
                <a:solidFill>
                  <a:srgbClr val="FFFFFF"/>
                </a:solidFill>
                <a:latin typeface="Arial"/>
                <a:ea typeface="Arial"/>
                <a:cs typeface="Arial"/>
                <a:sym typeface="Arial"/>
              </a:rPr>
              <a:t>Active Listening Techniques</a:t>
            </a:r>
            <a:endParaRPr/>
          </a:p>
        </p:txBody>
      </p:sp>
      <p:pic>
        <p:nvPicPr>
          <p:cNvPr id="1408" name="Google Shape;1408;p138"/>
          <p:cNvPicPr preferRelativeResize="0">
            <a:picLocks noGrp="1"/>
          </p:cNvPicPr>
          <p:nvPr>
            <p:ph type="pic" idx="4294967295"/>
          </p:nvPr>
        </p:nvPicPr>
        <p:blipFill rotWithShape="1">
          <a:blip r:embed="rId3">
            <a:alphaModFix/>
          </a:blip>
          <a:srcRect t="8782" b="8782"/>
          <a:stretch/>
        </p:blipFill>
        <p:spPr>
          <a:xfrm>
            <a:off x="1491510" y="1139484"/>
            <a:ext cx="6120827" cy="5335036"/>
          </a:xfrm>
          <a:prstGeom prst="rect">
            <a:avLst/>
          </a:prstGeom>
          <a:noFill/>
          <a:ln>
            <a:noFill/>
          </a:ln>
        </p:spPr>
      </p:pic>
    </p:spTree>
    <p:extLst>
      <p:ext uri="{BB962C8B-B14F-4D97-AF65-F5344CB8AC3E}">
        <p14:creationId xmlns:p14="http://schemas.microsoft.com/office/powerpoint/2010/main" val="5516125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2" name="Title 1">
            <a:extLst>
              <a:ext uri="{FF2B5EF4-FFF2-40B4-BE49-F238E27FC236}">
                <a16:creationId xmlns:a16="http://schemas.microsoft.com/office/drawing/2014/main" id="{4BEE6AF3-0BC4-4332-BEC7-41E4DE49A0FC}"/>
              </a:ext>
            </a:extLst>
          </p:cNvPr>
          <p:cNvSpPr>
            <a:spLocks noGrp="1"/>
          </p:cNvSpPr>
          <p:nvPr>
            <p:ph type="title"/>
          </p:nvPr>
        </p:nvSpPr>
        <p:spPr>
          <a:xfrm>
            <a:off x="4809090" y="321734"/>
            <a:ext cx="3852309" cy="1135737"/>
          </a:xfrm>
        </p:spPr>
        <p:txBody>
          <a:bodyPr>
            <a:normAutofit/>
          </a:bodyPr>
          <a:lstStyle/>
          <a:p>
            <a:pPr marL="0" indent="0">
              <a:spcBef>
                <a:spcPts val="0"/>
              </a:spcBef>
              <a:buClr>
                <a:schemeClr val="accent1"/>
              </a:buClr>
              <a:buSzPts val="3520"/>
              <a:buFont typeface="Noto Sans Symbols"/>
              <a:buNone/>
            </a:pPr>
            <a:r>
              <a:rPr lang="en-US" sz="3100" b="1" dirty="0">
                <a:latin typeface="Arial"/>
                <a:ea typeface="Arial"/>
                <a:cs typeface="Arial"/>
                <a:sym typeface="Arial"/>
              </a:rPr>
              <a:t>YOUR WORDS: Affirms the speaker.</a:t>
            </a:r>
            <a:endParaRPr lang="en-US" sz="3100" dirty="0"/>
          </a:p>
        </p:txBody>
      </p:sp>
      <p:grpSp>
        <p:nvGrpSpPr>
          <p:cNvPr id="20" name="Group 19">
            <a:extLst>
              <a:ext uri="{FF2B5EF4-FFF2-40B4-BE49-F238E27FC236}">
                <a16:creationId xmlns:a16="http://schemas.microsoft.com/office/drawing/2014/main" id="{07EAA094-9CF6-4695-958A-33D9BCAA9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0" y="713128"/>
            <a:ext cx="801651" cy="2126625"/>
            <a:chOff x="10918968" y="713127"/>
            <a:chExt cx="1273032" cy="2532832"/>
          </a:xfrm>
        </p:grpSpPr>
        <p:sp>
          <p:nvSpPr>
            <p:cNvPr id="21" name="Rectangle 20">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2" name="Isosceles Triangle 2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prstClr val="white"/>
                </a:solidFill>
                <a:effectLst/>
                <a:uLnTx/>
                <a:uFillTx/>
                <a:latin typeface="Calibri" panose="020F0502020204030204"/>
                <a:ea typeface="+mn-ea"/>
                <a:cs typeface="+mn-cs"/>
                <a:sym typeface="Arial"/>
              </a:endParaRPr>
            </a:p>
          </p:txBody>
        </p:sp>
      </p:grpSp>
      <p:sp>
        <p:nvSpPr>
          <p:cNvPr id="15" name="Content Placeholder 14">
            <a:extLst>
              <a:ext uri="{FF2B5EF4-FFF2-40B4-BE49-F238E27FC236}">
                <a16:creationId xmlns:a16="http://schemas.microsoft.com/office/drawing/2014/main" id="{109D8607-A165-430B-8F18-67959881DABB}"/>
              </a:ext>
            </a:extLst>
          </p:cNvPr>
          <p:cNvSpPr>
            <a:spLocks noGrp="1"/>
          </p:cNvSpPr>
          <p:nvPr>
            <p:ph idx="1"/>
          </p:nvPr>
        </p:nvSpPr>
        <p:spPr>
          <a:xfrm>
            <a:off x="4809090" y="1782981"/>
            <a:ext cx="3852309" cy="4393982"/>
          </a:xfrm>
        </p:spPr>
        <p:txBody>
          <a:bodyPr>
            <a:normAutofit/>
          </a:bodyPr>
          <a:lstStyle/>
          <a:p>
            <a:endParaRPr lang="en-US" sz="1700"/>
          </a:p>
        </p:txBody>
      </p:sp>
      <p:sp>
        <p:nvSpPr>
          <p:cNvPr id="4" name="Slide Number Placeholder 3">
            <a:extLst>
              <a:ext uri="{FF2B5EF4-FFF2-40B4-BE49-F238E27FC236}">
                <a16:creationId xmlns:a16="http://schemas.microsoft.com/office/drawing/2014/main" id="{3CD99A70-76EC-4952-A79F-215FA6FB75FC}"/>
              </a:ext>
            </a:extLst>
          </p:cNvPr>
          <p:cNvSpPr>
            <a:spLocks noGrp="1"/>
          </p:cNvSpPr>
          <p:nvPr>
            <p:ph type="sldNum" sz="quarter" idx="12"/>
          </p:nvPr>
        </p:nvSpPr>
        <p:spPr>
          <a:xfrm>
            <a:off x="482600" y="6356350"/>
            <a:ext cx="2057400" cy="365125"/>
          </a:xfrm>
        </p:spPr>
        <p:txBody>
          <a:bodyPr>
            <a:normAutofit/>
          </a:bodyPr>
          <a:lstStyle/>
          <a:p>
            <a:pPr marL="0" marR="0" lvl="0" indent="0" algn="l" defTabSz="914400" rtl="0" eaLnBrk="1" fontAlgn="auto" latinLnBrk="0" hangingPunct="1">
              <a:lnSpc>
                <a:spcPct val="100000"/>
              </a:lnSpc>
              <a:spcBef>
                <a:spcPts val="0"/>
              </a:spcBef>
              <a:spcAft>
                <a:spcPts val="600"/>
              </a:spcAft>
              <a:buClr>
                <a:srgbClr val="000000"/>
              </a:buClr>
              <a:buSzTx/>
              <a:buFont typeface="Arial"/>
              <a:buNone/>
              <a:tabLst/>
              <a:defRPr/>
            </a:pPr>
            <a:fld id="{C479D5F6-EDCB-402A-AC08-4943A1820E8F}" type="slidenum">
              <a:rPr kumimoji="0" lang="en-US" sz="1600" b="0" i="0" u="none" strike="noStrike" kern="0" cap="none" spc="0" normalizeH="0" baseline="0" noProof="0">
                <a:ln>
                  <a:noFill/>
                </a:ln>
                <a:solidFill>
                  <a:prstClr val="black"/>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600"/>
                </a:spcAft>
                <a:buClr>
                  <a:srgbClr val="000000"/>
                </a:buClr>
                <a:buSzTx/>
                <a:buFont typeface="Arial"/>
                <a:buNone/>
                <a:tabLst/>
                <a:defRPr/>
              </a:pPr>
              <a:t>25</a:t>
            </a:fld>
            <a:endParaRPr kumimoji="0" lang="en-US" sz="1600" b="0" i="0" u="none" strike="noStrike" kern="0" cap="none" spc="0" normalizeH="0" baseline="0" noProof="0">
              <a:ln>
                <a:noFill/>
              </a:ln>
              <a:solidFill>
                <a:prstClr val="black"/>
              </a:solidFill>
              <a:effectLst/>
              <a:uLnTx/>
              <a:uFillTx/>
              <a:latin typeface="Arial"/>
              <a:cs typeface="Arial"/>
              <a:sym typeface="Arial"/>
            </a:endParaRPr>
          </a:p>
        </p:txBody>
      </p:sp>
      <p:sp>
        <p:nvSpPr>
          <p:cNvPr id="24" name="Isosceles Triangle 2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7754938" y="5230015"/>
            <a:ext cx="2017580" cy="760545"/>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6" name="Rectangle 2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398182" y="5789405"/>
            <a:ext cx="485578" cy="364184"/>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27" name="Google Shape;1418;p139">
            <a:extLst>
              <a:ext uri="{FF2B5EF4-FFF2-40B4-BE49-F238E27FC236}">
                <a16:creationId xmlns:a16="http://schemas.microsoft.com/office/drawing/2014/main" id="{A5FF8CCD-7688-4B85-8665-02560E21A8C5}"/>
              </a:ext>
            </a:extLst>
          </p:cNvPr>
          <p:cNvPicPr preferRelativeResize="0">
            <a:picLocks/>
          </p:cNvPicPr>
          <p:nvPr/>
        </p:nvPicPr>
        <p:blipFill rotWithShape="1">
          <a:blip r:embed="rId2">
            <a:alphaModFix/>
          </a:blip>
          <a:srcRect l="31930" t="21193" r="1536" b="15372"/>
          <a:stretch/>
        </p:blipFill>
        <p:spPr>
          <a:xfrm>
            <a:off x="1815180" y="2046197"/>
            <a:ext cx="6654018" cy="3529892"/>
          </a:xfrm>
          <a:prstGeom prst="rect">
            <a:avLst/>
          </a:prstGeom>
          <a:noFill/>
          <a:ln>
            <a:noFill/>
          </a:ln>
        </p:spPr>
      </p:pic>
      <p:pic>
        <p:nvPicPr>
          <p:cNvPr id="11" name="Picture 10" descr="Logo&#10;&#10;Description automatically generated">
            <a:extLst>
              <a:ext uri="{FF2B5EF4-FFF2-40B4-BE49-F238E27FC236}">
                <a16:creationId xmlns:a16="http://schemas.microsoft.com/office/drawing/2014/main" id="{9A68E570-E313-443C-957E-6DE3E6378398}"/>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r="2" b="1125"/>
          <a:stretch/>
        </p:blipFill>
        <p:spPr>
          <a:xfrm>
            <a:off x="387534" y="136525"/>
            <a:ext cx="3053597" cy="2415448"/>
          </a:xfrm>
          <a:prstGeom prst="rect">
            <a:avLst/>
          </a:prstGeom>
        </p:spPr>
      </p:pic>
    </p:spTree>
    <p:extLst>
      <p:ext uri="{BB962C8B-B14F-4D97-AF65-F5344CB8AC3E}">
        <p14:creationId xmlns:p14="http://schemas.microsoft.com/office/powerpoint/2010/main" val="5201606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5" name="Google Shape;1443;p142">
            <a:extLst>
              <a:ext uri="{FF2B5EF4-FFF2-40B4-BE49-F238E27FC236}">
                <a16:creationId xmlns:a16="http://schemas.microsoft.com/office/drawing/2014/main" id="{FEA12D6B-7E90-4E3E-87CF-12E079197AD1}"/>
              </a:ext>
            </a:extLst>
          </p:cNvPr>
          <p:cNvPicPr preferRelativeResize="0">
            <a:picLocks noGrp="1"/>
          </p:cNvPicPr>
          <p:nvPr>
            <p:ph idx="1"/>
          </p:nvPr>
        </p:nvPicPr>
        <p:blipFill rotWithShape="1">
          <a:blip r:embed="rId2"/>
          <a:srcRect l="22436" t="4548" b="4543"/>
          <a:stretch/>
        </p:blipFill>
        <p:spPr>
          <a:xfrm>
            <a:off x="2642616" y="10"/>
            <a:ext cx="6501384" cy="6857990"/>
          </a:xfrm>
          <a:prstGeom prst="rect">
            <a:avLst/>
          </a:prstGeom>
          <a:noFill/>
        </p:spPr>
      </p:pic>
      <p:sp>
        <p:nvSpPr>
          <p:cNvPr id="12" name="Rectangle 11">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004404"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2" name="Title 1">
            <a:extLst>
              <a:ext uri="{FF2B5EF4-FFF2-40B4-BE49-F238E27FC236}">
                <a16:creationId xmlns:a16="http://schemas.microsoft.com/office/drawing/2014/main" id="{82813329-9F2D-40A3-AE64-8C8B5F79DC19}"/>
              </a:ext>
            </a:extLst>
          </p:cNvPr>
          <p:cNvSpPr>
            <a:spLocks noGrp="1"/>
          </p:cNvSpPr>
          <p:nvPr>
            <p:ph type="title"/>
          </p:nvPr>
        </p:nvSpPr>
        <p:spPr>
          <a:xfrm>
            <a:off x="358485" y="1122362"/>
            <a:ext cx="3017520" cy="5735637"/>
          </a:xfrm>
        </p:spPr>
        <p:txBody>
          <a:bodyPr vert="horz" lIns="91440" tIns="45720" rIns="91440" bIns="45720" rtlCol="0" anchor="b">
            <a:normAutofit fontScale="90000"/>
          </a:bodyPr>
          <a:lstStyle/>
          <a:p>
            <a:r>
              <a:rPr lang="en-US" sz="5300" b="1" dirty="0">
                <a:solidFill>
                  <a:schemeClr val="tx1"/>
                </a:solidFill>
                <a:latin typeface="+mj-lt"/>
              </a:rPr>
              <a:t>Mirror</a:t>
            </a:r>
            <a:br>
              <a:rPr lang="en-US" sz="4200" dirty="0">
                <a:solidFill>
                  <a:schemeClr val="tx1"/>
                </a:solidFill>
                <a:latin typeface="+mj-lt"/>
              </a:rPr>
            </a:br>
            <a:br>
              <a:rPr lang="en-US" sz="4200" dirty="0">
                <a:solidFill>
                  <a:schemeClr val="tx1"/>
                </a:solidFill>
                <a:latin typeface="+mj-lt"/>
              </a:rPr>
            </a:br>
            <a:r>
              <a:rPr lang="en-US" sz="4200" dirty="0">
                <a:solidFill>
                  <a:schemeClr val="tx1"/>
                </a:solidFill>
                <a:latin typeface="+mj-lt"/>
              </a:rPr>
              <a:t>~ </a:t>
            </a:r>
            <a:r>
              <a:rPr lang="en-US" sz="3200" dirty="0">
                <a:solidFill>
                  <a:schemeClr val="tx1"/>
                </a:solidFill>
                <a:latin typeface="+mj-lt"/>
              </a:rPr>
              <a:t>Use the speaker’s words</a:t>
            </a:r>
            <a:br>
              <a:rPr lang="en-US" sz="3200" dirty="0">
                <a:solidFill>
                  <a:schemeClr val="tx1"/>
                </a:solidFill>
                <a:latin typeface="+mj-lt"/>
              </a:rPr>
            </a:br>
            <a:r>
              <a:rPr lang="en-US" sz="3200" dirty="0">
                <a:solidFill>
                  <a:schemeClr val="tx1"/>
                </a:solidFill>
                <a:latin typeface="+mj-lt"/>
              </a:rPr>
              <a:t>~ Helps the speaker feel heard</a:t>
            </a:r>
            <a:br>
              <a:rPr lang="en-US" sz="3200" dirty="0">
                <a:solidFill>
                  <a:schemeClr val="tx1"/>
                </a:solidFill>
                <a:latin typeface="+mj-lt"/>
              </a:rPr>
            </a:br>
            <a:br>
              <a:rPr lang="en-US" sz="3200" dirty="0">
                <a:solidFill>
                  <a:schemeClr val="tx1"/>
                </a:solidFill>
                <a:latin typeface="+mj-lt"/>
              </a:rPr>
            </a:br>
            <a:br>
              <a:rPr lang="en-US" sz="3200" dirty="0">
                <a:solidFill>
                  <a:schemeClr val="tx1"/>
                </a:solidFill>
                <a:latin typeface="+mj-lt"/>
              </a:rPr>
            </a:br>
            <a:br>
              <a:rPr lang="en-US" sz="3200" dirty="0">
                <a:solidFill>
                  <a:schemeClr val="tx1"/>
                </a:solidFill>
                <a:latin typeface="+mj-lt"/>
              </a:rPr>
            </a:br>
            <a:br>
              <a:rPr lang="en-US" sz="3200" dirty="0">
                <a:solidFill>
                  <a:schemeClr val="tx1"/>
                </a:solidFill>
                <a:latin typeface="+mj-lt"/>
              </a:rPr>
            </a:br>
            <a:br>
              <a:rPr lang="en-US" sz="3200" dirty="0">
                <a:solidFill>
                  <a:schemeClr val="tx1"/>
                </a:solidFill>
                <a:latin typeface="+mj-lt"/>
              </a:rPr>
            </a:br>
            <a:br>
              <a:rPr lang="en-US" sz="3200" dirty="0">
                <a:solidFill>
                  <a:schemeClr val="tx1"/>
                </a:solidFill>
                <a:latin typeface="+mj-lt"/>
              </a:rPr>
            </a:br>
            <a:endParaRPr lang="en-US" sz="3200" dirty="0">
              <a:solidFill>
                <a:schemeClr val="tx1"/>
              </a:solidFill>
              <a:latin typeface="+mj-lt"/>
            </a:endParaRPr>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298323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4" name="Slide Number Placeholder 3">
            <a:extLst>
              <a:ext uri="{FF2B5EF4-FFF2-40B4-BE49-F238E27FC236}">
                <a16:creationId xmlns:a16="http://schemas.microsoft.com/office/drawing/2014/main" id="{29188388-6F37-401D-8CBD-EE82B0D1FBB3}"/>
              </a:ext>
            </a:extLst>
          </p:cNvPr>
          <p:cNvSpPr>
            <a:spLocks noGrp="1"/>
          </p:cNvSpPr>
          <p:nvPr>
            <p:ph type="sldNum" sz="quarter" idx="12"/>
          </p:nvPr>
        </p:nvSpPr>
        <p:spPr>
          <a:xfrm>
            <a:off x="6728114" y="6356350"/>
            <a:ext cx="20574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 typeface="Arial"/>
              <a:buNone/>
              <a:tabLst/>
              <a:defRPr/>
            </a:pPr>
            <a:fld id="{C479D5F6-EDCB-402A-AC08-4943A1820E8F}" type="slidenum">
              <a:rPr kumimoji="0" lang="en-US" sz="1000" b="0" i="0" u="none" strike="noStrike" kern="1200" cap="none" spc="0" normalizeH="0" baseline="0" noProof="0">
                <a:ln>
                  <a:noFill/>
                </a:ln>
                <a:solidFill>
                  <a:prstClr val="white"/>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600"/>
                </a:spcAft>
                <a:buClrTx/>
                <a:buSzTx/>
                <a:buFont typeface="Arial"/>
                <a:buNone/>
                <a:tabLst/>
                <a:defRPr/>
              </a:pPr>
              <a:t>26</a:t>
            </a:fld>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095299796"/>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Shape 1471"/>
        <p:cNvGrpSpPr/>
        <p:nvPr/>
      </p:nvGrpSpPr>
      <p:grpSpPr>
        <a:xfrm>
          <a:off x="0" y="0"/>
          <a:ext cx="0" cy="0"/>
          <a:chOff x="0" y="0"/>
          <a:chExt cx="0" cy="0"/>
        </a:xfrm>
      </p:grpSpPr>
      <p:sp>
        <p:nvSpPr>
          <p:cNvPr id="1472" name="Google Shape;1472;p146"/>
          <p:cNvSpPr txBox="1">
            <a:spLocks noGrp="1"/>
          </p:cNvSpPr>
          <p:nvPr>
            <p:ph type="title"/>
          </p:nvPr>
        </p:nvSpPr>
        <p:spPr>
          <a:xfrm>
            <a:off x="542925" y="2167440"/>
            <a:ext cx="2891790" cy="1095561"/>
          </a:xfrm>
          <a:prstGeom prst="rect">
            <a:avLst/>
          </a:prstGeom>
          <a:noFill/>
          <a:ln>
            <a:noFill/>
          </a:ln>
        </p:spPr>
        <p:txBody>
          <a:bodyPr spcFirstLastPara="1" wrap="square" lIns="91425" tIns="45700" rIns="91425" bIns="45700" anchor="b" anchorCtr="0">
            <a:noAutofit/>
          </a:bodyPr>
          <a:lstStyle/>
          <a:p>
            <a:pPr marL="0" marR="0" lvl="0" indent="0" algn="ctr" rtl="0">
              <a:spcBef>
                <a:spcPts val="0"/>
              </a:spcBef>
              <a:spcAft>
                <a:spcPts val="0"/>
              </a:spcAft>
              <a:buClr>
                <a:schemeClr val="lt1"/>
              </a:buClr>
              <a:buSzPts val="3975"/>
              <a:buFont typeface="Arial"/>
              <a:buNone/>
            </a:pPr>
            <a:r>
              <a:rPr lang="en-US" sz="3975" b="0" i="0" u="none" strike="noStrike" cap="none">
                <a:solidFill>
                  <a:schemeClr val="lt1"/>
                </a:solidFill>
                <a:latin typeface="Arial"/>
                <a:ea typeface="Arial"/>
                <a:cs typeface="Arial"/>
                <a:sym typeface="Arial"/>
              </a:rPr>
              <a:t>REFRAME</a:t>
            </a:r>
            <a:endParaRPr/>
          </a:p>
        </p:txBody>
      </p:sp>
      <p:pic>
        <p:nvPicPr>
          <p:cNvPr id="1473" name="Google Shape;1473;p146"/>
          <p:cNvPicPr preferRelativeResize="0">
            <a:picLocks noGrp="1"/>
          </p:cNvPicPr>
          <p:nvPr>
            <p:ph type="pic" idx="2"/>
          </p:nvPr>
        </p:nvPicPr>
        <p:blipFill rotWithShape="1">
          <a:blip r:embed="rId3">
            <a:alphaModFix/>
          </a:blip>
          <a:srcRect l="20225" t="5130" r="18369"/>
          <a:stretch/>
        </p:blipFill>
        <p:spPr>
          <a:xfrm>
            <a:off x="167725" y="1341652"/>
            <a:ext cx="6547402" cy="4683228"/>
          </a:xfrm>
          <a:prstGeom prst="rect">
            <a:avLst/>
          </a:prstGeom>
          <a:noFill/>
          <a:ln>
            <a:noFill/>
          </a:ln>
        </p:spPr>
      </p:pic>
      <p:sp>
        <p:nvSpPr>
          <p:cNvPr id="1474" name="Google Shape;1474;p146"/>
          <p:cNvSpPr txBox="1">
            <a:spLocks noGrp="1"/>
          </p:cNvSpPr>
          <p:nvPr>
            <p:ph type="body" idx="1"/>
          </p:nvPr>
        </p:nvSpPr>
        <p:spPr>
          <a:xfrm>
            <a:off x="6715127" y="1341652"/>
            <a:ext cx="2339163" cy="4683228"/>
          </a:xfrm>
          <a:prstGeom prst="rect">
            <a:avLst/>
          </a:prstGeom>
          <a:solidFill>
            <a:srgbClr val="002060"/>
          </a:solidFill>
          <a:ln>
            <a:noFill/>
          </a:ln>
        </p:spPr>
        <p:txBody>
          <a:bodyPr spcFirstLastPara="1" wrap="square" lIns="91425" tIns="0" rIns="91425" bIns="45700" anchor="t" anchorCtr="0">
            <a:noAutofit/>
          </a:bodyPr>
          <a:lstStyle/>
          <a:p>
            <a:pPr marL="0" marR="0" lvl="0" indent="0" algn="ctr" rtl="0">
              <a:spcBef>
                <a:spcPts val="0"/>
              </a:spcBef>
              <a:spcAft>
                <a:spcPts val="0"/>
              </a:spcAft>
              <a:buClr>
                <a:schemeClr val="accent1"/>
              </a:buClr>
              <a:buSzPts val="3460"/>
              <a:buFont typeface="Noto Sans Symbols"/>
              <a:buNone/>
            </a:pPr>
            <a:endParaRPr lang="en-US" sz="3145" b="1" i="0" u="none" strike="noStrike" cap="none" dirty="0">
              <a:solidFill>
                <a:schemeClr val="lt1"/>
              </a:solidFill>
              <a:latin typeface="Arial"/>
              <a:ea typeface="Arial"/>
              <a:cs typeface="Arial"/>
              <a:sym typeface="Arial"/>
            </a:endParaRPr>
          </a:p>
          <a:p>
            <a:pPr marL="0" marR="0" lvl="0" indent="0" algn="ctr" rtl="0">
              <a:spcBef>
                <a:spcPts val="0"/>
              </a:spcBef>
              <a:spcAft>
                <a:spcPts val="0"/>
              </a:spcAft>
              <a:buClr>
                <a:schemeClr val="accent1"/>
              </a:buClr>
              <a:buSzPts val="3460"/>
              <a:buFont typeface="Noto Sans Symbols"/>
              <a:buNone/>
            </a:pPr>
            <a:r>
              <a:rPr lang="en-US" sz="3145" b="1" i="0" u="none" strike="noStrike" cap="none" dirty="0">
                <a:solidFill>
                  <a:schemeClr val="lt1"/>
                </a:solidFill>
                <a:latin typeface="Arial"/>
                <a:ea typeface="Arial"/>
                <a:cs typeface="Arial"/>
                <a:sym typeface="Arial"/>
              </a:rPr>
              <a:t>Negative to </a:t>
            </a:r>
            <a:br>
              <a:rPr lang="en-US" sz="3145" b="1" i="0" u="none" strike="noStrike" cap="none" dirty="0">
                <a:solidFill>
                  <a:schemeClr val="lt1"/>
                </a:solidFill>
                <a:latin typeface="Arial"/>
                <a:ea typeface="Arial"/>
                <a:cs typeface="Arial"/>
                <a:sym typeface="Arial"/>
              </a:rPr>
            </a:br>
            <a:r>
              <a:rPr lang="en-US" sz="3145" b="1" i="0" u="none" strike="noStrike" cap="none" dirty="0">
                <a:solidFill>
                  <a:schemeClr val="lt1"/>
                </a:solidFill>
                <a:latin typeface="Arial"/>
                <a:ea typeface="Arial"/>
                <a:cs typeface="Arial"/>
                <a:sym typeface="Arial"/>
              </a:rPr>
              <a:t>Neutral:</a:t>
            </a:r>
            <a:endParaRPr dirty="0"/>
          </a:p>
          <a:p>
            <a:pPr marL="0" marR="0" lvl="0" indent="0" algn="ctr" rtl="0">
              <a:spcBef>
                <a:spcPts val="629"/>
              </a:spcBef>
              <a:spcAft>
                <a:spcPts val="0"/>
              </a:spcAft>
              <a:buClr>
                <a:schemeClr val="accent1"/>
              </a:buClr>
              <a:buSzPts val="3460"/>
              <a:buFont typeface="Noto Sans Symbols"/>
              <a:buNone/>
            </a:pPr>
            <a:endParaRPr lang="en-US" sz="3145" b="1" i="0" u="none" strike="noStrike" cap="none" dirty="0">
              <a:solidFill>
                <a:schemeClr val="lt1"/>
              </a:solidFill>
              <a:latin typeface="Arial"/>
              <a:ea typeface="Arial"/>
              <a:cs typeface="Arial"/>
              <a:sym typeface="Arial"/>
            </a:endParaRPr>
          </a:p>
          <a:p>
            <a:pPr marL="0" marR="0" lvl="0" indent="0" algn="ctr" rtl="0">
              <a:spcBef>
                <a:spcPts val="629"/>
              </a:spcBef>
              <a:spcAft>
                <a:spcPts val="0"/>
              </a:spcAft>
              <a:buClr>
                <a:schemeClr val="accent1"/>
              </a:buClr>
              <a:buSzPts val="3460"/>
              <a:buFont typeface="Noto Sans Symbols"/>
              <a:buNone/>
            </a:pPr>
            <a:r>
              <a:rPr lang="en-US" sz="3145" b="1" i="0" u="none" strike="noStrike" cap="none" dirty="0">
                <a:solidFill>
                  <a:schemeClr val="lt1"/>
                </a:solidFill>
                <a:latin typeface="Arial"/>
                <a:ea typeface="Arial"/>
                <a:cs typeface="Arial"/>
                <a:sym typeface="Arial"/>
              </a:rPr>
              <a:t>Remove the </a:t>
            </a:r>
            <a:br>
              <a:rPr lang="en-US" sz="3145" b="1" i="0" u="none" strike="noStrike" cap="none" dirty="0">
                <a:solidFill>
                  <a:schemeClr val="lt1"/>
                </a:solidFill>
                <a:latin typeface="Arial"/>
                <a:ea typeface="Arial"/>
                <a:cs typeface="Arial"/>
                <a:sym typeface="Arial"/>
              </a:rPr>
            </a:br>
            <a:r>
              <a:rPr lang="en-US" sz="3145" b="1" i="0" u="none" strike="noStrike" cap="none" dirty="0">
                <a:solidFill>
                  <a:schemeClr val="lt1"/>
                </a:solidFill>
                <a:latin typeface="Arial"/>
                <a:ea typeface="Arial"/>
                <a:cs typeface="Arial"/>
                <a:sym typeface="Arial"/>
              </a:rPr>
              <a:t>Toxicity</a:t>
            </a:r>
            <a:endParaRPr dirty="0"/>
          </a:p>
        </p:txBody>
      </p:sp>
      <p:sp>
        <p:nvSpPr>
          <p:cNvPr id="1475" name="Google Shape;1475;p146"/>
          <p:cNvSpPr txBox="1"/>
          <p:nvPr/>
        </p:nvSpPr>
        <p:spPr>
          <a:xfrm>
            <a:off x="0" y="1319404"/>
            <a:ext cx="6888946" cy="912748"/>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488BC9"/>
              </a:buClr>
              <a:buSzPts val="5940"/>
              <a:buFont typeface="Noto Sans Symbols"/>
              <a:buNone/>
              <a:tabLst/>
              <a:defRPr/>
            </a:pPr>
            <a:r>
              <a:rPr kumimoji="0" lang="en-US" sz="5400" b="1" i="0" u="none" strike="noStrike" kern="0" cap="none" spc="0" normalizeH="0" baseline="0" noProof="0" dirty="0">
                <a:ln>
                  <a:noFill/>
                </a:ln>
                <a:solidFill>
                  <a:srgbClr val="5C6670">
                    <a:lumMod val="50000"/>
                  </a:srgbClr>
                </a:solidFill>
                <a:effectLst/>
                <a:uLnTx/>
                <a:uFillTx/>
                <a:latin typeface="Calibri"/>
                <a:ea typeface="Calibri"/>
                <a:cs typeface="Calibri"/>
                <a:sym typeface="Calibri"/>
              </a:rPr>
              <a:t>Reframe</a:t>
            </a:r>
            <a:endParaRPr kumimoji="0" sz="1400" b="0" i="0" u="none" strike="noStrike" kern="0" cap="none" spc="0" normalizeH="0" baseline="0" noProof="0" dirty="0">
              <a:ln>
                <a:noFill/>
              </a:ln>
              <a:solidFill>
                <a:srgbClr val="5C6670">
                  <a:lumMod val="50000"/>
                </a:srgbClr>
              </a:solidFill>
              <a:effectLst/>
              <a:uLnTx/>
              <a:uFillTx/>
              <a:latin typeface="Arial"/>
              <a:ea typeface="+mn-ea"/>
              <a:cs typeface="Arial"/>
              <a:sym typeface="Arial"/>
            </a:endParaRPr>
          </a:p>
        </p:txBody>
      </p:sp>
    </p:spTree>
    <p:extLst>
      <p:ext uri="{BB962C8B-B14F-4D97-AF65-F5344CB8AC3E}">
        <p14:creationId xmlns:p14="http://schemas.microsoft.com/office/powerpoint/2010/main" val="2623951847"/>
      </p:ext>
    </p:extLst>
  </p:cSld>
  <p:clrMapOvr>
    <a:masterClrMapping/>
  </p:clrMapOvr>
  <p:transition spd="slow">
    <p:fade thruBlk="1"/>
  </p:transition>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41D7A0CF-FA30-48E1-9644-C8EFEECF62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22"/>
            <a:ext cx="9144000" cy="68590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Freeform: Shape 15">
            <a:extLst>
              <a:ext uri="{FF2B5EF4-FFF2-40B4-BE49-F238E27FC236}">
                <a16:creationId xmlns:a16="http://schemas.microsoft.com/office/drawing/2014/main" id="{5BDF7CF8-088C-4E6F-B0FD-047CD4E79E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989828"/>
            <a:ext cx="9144000" cy="2868172"/>
          </a:xfrm>
          <a:custGeom>
            <a:avLst/>
            <a:gdLst>
              <a:gd name="connsiteX0" fmla="*/ 619389 w 12192000"/>
              <a:gd name="connsiteY0" fmla="*/ 0 h 2868172"/>
              <a:gd name="connsiteX1" fmla="*/ 687652 w 12192000"/>
              <a:gd name="connsiteY1" fmla="*/ 3175 h 2868172"/>
              <a:gd name="connsiteX2" fmla="*/ 747977 w 12192000"/>
              <a:gd name="connsiteY2" fmla="*/ 9525 h 2868172"/>
              <a:gd name="connsiteX3" fmla="*/ 800364 w 12192000"/>
              <a:gd name="connsiteY3" fmla="*/ 20637 h 2868172"/>
              <a:gd name="connsiteX4" fmla="*/ 846402 w 12192000"/>
              <a:gd name="connsiteY4" fmla="*/ 36512 h 2868172"/>
              <a:gd name="connsiteX5" fmla="*/ 887677 w 12192000"/>
              <a:gd name="connsiteY5" fmla="*/ 52387 h 2868172"/>
              <a:gd name="connsiteX6" fmla="*/ 924189 w 12192000"/>
              <a:gd name="connsiteY6" fmla="*/ 68262 h 2868172"/>
              <a:gd name="connsiteX7" fmla="*/ 962289 w 12192000"/>
              <a:gd name="connsiteY7" fmla="*/ 87312 h 2868172"/>
              <a:gd name="connsiteX8" fmla="*/ 1000389 w 12192000"/>
              <a:gd name="connsiteY8" fmla="*/ 106362 h 2868172"/>
              <a:gd name="connsiteX9" fmla="*/ 1036902 w 12192000"/>
              <a:gd name="connsiteY9" fmla="*/ 125412 h 2868172"/>
              <a:gd name="connsiteX10" fmla="*/ 1078177 w 12192000"/>
              <a:gd name="connsiteY10" fmla="*/ 141287 h 2868172"/>
              <a:gd name="connsiteX11" fmla="*/ 1124214 w 12192000"/>
              <a:gd name="connsiteY11" fmla="*/ 155575 h 2868172"/>
              <a:gd name="connsiteX12" fmla="*/ 1176602 w 12192000"/>
              <a:gd name="connsiteY12" fmla="*/ 166687 h 2868172"/>
              <a:gd name="connsiteX13" fmla="*/ 1236927 w 12192000"/>
              <a:gd name="connsiteY13" fmla="*/ 174625 h 2868172"/>
              <a:gd name="connsiteX14" fmla="*/ 1305189 w 12192000"/>
              <a:gd name="connsiteY14" fmla="*/ 176212 h 2868172"/>
              <a:gd name="connsiteX15" fmla="*/ 1373452 w 12192000"/>
              <a:gd name="connsiteY15" fmla="*/ 174625 h 2868172"/>
              <a:gd name="connsiteX16" fmla="*/ 1433777 w 12192000"/>
              <a:gd name="connsiteY16" fmla="*/ 166687 h 2868172"/>
              <a:gd name="connsiteX17" fmla="*/ 1486164 w 12192000"/>
              <a:gd name="connsiteY17" fmla="*/ 155575 h 2868172"/>
              <a:gd name="connsiteX18" fmla="*/ 1532202 w 12192000"/>
              <a:gd name="connsiteY18" fmla="*/ 141287 h 2868172"/>
              <a:gd name="connsiteX19" fmla="*/ 1573477 w 12192000"/>
              <a:gd name="connsiteY19" fmla="*/ 125412 h 2868172"/>
              <a:gd name="connsiteX20" fmla="*/ 1609989 w 12192000"/>
              <a:gd name="connsiteY20" fmla="*/ 106362 h 2868172"/>
              <a:gd name="connsiteX21" fmla="*/ 1648089 w 12192000"/>
              <a:gd name="connsiteY21" fmla="*/ 87312 h 2868172"/>
              <a:gd name="connsiteX22" fmla="*/ 1686189 w 12192000"/>
              <a:gd name="connsiteY22" fmla="*/ 68262 h 2868172"/>
              <a:gd name="connsiteX23" fmla="*/ 1722702 w 12192000"/>
              <a:gd name="connsiteY23" fmla="*/ 52387 h 2868172"/>
              <a:gd name="connsiteX24" fmla="*/ 1763977 w 12192000"/>
              <a:gd name="connsiteY24" fmla="*/ 36512 h 2868172"/>
              <a:gd name="connsiteX25" fmla="*/ 1810014 w 12192000"/>
              <a:gd name="connsiteY25" fmla="*/ 20637 h 2868172"/>
              <a:gd name="connsiteX26" fmla="*/ 1862402 w 12192000"/>
              <a:gd name="connsiteY26" fmla="*/ 9525 h 2868172"/>
              <a:gd name="connsiteX27" fmla="*/ 1922727 w 12192000"/>
              <a:gd name="connsiteY27" fmla="*/ 3175 h 2868172"/>
              <a:gd name="connsiteX28" fmla="*/ 1990989 w 12192000"/>
              <a:gd name="connsiteY28" fmla="*/ 0 h 2868172"/>
              <a:gd name="connsiteX29" fmla="*/ 2059252 w 12192000"/>
              <a:gd name="connsiteY29" fmla="*/ 3175 h 2868172"/>
              <a:gd name="connsiteX30" fmla="*/ 2119577 w 12192000"/>
              <a:gd name="connsiteY30" fmla="*/ 9525 h 2868172"/>
              <a:gd name="connsiteX31" fmla="*/ 2171964 w 12192000"/>
              <a:gd name="connsiteY31" fmla="*/ 20637 h 2868172"/>
              <a:gd name="connsiteX32" fmla="*/ 2218002 w 12192000"/>
              <a:gd name="connsiteY32" fmla="*/ 36512 h 2868172"/>
              <a:gd name="connsiteX33" fmla="*/ 2259277 w 12192000"/>
              <a:gd name="connsiteY33" fmla="*/ 52387 h 2868172"/>
              <a:gd name="connsiteX34" fmla="*/ 2295789 w 12192000"/>
              <a:gd name="connsiteY34" fmla="*/ 68262 h 2868172"/>
              <a:gd name="connsiteX35" fmla="*/ 2333889 w 12192000"/>
              <a:gd name="connsiteY35" fmla="*/ 87312 h 2868172"/>
              <a:gd name="connsiteX36" fmla="*/ 2371989 w 12192000"/>
              <a:gd name="connsiteY36" fmla="*/ 106362 h 2868172"/>
              <a:gd name="connsiteX37" fmla="*/ 2408502 w 12192000"/>
              <a:gd name="connsiteY37" fmla="*/ 125412 h 2868172"/>
              <a:gd name="connsiteX38" fmla="*/ 2449777 w 12192000"/>
              <a:gd name="connsiteY38" fmla="*/ 141287 h 2868172"/>
              <a:gd name="connsiteX39" fmla="*/ 2495814 w 12192000"/>
              <a:gd name="connsiteY39" fmla="*/ 155575 h 2868172"/>
              <a:gd name="connsiteX40" fmla="*/ 2548202 w 12192000"/>
              <a:gd name="connsiteY40" fmla="*/ 166687 h 2868172"/>
              <a:gd name="connsiteX41" fmla="*/ 2608527 w 12192000"/>
              <a:gd name="connsiteY41" fmla="*/ 174625 h 2868172"/>
              <a:gd name="connsiteX42" fmla="*/ 2676789 w 12192000"/>
              <a:gd name="connsiteY42" fmla="*/ 176212 h 2868172"/>
              <a:gd name="connsiteX43" fmla="*/ 2745052 w 12192000"/>
              <a:gd name="connsiteY43" fmla="*/ 174625 h 2868172"/>
              <a:gd name="connsiteX44" fmla="*/ 2805377 w 12192000"/>
              <a:gd name="connsiteY44" fmla="*/ 166687 h 2868172"/>
              <a:gd name="connsiteX45" fmla="*/ 2857764 w 12192000"/>
              <a:gd name="connsiteY45" fmla="*/ 155575 h 2868172"/>
              <a:gd name="connsiteX46" fmla="*/ 2903802 w 12192000"/>
              <a:gd name="connsiteY46" fmla="*/ 141287 h 2868172"/>
              <a:gd name="connsiteX47" fmla="*/ 2945077 w 12192000"/>
              <a:gd name="connsiteY47" fmla="*/ 125412 h 2868172"/>
              <a:gd name="connsiteX48" fmla="*/ 2981589 w 12192000"/>
              <a:gd name="connsiteY48" fmla="*/ 106362 h 2868172"/>
              <a:gd name="connsiteX49" fmla="*/ 3019689 w 12192000"/>
              <a:gd name="connsiteY49" fmla="*/ 87312 h 2868172"/>
              <a:gd name="connsiteX50" fmla="*/ 3057789 w 12192000"/>
              <a:gd name="connsiteY50" fmla="*/ 68262 h 2868172"/>
              <a:gd name="connsiteX51" fmla="*/ 3094302 w 12192000"/>
              <a:gd name="connsiteY51" fmla="*/ 52387 h 2868172"/>
              <a:gd name="connsiteX52" fmla="*/ 3135577 w 12192000"/>
              <a:gd name="connsiteY52" fmla="*/ 36512 h 2868172"/>
              <a:gd name="connsiteX53" fmla="*/ 3181614 w 12192000"/>
              <a:gd name="connsiteY53" fmla="*/ 20637 h 2868172"/>
              <a:gd name="connsiteX54" fmla="*/ 3234002 w 12192000"/>
              <a:gd name="connsiteY54" fmla="*/ 9525 h 2868172"/>
              <a:gd name="connsiteX55" fmla="*/ 3294327 w 12192000"/>
              <a:gd name="connsiteY55" fmla="*/ 3175 h 2868172"/>
              <a:gd name="connsiteX56" fmla="*/ 3361002 w 12192000"/>
              <a:gd name="connsiteY56" fmla="*/ 0 h 2868172"/>
              <a:gd name="connsiteX57" fmla="*/ 3430852 w 12192000"/>
              <a:gd name="connsiteY57" fmla="*/ 3175 h 2868172"/>
              <a:gd name="connsiteX58" fmla="*/ 3491177 w 12192000"/>
              <a:gd name="connsiteY58" fmla="*/ 9525 h 2868172"/>
              <a:gd name="connsiteX59" fmla="*/ 3543564 w 12192000"/>
              <a:gd name="connsiteY59" fmla="*/ 20637 h 2868172"/>
              <a:gd name="connsiteX60" fmla="*/ 3589602 w 12192000"/>
              <a:gd name="connsiteY60" fmla="*/ 36512 h 2868172"/>
              <a:gd name="connsiteX61" fmla="*/ 3630877 w 12192000"/>
              <a:gd name="connsiteY61" fmla="*/ 52387 h 2868172"/>
              <a:gd name="connsiteX62" fmla="*/ 3667389 w 12192000"/>
              <a:gd name="connsiteY62" fmla="*/ 68262 h 2868172"/>
              <a:gd name="connsiteX63" fmla="*/ 3705489 w 12192000"/>
              <a:gd name="connsiteY63" fmla="*/ 87312 h 2868172"/>
              <a:gd name="connsiteX64" fmla="*/ 3743589 w 12192000"/>
              <a:gd name="connsiteY64" fmla="*/ 106362 h 2868172"/>
              <a:gd name="connsiteX65" fmla="*/ 3780102 w 12192000"/>
              <a:gd name="connsiteY65" fmla="*/ 125412 h 2868172"/>
              <a:gd name="connsiteX66" fmla="*/ 3821377 w 12192000"/>
              <a:gd name="connsiteY66" fmla="*/ 141287 h 2868172"/>
              <a:gd name="connsiteX67" fmla="*/ 3867414 w 12192000"/>
              <a:gd name="connsiteY67" fmla="*/ 155575 h 2868172"/>
              <a:gd name="connsiteX68" fmla="*/ 3919802 w 12192000"/>
              <a:gd name="connsiteY68" fmla="*/ 166687 h 2868172"/>
              <a:gd name="connsiteX69" fmla="*/ 3980127 w 12192000"/>
              <a:gd name="connsiteY69" fmla="*/ 174625 h 2868172"/>
              <a:gd name="connsiteX70" fmla="*/ 4048389 w 12192000"/>
              <a:gd name="connsiteY70" fmla="*/ 176212 h 2868172"/>
              <a:gd name="connsiteX71" fmla="*/ 4116652 w 12192000"/>
              <a:gd name="connsiteY71" fmla="*/ 174625 h 2868172"/>
              <a:gd name="connsiteX72" fmla="*/ 4176977 w 12192000"/>
              <a:gd name="connsiteY72" fmla="*/ 166687 h 2868172"/>
              <a:gd name="connsiteX73" fmla="*/ 4229364 w 12192000"/>
              <a:gd name="connsiteY73" fmla="*/ 155575 h 2868172"/>
              <a:gd name="connsiteX74" fmla="*/ 4275402 w 12192000"/>
              <a:gd name="connsiteY74" fmla="*/ 141287 h 2868172"/>
              <a:gd name="connsiteX75" fmla="*/ 4316677 w 12192000"/>
              <a:gd name="connsiteY75" fmla="*/ 125412 h 2868172"/>
              <a:gd name="connsiteX76" fmla="*/ 4353189 w 12192000"/>
              <a:gd name="connsiteY76" fmla="*/ 106362 h 2868172"/>
              <a:gd name="connsiteX77" fmla="*/ 4429389 w 12192000"/>
              <a:gd name="connsiteY77" fmla="*/ 68262 h 2868172"/>
              <a:gd name="connsiteX78" fmla="*/ 4465902 w 12192000"/>
              <a:gd name="connsiteY78" fmla="*/ 52387 h 2868172"/>
              <a:gd name="connsiteX79" fmla="*/ 4507177 w 12192000"/>
              <a:gd name="connsiteY79" fmla="*/ 36512 h 2868172"/>
              <a:gd name="connsiteX80" fmla="*/ 4553215 w 12192000"/>
              <a:gd name="connsiteY80" fmla="*/ 20637 h 2868172"/>
              <a:gd name="connsiteX81" fmla="*/ 4605602 w 12192000"/>
              <a:gd name="connsiteY81" fmla="*/ 9525 h 2868172"/>
              <a:gd name="connsiteX82" fmla="*/ 4665928 w 12192000"/>
              <a:gd name="connsiteY82" fmla="*/ 3175 h 2868172"/>
              <a:gd name="connsiteX83" fmla="*/ 4734189 w 12192000"/>
              <a:gd name="connsiteY83" fmla="*/ 0 h 2868172"/>
              <a:gd name="connsiteX84" fmla="*/ 4802453 w 12192000"/>
              <a:gd name="connsiteY84" fmla="*/ 3175 h 2868172"/>
              <a:gd name="connsiteX85" fmla="*/ 4862777 w 12192000"/>
              <a:gd name="connsiteY85" fmla="*/ 9525 h 2868172"/>
              <a:gd name="connsiteX86" fmla="*/ 4915165 w 12192000"/>
              <a:gd name="connsiteY86" fmla="*/ 20637 h 2868172"/>
              <a:gd name="connsiteX87" fmla="*/ 4961201 w 12192000"/>
              <a:gd name="connsiteY87" fmla="*/ 36512 h 2868172"/>
              <a:gd name="connsiteX88" fmla="*/ 5002477 w 12192000"/>
              <a:gd name="connsiteY88" fmla="*/ 52387 h 2868172"/>
              <a:gd name="connsiteX89" fmla="*/ 5038989 w 12192000"/>
              <a:gd name="connsiteY89" fmla="*/ 68262 h 2868172"/>
              <a:gd name="connsiteX90" fmla="*/ 5077090 w 12192000"/>
              <a:gd name="connsiteY90" fmla="*/ 87312 h 2868172"/>
              <a:gd name="connsiteX91" fmla="*/ 5115189 w 12192000"/>
              <a:gd name="connsiteY91" fmla="*/ 106362 h 2868172"/>
              <a:gd name="connsiteX92" fmla="*/ 5151701 w 12192000"/>
              <a:gd name="connsiteY92" fmla="*/ 125412 h 2868172"/>
              <a:gd name="connsiteX93" fmla="*/ 5192977 w 12192000"/>
              <a:gd name="connsiteY93" fmla="*/ 141287 h 2868172"/>
              <a:gd name="connsiteX94" fmla="*/ 5239014 w 12192000"/>
              <a:gd name="connsiteY94" fmla="*/ 155575 h 2868172"/>
              <a:gd name="connsiteX95" fmla="*/ 5291401 w 12192000"/>
              <a:gd name="connsiteY95" fmla="*/ 166687 h 2868172"/>
              <a:gd name="connsiteX96" fmla="*/ 5351727 w 12192000"/>
              <a:gd name="connsiteY96" fmla="*/ 174625 h 2868172"/>
              <a:gd name="connsiteX97" fmla="*/ 5410199 w 12192000"/>
              <a:gd name="connsiteY97" fmla="*/ 175985 h 2868172"/>
              <a:gd name="connsiteX98" fmla="*/ 5468671 w 12192000"/>
              <a:gd name="connsiteY98" fmla="*/ 174625 h 2868172"/>
              <a:gd name="connsiteX99" fmla="*/ 5528996 w 12192000"/>
              <a:gd name="connsiteY99" fmla="*/ 166687 h 2868172"/>
              <a:gd name="connsiteX100" fmla="*/ 5581383 w 12192000"/>
              <a:gd name="connsiteY100" fmla="*/ 155575 h 2868172"/>
              <a:gd name="connsiteX101" fmla="*/ 5627421 w 12192000"/>
              <a:gd name="connsiteY101" fmla="*/ 141287 h 2868172"/>
              <a:gd name="connsiteX102" fmla="*/ 5668696 w 12192000"/>
              <a:gd name="connsiteY102" fmla="*/ 125412 h 2868172"/>
              <a:gd name="connsiteX103" fmla="*/ 5705209 w 12192000"/>
              <a:gd name="connsiteY103" fmla="*/ 106362 h 2868172"/>
              <a:gd name="connsiteX104" fmla="*/ 5743308 w 12192000"/>
              <a:gd name="connsiteY104" fmla="*/ 87312 h 2868172"/>
              <a:gd name="connsiteX105" fmla="*/ 5781408 w 12192000"/>
              <a:gd name="connsiteY105" fmla="*/ 68262 h 2868172"/>
              <a:gd name="connsiteX106" fmla="*/ 5817921 w 12192000"/>
              <a:gd name="connsiteY106" fmla="*/ 52387 h 2868172"/>
              <a:gd name="connsiteX107" fmla="*/ 5859196 w 12192000"/>
              <a:gd name="connsiteY107" fmla="*/ 36512 h 2868172"/>
              <a:gd name="connsiteX108" fmla="*/ 5905234 w 12192000"/>
              <a:gd name="connsiteY108" fmla="*/ 20637 h 2868172"/>
              <a:gd name="connsiteX109" fmla="*/ 5957621 w 12192000"/>
              <a:gd name="connsiteY109" fmla="*/ 9525 h 2868172"/>
              <a:gd name="connsiteX110" fmla="*/ 6017947 w 12192000"/>
              <a:gd name="connsiteY110" fmla="*/ 3175 h 2868172"/>
              <a:gd name="connsiteX111" fmla="*/ 6086209 w 12192000"/>
              <a:gd name="connsiteY111" fmla="*/ 0 h 2868172"/>
              <a:gd name="connsiteX112" fmla="*/ 6095999 w 12192000"/>
              <a:gd name="connsiteY112" fmla="*/ 455 h 2868172"/>
              <a:gd name="connsiteX113" fmla="*/ 6105789 w 12192000"/>
              <a:gd name="connsiteY113" fmla="*/ 0 h 2868172"/>
              <a:gd name="connsiteX114" fmla="*/ 6174052 w 12192000"/>
              <a:gd name="connsiteY114" fmla="*/ 3175 h 2868172"/>
              <a:gd name="connsiteX115" fmla="*/ 6234377 w 12192000"/>
              <a:gd name="connsiteY115" fmla="*/ 9525 h 2868172"/>
              <a:gd name="connsiteX116" fmla="*/ 6286764 w 12192000"/>
              <a:gd name="connsiteY116" fmla="*/ 20637 h 2868172"/>
              <a:gd name="connsiteX117" fmla="*/ 6332802 w 12192000"/>
              <a:gd name="connsiteY117" fmla="*/ 36512 h 2868172"/>
              <a:gd name="connsiteX118" fmla="*/ 6374077 w 12192000"/>
              <a:gd name="connsiteY118" fmla="*/ 52387 h 2868172"/>
              <a:gd name="connsiteX119" fmla="*/ 6410589 w 12192000"/>
              <a:gd name="connsiteY119" fmla="*/ 68262 h 2868172"/>
              <a:gd name="connsiteX120" fmla="*/ 6448689 w 12192000"/>
              <a:gd name="connsiteY120" fmla="*/ 87312 h 2868172"/>
              <a:gd name="connsiteX121" fmla="*/ 6486789 w 12192000"/>
              <a:gd name="connsiteY121" fmla="*/ 106362 h 2868172"/>
              <a:gd name="connsiteX122" fmla="*/ 6523302 w 12192000"/>
              <a:gd name="connsiteY122" fmla="*/ 125412 h 2868172"/>
              <a:gd name="connsiteX123" fmla="*/ 6564577 w 12192000"/>
              <a:gd name="connsiteY123" fmla="*/ 141287 h 2868172"/>
              <a:gd name="connsiteX124" fmla="*/ 6610614 w 12192000"/>
              <a:gd name="connsiteY124" fmla="*/ 155575 h 2868172"/>
              <a:gd name="connsiteX125" fmla="*/ 6663002 w 12192000"/>
              <a:gd name="connsiteY125" fmla="*/ 166687 h 2868172"/>
              <a:gd name="connsiteX126" fmla="*/ 6723327 w 12192000"/>
              <a:gd name="connsiteY126" fmla="*/ 174625 h 2868172"/>
              <a:gd name="connsiteX127" fmla="*/ 6781799 w 12192000"/>
              <a:gd name="connsiteY127" fmla="*/ 175985 h 2868172"/>
              <a:gd name="connsiteX128" fmla="*/ 6840271 w 12192000"/>
              <a:gd name="connsiteY128" fmla="*/ 174625 h 2868172"/>
              <a:gd name="connsiteX129" fmla="*/ 6900596 w 12192000"/>
              <a:gd name="connsiteY129" fmla="*/ 166687 h 2868172"/>
              <a:gd name="connsiteX130" fmla="*/ 6952983 w 12192000"/>
              <a:gd name="connsiteY130" fmla="*/ 155575 h 2868172"/>
              <a:gd name="connsiteX131" fmla="*/ 6999021 w 12192000"/>
              <a:gd name="connsiteY131" fmla="*/ 141287 h 2868172"/>
              <a:gd name="connsiteX132" fmla="*/ 7040296 w 12192000"/>
              <a:gd name="connsiteY132" fmla="*/ 125412 h 2868172"/>
              <a:gd name="connsiteX133" fmla="*/ 7076808 w 12192000"/>
              <a:gd name="connsiteY133" fmla="*/ 106362 h 2868172"/>
              <a:gd name="connsiteX134" fmla="*/ 7114908 w 12192000"/>
              <a:gd name="connsiteY134" fmla="*/ 87312 h 2868172"/>
              <a:gd name="connsiteX135" fmla="*/ 7153008 w 12192000"/>
              <a:gd name="connsiteY135" fmla="*/ 68262 h 2868172"/>
              <a:gd name="connsiteX136" fmla="*/ 7189521 w 12192000"/>
              <a:gd name="connsiteY136" fmla="*/ 52387 h 2868172"/>
              <a:gd name="connsiteX137" fmla="*/ 7230796 w 12192000"/>
              <a:gd name="connsiteY137" fmla="*/ 36512 h 2868172"/>
              <a:gd name="connsiteX138" fmla="*/ 7276833 w 12192000"/>
              <a:gd name="connsiteY138" fmla="*/ 20637 h 2868172"/>
              <a:gd name="connsiteX139" fmla="*/ 7329221 w 12192000"/>
              <a:gd name="connsiteY139" fmla="*/ 9525 h 2868172"/>
              <a:gd name="connsiteX140" fmla="*/ 7389546 w 12192000"/>
              <a:gd name="connsiteY140" fmla="*/ 3175 h 2868172"/>
              <a:gd name="connsiteX141" fmla="*/ 7457808 w 12192000"/>
              <a:gd name="connsiteY141" fmla="*/ 0 h 2868172"/>
              <a:gd name="connsiteX142" fmla="*/ 7526071 w 12192000"/>
              <a:gd name="connsiteY142" fmla="*/ 3175 h 2868172"/>
              <a:gd name="connsiteX143" fmla="*/ 7586396 w 12192000"/>
              <a:gd name="connsiteY143" fmla="*/ 9525 h 2868172"/>
              <a:gd name="connsiteX144" fmla="*/ 7638783 w 12192000"/>
              <a:gd name="connsiteY144" fmla="*/ 20637 h 2868172"/>
              <a:gd name="connsiteX145" fmla="*/ 7684821 w 12192000"/>
              <a:gd name="connsiteY145" fmla="*/ 36512 h 2868172"/>
              <a:gd name="connsiteX146" fmla="*/ 7726096 w 12192000"/>
              <a:gd name="connsiteY146" fmla="*/ 52387 h 2868172"/>
              <a:gd name="connsiteX147" fmla="*/ 7762608 w 12192000"/>
              <a:gd name="connsiteY147" fmla="*/ 68262 h 2868172"/>
              <a:gd name="connsiteX148" fmla="*/ 7800708 w 12192000"/>
              <a:gd name="connsiteY148" fmla="*/ 87312 h 2868172"/>
              <a:gd name="connsiteX149" fmla="*/ 7838808 w 12192000"/>
              <a:gd name="connsiteY149" fmla="*/ 106362 h 2868172"/>
              <a:gd name="connsiteX150" fmla="*/ 7875321 w 12192000"/>
              <a:gd name="connsiteY150" fmla="*/ 125412 h 2868172"/>
              <a:gd name="connsiteX151" fmla="*/ 7916596 w 12192000"/>
              <a:gd name="connsiteY151" fmla="*/ 141287 h 2868172"/>
              <a:gd name="connsiteX152" fmla="*/ 7962633 w 12192000"/>
              <a:gd name="connsiteY152" fmla="*/ 155575 h 2868172"/>
              <a:gd name="connsiteX153" fmla="*/ 8015021 w 12192000"/>
              <a:gd name="connsiteY153" fmla="*/ 166687 h 2868172"/>
              <a:gd name="connsiteX154" fmla="*/ 8075346 w 12192000"/>
              <a:gd name="connsiteY154" fmla="*/ 174625 h 2868172"/>
              <a:gd name="connsiteX155" fmla="*/ 8143608 w 12192000"/>
              <a:gd name="connsiteY155" fmla="*/ 176212 h 2868172"/>
              <a:gd name="connsiteX156" fmla="*/ 8211871 w 12192000"/>
              <a:gd name="connsiteY156" fmla="*/ 174625 h 2868172"/>
              <a:gd name="connsiteX157" fmla="*/ 8272196 w 12192000"/>
              <a:gd name="connsiteY157" fmla="*/ 166687 h 2868172"/>
              <a:gd name="connsiteX158" fmla="*/ 8324583 w 12192000"/>
              <a:gd name="connsiteY158" fmla="*/ 155575 h 2868172"/>
              <a:gd name="connsiteX159" fmla="*/ 8370621 w 12192000"/>
              <a:gd name="connsiteY159" fmla="*/ 141287 h 2868172"/>
              <a:gd name="connsiteX160" fmla="*/ 8411896 w 12192000"/>
              <a:gd name="connsiteY160" fmla="*/ 125412 h 2868172"/>
              <a:gd name="connsiteX161" fmla="*/ 8448408 w 12192000"/>
              <a:gd name="connsiteY161" fmla="*/ 106362 h 2868172"/>
              <a:gd name="connsiteX162" fmla="*/ 8486508 w 12192000"/>
              <a:gd name="connsiteY162" fmla="*/ 87312 h 2868172"/>
              <a:gd name="connsiteX163" fmla="*/ 8524608 w 12192000"/>
              <a:gd name="connsiteY163" fmla="*/ 68262 h 2868172"/>
              <a:gd name="connsiteX164" fmla="*/ 8561120 w 12192000"/>
              <a:gd name="connsiteY164" fmla="*/ 52387 h 2868172"/>
              <a:gd name="connsiteX165" fmla="*/ 8602396 w 12192000"/>
              <a:gd name="connsiteY165" fmla="*/ 36512 h 2868172"/>
              <a:gd name="connsiteX166" fmla="*/ 8648432 w 12192000"/>
              <a:gd name="connsiteY166" fmla="*/ 20637 h 2868172"/>
              <a:gd name="connsiteX167" fmla="*/ 8700820 w 12192000"/>
              <a:gd name="connsiteY167" fmla="*/ 9525 h 2868172"/>
              <a:gd name="connsiteX168" fmla="*/ 8761146 w 12192000"/>
              <a:gd name="connsiteY168" fmla="*/ 3175 h 2868172"/>
              <a:gd name="connsiteX169" fmla="*/ 8827820 w 12192000"/>
              <a:gd name="connsiteY169" fmla="*/ 0 h 2868172"/>
              <a:gd name="connsiteX170" fmla="*/ 8897670 w 12192000"/>
              <a:gd name="connsiteY170" fmla="*/ 3175 h 2868172"/>
              <a:gd name="connsiteX171" fmla="*/ 8957996 w 12192000"/>
              <a:gd name="connsiteY171" fmla="*/ 9525 h 2868172"/>
              <a:gd name="connsiteX172" fmla="*/ 9010382 w 12192000"/>
              <a:gd name="connsiteY172" fmla="*/ 20637 h 2868172"/>
              <a:gd name="connsiteX173" fmla="*/ 9056420 w 12192000"/>
              <a:gd name="connsiteY173" fmla="*/ 36512 h 2868172"/>
              <a:gd name="connsiteX174" fmla="*/ 9097696 w 12192000"/>
              <a:gd name="connsiteY174" fmla="*/ 52387 h 2868172"/>
              <a:gd name="connsiteX175" fmla="*/ 9134208 w 12192000"/>
              <a:gd name="connsiteY175" fmla="*/ 68262 h 2868172"/>
              <a:gd name="connsiteX176" fmla="*/ 9172308 w 12192000"/>
              <a:gd name="connsiteY176" fmla="*/ 87312 h 2868172"/>
              <a:gd name="connsiteX177" fmla="*/ 9210408 w 12192000"/>
              <a:gd name="connsiteY177" fmla="*/ 106362 h 2868172"/>
              <a:gd name="connsiteX178" fmla="*/ 9246920 w 12192000"/>
              <a:gd name="connsiteY178" fmla="*/ 125412 h 2868172"/>
              <a:gd name="connsiteX179" fmla="*/ 9288196 w 12192000"/>
              <a:gd name="connsiteY179" fmla="*/ 141287 h 2868172"/>
              <a:gd name="connsiteX180" fmla="*/ 9334232 w 12192000"/>
              <a:gd name="connsiteY180" fmla="*/ 155575 h 2868172"/>
              <a:gd name="connsiteX181" fmla="*/ 9386620 w 12192000"/>
              <a:gd name="connsiteY181" fmla="*/ 166687 h 2868172"/>
              <a:gd name="connsiteX182" fmla="*/ 9446946 w 12192000"/>
              <a:gd name="connsiteY182" fmla="*/ 174625 h 2868172"/>
              <a:gd name="connsiteX183" fmla="*/ 9515208 w 12192000"/>
              <a:gd name="connsiteY183" fmla="*/ 176212 h 2868172"/>
              <a:gd name="connsiteX184" fmla="*/ 9583470 w 12192000"/>
              <a:gd name="connsiteY184" fmla="*/ 174625 h 2868172"/>
              <a:gd name="connsiteX185" fmla="*/ 9643796 w 12192000"/>
              <a:gd name="connsiteY185" fmla="*/ 166687 h 2868172"/>
              <a:gd name="connsiteX186" fmla="*/ 9696182 w 12192000"/>
              <a:gd name="connsiteY186" fmla="*/ 155575 h 2868172"/>
              <a:gd name="connsiteX187" fmla="*/ 9742220 w 12192000"/>
              <a:gd name="connsiteY187" fmla="*/ 141287 h 2868172"/>
              <a:gd name="connsiteX188" fmla="*/ 9783496 w 12192000"/>
              <a:gd name="connsiteY188" fmla="*/ 125412 h 2868172"/>
              <a:gd name="connsiteX189" fmla="*/ 9820008 w 12192000"/>
              <a:gd name="connsiteY189" fmla="*/ 106362 h 2868172"/>
              <a:gd name="connsiteX190" fmla="*/ 9896208 w 12192000"/>
              <a:gd name="connsiteY190" fmla="*/ 68262 h 2868172"/>
              <a:gd name="connsiteX191" fmla="*/ 9932720 w 12192000"/>
              <a:gd name="connsiteY191" fmla="*/ 52387 h 2868172"/>
              <a:gd name="connsiteX192" fmla="*/ 9973996 w 12192000"/>
              <a:gd name="connsiteY192" fmla="*/ 36512 h 2868172"/>
              <a:gd name="connsiteX193" fmla="*/ 10020032 w 12192000"/>
              <a:gd name="connsiteY193" fmla="*/ 20637 h 2868172"/>
              <a:gd name="connsiteX194" fmla="*/ 10072420 w 12192000"/>
              <a:gd name="connsiteY194" fmla="*/ 9525 h 2868172"/>
              <a:gd name="connsiteX195" fmla="*/ 10132746 w 12192000"/>
              <a:gd name="connsiteY195" fmla="*/ 3175 h 2868172"/>
              <a:gd name="connsiteX196" fmla="*/ 10201008 w 12192000"/>
              <a:gd name="connsiteY196" fmla="*/ 0 h 2868172"/>
              <a:gd name="connsiteX197" fmla="*/ 10269270 w 12192000"/>
              <a:gd name="connsiteY197" fmla="*/ 3175 h 2868172"/>
              <a:gd name="connsiteX198" fmla="*/ 10329596 w 12192000"/>
              <a:gd name="connsiteY198" fmla="*/ 9525 h 2868172"/>
              <a:gd name="connsiteX199" fmla="*/ 10381982 w 12192000"/>
              <a:gd name="connsiteY199" fmla="*/ 20637 h 2868172"/>
              <a:gd name="connsiteX200" fmla="*/ 10428020 w 12192000"/>
              <a:gd name="connsiteY200" fmla="*/ 36512 h 2868172"/>
              <a:gd name="connsiteX201" fmla="*/ 10469296 w 12192000"/>
              <a:gd name="connsiteY201" fmla="*/ 52387 h 2868172"/>
              <a:gd name="connsiteX202" fmla="*/ 10505808 w 12192000"/>
              <a:gd name="connsiteY202" fmla="*/ 68262 h 2868172"/>
              <a:gd name="connsiteX203" fmla="*/ 10543908 w 12192000"/>
              <a:gd name="connsiteY203" fmla="*/ 87312 h 2868172"/>
              <a:gd name="connsiteX204" fmla="*/ 10582008 w 12192000"/>
              <a:gd name="connsiteY204" fmla="*/ 106362 h 2868172"/>
              <a:gd name="connsiteX205" fmla="*/ 10618520 w 12192000"/>
              <a:gd name="connsiteY205" fmla="*/ 125412 h 2868172"/>
              <a:gd name="connsiteX206" fmla="*/ 10659796 w 12192000"/>
              <a:gd name="connsiteY206" fmla="*/ 141287 h 2868172"/>
              <a:gd name="connsiteX207" fmla="*/ 10705832 w 12192000"/>
              <a:gd name="connsiteY207" fmla="*/ 155575 h 2868172"/>
              <a:gd name="connsiteX208" fmla="*/ 10758220 w 12192000"/>
              <a:gd name="connsiteY208" fmla="*/ 166687 h 2868172"/>
              <a:gd name="connsiteX209" fmla="*/ 10818546 w 12192000"/>
              <a:gd name="connsiteY209" fmla="*/ 174625 h 2868172"/>
              <a:gd name="connsiteX210" fmla="*/ 10886808 w 12192000"/>
              <a:gd name="connsiteY210" fmla="*/ 176212 h 2868172"/>
              <a:gd name="connsiteX211" fmla="*/ 10955070 w 12192000"/>
              <a:gd name="connsiteY211" fmla="*/ 174625 h 2868172"/>
              <a:gd name="connsiteX212" fmla="*/ 11015396 w 12192000"/>
              <a:gd name="connsiteY212" fmla="*/ 166687 h 2868172"/>
              <a:gd name="connsiteX213" fmla="*/ 11067782 w 12192000"/>
              <a:gd name="connsiteY213" fmla="*/ 155575 h 2868172"/>
              <a:gd name="connsiteX214" fmla="*/ 11113820 w 12192000"/>
              <a:gd name="connsiteY214" fmla="*/ 141287 h 2868172"/>
              <a:gd name="connsiteX215" fmla="*/ 11155096 w 12192000"/>
              <a:gd name="connsiteY215" fmla="*/ 125412 h 2868172"/>
              <a:gd name="connsiteX216" fmla="*/ 11191608 w 12192000"/>
              <a:gd name="connsiteY216" fmla="*/ 106362 h 2868172"/>
              <a:gd name="connsiteX217" fmla="*/ 11229708 w 12192000"/>
              <a:gd name="connsiteY217" fmla="*/ 87312 h 2868172"/>
              <a:gd name="connsiteX218" fmla="*/ 11267808 w 12192000"/>
              <a:gd name="connsiteY218" fmla="*/ 68262 h 2868172"/>
              <a:gd name="connsiteX219" fmla="*/ 11304320 w 12192000"/>
              <a:gd name="connsiteY219" fmla="*/ 52387 h 2868172"/>
              <a:gd name="connsiteX220" fmla="*/ 11345596 w 12192000"/>
              <a:gd name="connsiteY220" fmla="*/ 36512 h 2868172"/>
              <a:gd name="connsiteX221" fmla="*/ 11391632 w 12192000"/>
              <a:gd name="connsiteY221" fmla="*/ 20637 h 2868172"/>
              <a:gd name="connsiteX222" fmla="*/ 11444020 w 12192000"/>
              <a:gd name="connsiteY222" fmla="*/ 9525 h 2868172"/>
              <a:gd name="connsiteX223" fmla="*/ 11504346 w 12192000"/>
              <a:gd name="connsiteY223" fmla="*/ 3175 h 2868172"/>
              <a:gd name="connsiteX224" fmla="*/ 11572608 w 12192000"/>
              <a:gd name="connsiteY224" fmla="*/ 0 h 2868172"/>
              <a:gd name="connsiteX225" fmla="*/ 11640870 w 12192000"/>
              <a:gd name="connsiteY225" fmla="*/ 3175 h 2868172"/>
              <a:gd name="connsiteX226" fmla="*/ 11701196 w 12192000"/>
              <a:gd name="connsiteY226" fmla="*/ 9525 h 2868172"/>
              <a:gd name="connsiteX227" fmla="*/ 11753582 w 12192000"/>
              <a:gd name="connsiteY227" fmla="*/ 20637 h 2868172"/>
              <a:gd name="connsiteX228" fmla="*/ 11799620 w 12192000"/>
              <a:gd name="connsiteY228" fmla="*/ 36512 h 2868172"/>
              <a:gd name="connsiteX229" fmla="*/ 11840896 w 12192000"/>
              <a:gd name="connsiteY229" fmla="*/ 52387 h 2868172"/>
              <a:gd name="connsiteX230" fmla="*/ 11877408 w 12192000"/>
              <a:gd name="connsiteY230" fmla="*/ 68262 h 2868172"/>
              <a:gd name="connsiteX231" fmla="*/ 11915508 w 12192000"/>
              <a:gd name="connsiteY231" fmla="*/ 87312 h 2868172"/>
              <a:gd name="connsiteX232" fmla="*/ 11953608 w 12192000"/>
              <a:gd name="connsiteY232" fmla="*/ 106362 h 2868172"/>
              <a:gd name="connsiteX233" fmla="*/ 11990120 w 12192000"/>
              <a:gd name="connsiteY233" fmla="*/ 125412 h 2868172"/>
              <a:gd name="connsiteX234" fmla="*/ 12031396 w 12192000"/>
              <a:gd name="connsiteY234" fmla="*/ 141287 h 2868172"/>
              <a:gd name="connsiteX235" fmla="*/ 12077432 w 12192000"/>
              <a:gd name="connsiteY235" fmla="*/ 155575 h 2868172"/>
              <a:gd name="connsiteX236" fmla="*/ 12129820 w 12192000"/>
              <a:gd name="connsiteY236" fmla="*/ 166688 h 2868172"/>
              <a:gd name="connsiteX237" fmla="*/ 12190146 w 12192000"/>
              <a:gd name="connsiteY237" fmla="*/ 174625 h 2868172"/>
              <a:gd name="connsiteX238" fmla="*/ 12192000 w 12192000"/>
              <a:gd name="connsiteY238" fmla="*/ 174668 h 2868172"/>
              <a:gd name="connsiteX239" fmla="*/ 12192000 w 12192000"/>
              <a:gd name="connsiteY239" fmla="*/ 319047 h 2868172"/>
              <a:gd name="connsiteX240" fmla="*/ 12192000 w 12192000"/>
              <a:gd name="connsiteY240" fmla="*/ 885826 h 2868172"/>
              <a:gd name="connsiteX241" fmla="*/ 12192000 w 12192000"/>
              <a:gd name="connsiteY241" fmla="*/ 1030205 h 2868172"/>
              <a:gd name="connsiteX242" fmla="*/ 12192000 w 12192000"/>
              <a:gd name="connsiteY242" fmla="*/ 1787292 h 2868172"/>
              <a:gd name="connsiteX243" fmla="*/ 12192000 w 12192000"/>
              <a:gd name="connsiteY243" fmla="*/ 1931671 h 2868172"/>
              <a:gd name="connsiteX244" fmla="*/ 12191997 w 12192000"/>
              <a:gd name="connsiteY244" fmla="*/ 1931671 h 2868172"/>
              <a:gd name="connsiteX245" fmla="*/ 12191997 w 12192000"/>
              <a:gd name="connsiteY245" fmla="*/ 2868172 h 2868172"/>
              <a:gd name="connsiteX246" fmla="*/ 1 w 12192000"/>
              <a:gd name="connsiteY246" fmla="*/ 2868172 h 2868172"/>
              <a:gd name="connsiteX247" fmla="*/ 1 w 12192000"/>
              <a:gd name="connsiteY247" fmla="*/ 1931671 h 2868172"/>
              <a:gd name="connsiteX248" fmla="*/ 0 w 12192000"/>
              <a:gd name="connsiteY248" fmla="*/ 1931671 h 2868172"/>
              <a:gd name="connsiteX249" fmla="*/ 0 w 12192000"/>
              <a:gd name="connsiteY249" fmla="*/ 1787292 h 2868172"/>
              <a:gd name="connsiteX250" fmla="*/ 0 w 12192000"/>
              <a:gd name="connsiteY250" fmla="*/ 1030205 h 2868172"/>
              <a:gd name="connsiteX251" fmla="*/ 0 w 12192000"/>
              <a:gd name="connsiteY251" fmla="*/ 885826 h 2868172"/>
              <a:gd name="connsiteX252" fmla="*/ 0 w 12192000"/>
              <a:gd name="connsiteY252" fmla="*/ 319047 h 2868172"/>
              <a:gd name="connsiteX253" fmla="*/ 0 w 12192000"/>
              <a:gd name="connsiteY253" fmla="*/ 174668 h 2868172"/>
              <a:gd name="connsiteX254" fmla="*/ 1852 w 12192000"/>
              <a:gd name="connsiteY254" fmla="*/ 174625 h 2868172"/>
              <a:gd name="connsiteX255" fmla="*/ 62177 w 12192000"/>
              <a:gd name="connsiteY255" fmla="*/ 166687 h 2868172"/>
              <a:gd name="connsiteX256" fmla="*/ 114564 w 12192000"/>
              <a:gd name="connsiteY256" fmla="*/ 155575 h 2868172"/>
              <a:gd name="connsiteX257" fmla="*/ 160602 w 12192000"/>
              <a:gd name="connsiteY257" fmla="*/ 141287 h 2868172"/>
              <a:gd name="connsiteX258" fmla="*/ 201877 w 12192000"/>
              <a:gd name="connsiteY258" fmla="*/ 125412 h 2868172"/>
              <a:gd name="connsiteX259" fmla="*/ 238389 w 12192000"/>
              <a:gd name="connsiteY259" fmla="*/ 106362 h 2868172"/>
              <a:gd name="connsiteX260" fmla="*/ 276489 w 12192000"/>
              <a:gd name="connsiteY260" fmla="*/ 87312 h 2868172"/>
              <a:gd name="connsiteX261" fmla="*/ 314589 w 12192000"/>
              <a:gd name="connsiteY261" fmla="*/ 68262 h 2868172"/>
              <a:gd name="connsiteX262" fmla="*/ 351102 w 12192000"/>
              <a:gd name="connsiteY262" fmla="*/ 52387 h 2868172"/>
              <a:gd name="connsiteX263" fmla="*/ 392377 w 12192000"/>
              <a:gd name="connsiteY263" fmla="*/ 36512 h 2868172"/>
              <a:gd name="connsiteX264" fmla="*/ 438414 w 12192000"/>
              <a:gd name="connsiteY264" fmla="*/ 20637 h 2868172"/>
              <a:gd name="connsiteX265" fmla="*/ 490802 w 12192000"/>
              <a:gd name="connsiteY265" fmla="*/ 9525 h 2868172"/>
              <a:gd name="connsiteX266" fmla="*/ 551127 w 12192000"/>
              <a:gd name="connsiteY266" fmla="*/ 3175 h 286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Lst>
            <a:rect l="l" t="t" r="r" b="b"/>
            <a:pathLst>
              <a:path w="12192000" h="2868172">
                <a:moveTo>
                  <a:pt x="619389" y="0"/>
                </a:moveTo>
                <a:lnTo>
                  <a:pt x="687652" y="3175"/>
                </a:lnTo>
                <a:lnTo>
                  <a:pt x="747977" y="9525"/>
                </a:lnTo>
                <a:lnTo>
                  <a:pt x="800364" y="20637"/>
                </a:lnTo>
                <a:lnTo>
                  <a:pt x="846402" y="36512"/>
                </a:lnTo>
                <a:lnTo>
                  <a:pt x="887677" y="52387"/>
                </a:lnTo>
                <a:lnTo>
                  <a:pt x="924189" y="68262"/>
                </a:lnTo>
                <a:lnTo>
                  <a:pt x="962289" y="87312"/>
                </a:lnTo>
                <a:lnTo>
                  <a:pt x="1000389" y="106362"/>
                </a:lnTo>
                <a:lnTo>
                  <a:pt x="1036902" y="125412"/>
                </a:lnTo>
                <a:lnTo>
                  <a:pt x="1078177" y="141287"/>
                </a:lnTo>
                <a:lnTo>
                  <a:pt x="1124214" y="155575"/>
                </a:lnTo>
                <a:lnTo>
                  <a:pt x="1176602" y="166687"/>
                </a:lnTo>
                <a:lnTo>
                  <a:pt x="1236927" y="174625"/>
                </a:lnTo>
                <a:lnTo>
                  <a:pt x="1305189" y="176212"/>
                </a:lnTo>
                <a:lnTo>
                  <a:pt x="1373452" y="174625"/>
                </a:lnTo>
                <a:lnTo>
                  <a:pt x="1433777" y="166687"/>
                </a:lnTo>
                <a:lnTo>
                  <a:pt x="1486164" y="155575"/>
                </a:lnTo>
                <a:lnTo>
                  <a:pt x="1532202" y="141287"/>
                </a:lnTo>
                <a:lnTo>
                  <a:pt x="1573477" y="125412"/>
                </a:lnTo>
                <a:lnTo>
                  <a:pt x="1609989" y="106362"/>
                </a:lnTo>
                <a:lnTo>
                  <a:pt x="1648089" y="87312"/>
                </a:lnTo>
                <a:lnTo>
                  <a:pt x="1686189" y="68262"/>
                </a:lnTo>
                <a:lnTo>
                  <a:pt x="1722702" y="52387"/>
                </a:lnTo>
                <a:lnTo>
                  <a:pt x="1763977" y="36512"/>
                </a:lnTo>
                <a:lnTo>
                  <a:pt x="1810014" y="20637"/>
                </a:lnTo>
                <a:lnTo>
                  <a:pt x="1862402" y="9525"/>
                </a:lnTo>
                <a:lnTo>
                  <a:pt x="1922727" y="3175"/>
                </a:lnTo>
                <a:lnTo>
                  <a:pt x="1990989" y="0"/>
                </a:lnTo>
                <a:lnTo>
                  <a:pt x="2059252" y="3175"/>
                </a:lnTo>
                <a:lnTo>
                  <a:pt x="2119577" y="9525"/>
                </a:lnTo>
                <a:lnTo>
                  <a:pt x="2171964" y="20637"/>
                </a:lnTo>
                <a:lnTo>
                  <a:pt x="2218002" y="36512"/>
                </a:lnTo>
                <a:lnTo>
                  <a:pt x="2259277" y="52387"/>
                </a:lnTo>
                <a:lnTo>
                  <a:pt x="2295789" y="68262"/>
                </a:lnTo>
                <a:lnTo>
                  <a:pt x="2333889" y="87312"/>
                </a:lnTo>
                <a:lnTo>
                  <a:pt x="2371989" y="106362"/>
                </a:lnTo>
                <a:lnTo>
                  <a:pt x="2408502" y="125412"/>
                </a:lnTo>
                <a:lnTo>
                  <a:pt x="2449777" y="141287"/>
                </a:lnTo>
                <a:lnTo>
                  <a:pt x="2495814" y="155575"/>
                </a:lnTo>
                <a:lnTo>
                  <a:pt x="2548202" y="166687"/>
                </a:lnTo>
                <a:lnTo>
                  <a:pt x="2608527" y="174625"/>
                </a:lnTo>
                <a:lnTo>
                  <a:pt x="2676789" y="176212"/>
                </a:lnTo>
                <a:lnTo>
                  <a:pt x="2745052" y="174625"/>
                </a:lnTo>
                <a:lnTo>
                  <a:pt x="2805377" y="166687"/>
                </a:lnTo>
                <a:lnTo>
                  <a:pt x="2857764" y="155575"/>
                </a:lnTo>
                <a:lnTo>
                  <a:pt x="2903802" y="141287"/>
                </a:lnTo>
                <a:lnTo>
                  <a:pt x="2945077" y="125412"/>
                </a:lnTo>
                <a:lnTo>
                  <a:pt x="2981589" y="106362"/>
                </a:lnTo>
                <a:lnTo>
                  <a:pt x="3019689" y="87312"/>
                </a:lnTo>
                <a:lnTo>
                  <a:pt x="3057789" y="68262"/>
                </a:lnTo>
                <a:lnTo>
                  <a:pt x="3094302" y="52387"/>
                </a:lnTo>
                <a:lnTo>
                  <a:pt x="3135577" y="36512"/>
                </a:lnTo>
                <a:lnTo>
                  <a:pt x="3181614" y="20637"/>
                </a:lnTo>
                <a:lnTo>
                  <a:pt x="3234002" y="9525"/>
                </a:lnTo>
                <a:lnTo>
                  <a:pt x="3294327" y="3175"/>
                </a:lnTo>
                <a:lnTo>
                  <a:pt x="3361002" y="0"/>
                </a:lnTo>
                <a:lnTo>
                  <a:pt x="3430852" y="3175"/>
                </a:lnTo>
                <a:lnTo>
                  <a:pt x="3491177" y="9525"/>
                </a:lnTo>
                <a:lnTo>
                  <a:pt x="3543564" y="20637"/>
                </a:lnTo>
                <a:lnTo>
                  <a:pt x="3589602" y="36512"/>
                </a:lnTo>
                <a:lnTo>
                  <a:pt x="3630877" y="52387"/>
                </a:lnTo>
                <a:lnTo>
                  <a:pt x="3667389" y="68262"/>
                </a:lnTo>
                <a:lnTo>
                  <a:pt x="3705489" y="87312"/>
                </a:lnTo>
                <a:lnTo>
                  <a:pt x="3743589" y="106362"/>
                </a:lnTo>
                <a:lnTo>
                  <a:pt x="3780102" y="125412"/>
                </a:lnTo>
                <a:lnTo>
                  <a:pt x="3821377" y="141287"/>
                </a:lnTo>
                <a:lnTo>
                  <a:pt x="3867414" y="155575"/>
                </a:lnTo>
                <a:lnTo>
                  <a:pt x="3919802" y="166687"/>
                </a:lnTo>
                <a:lnTo>
                  <a:pt x="3980127" y="174625"/>
                </a:lnTo>
                <a:lnTo>
                  <a:pt x="4048389" y="176212"/>
                </a:lnTo>
                <a:lnTo>
                  <a:pt x="4116652" y="174625"/>
                </a:lnTo>
                <a:lnTo>
                  <a:pt x="4176977" y="166687"/>
                </a:lnTo>
                <a:lnTo>
                  <a:pt x="4229364" y="155575"/>
                </a:lnTo>
                <a:lnTo>
                  <a:pt x="4275402" y="141287"/>
                </a:lnTo>
                <a:lnTo>
                  <a:pt x="4316677" y="125412"/>
                </a:lnTo>
                <a:lnTo>
                  <a:pt x="4353189" y="106362"/>
                </a:lnTo>
                <a:lnTo>
                  <a:pt x="4429389" y="68262"/>
                </a:lnTo>
                <a:lnTo>
                  <a:pt x="4465902" y="52387"/>
                </a:lnTo>
                <a:lnTo>
                  <a:pt x="4507177" y="36512"/>
                </a:lnTo>
                <a:lnTo>
                  <a:pt x="4553215" y="20637"/>
                </a:lnTo>
                <a:lnTo>
                  <a:pt x="4605602" y="9525"/>
                </a:lnTo>
                <a:lnTo>
                  <a:pt x="4665928" y="3175"/>
                </a:lnTo>
                <a:lnTo>
                  <a:pt x="4734189" y="0"/>
                </a:lnTo>
                <a:lnTo>
                  <a:pt x="4802453" y="3175"/>
                </a:lnTo>
                <a:lnTo>
                  <a:pt x="4862777" y="9525"/>
                </a:lnTo>
                <a:lnTo>
                  <a:pt x="4915165" y="20637"/>
                </a:lnTo>
                <a:lnTo>
                  <a:pt x="4961201" y="36512"/>
                </a:lnTo>
                <a:lnTo>
                  <a:pt x="5002477" y="52387"/>
                </a:lnTo>
                <a:lnTo>
                  <a:pt x="5038989" y="68262"/>
                </a:lnTo>
                <a:lnTo>
                  <a:pt x="5077090" y="87312"/>
                </a:lnTo>
                <a:lnTo>
                  <a:pt x="5115189" y="106362"/>
                </a:lnTo>
                <a:lnTo>
                  <a:pt x="5151701" y="125412"/>
                </a:lnTo>
                <a:lnTo>
                  <a:pt x="5192977" y="141287"/>
                </a:lnTo>
                <a:lnTo>
                  <a:pt x="5239014" y="155575"/>
                </a:lnTo>
                <a:lnTo>
                  <a:pt x="5291401" y="166687"/>
                </a:lnTo>
                <a:lnTo>
                  <a:pt x="5351727" y="174625"/>
                </a:lnTo>
                <a:lnTo>
                  <a:pt x="5410199" y="175985"/>
                </a:lnTo>
                <a:lnTo>
                  <a:pt x="5468671" y="174625"/>
                </a:lnTo>
                <a:lnTo>
                  <a:pt x="5528996" y="166687"/>
                </a:lnTo>
                <a:lnTo>
                  <a:pt x="5581383" y="155575"/>
                </a:lnTo>
                <a:lnTo>
                  <a:pt x="5627421" y="141287"/>
                </a:lnTo>
                <a:lnTo>
                  <a:pt x="5668696" y="125412"/>
                </a:lnTo>
                <a:lnTo>
                  <a:pt x="5705209" y="106362"/>
                </a:lnTo>
                <a:lnTo>
                  <a:pt x="5743308" y="87312"/>
                </a:lnTo>
                <a:lnTo>
                  <a:pt x="5781408" y="68262"/>
                </a:lnTo>
                <a:lnTo>
                  <a:pt x="5817921" y="52387"/>
                </a:lnTo>
                <a:lnTo>
                  <a:pt x="5859196" y="36512"/>
                </a:lnTo>
                <a:lnTo>
                  <a:pt x="5905234" y="20637"/>
                </a:lnTo>
                <a:lnTo>
                  <a:pt x="5957621" y="9525"/>
                </a:lnTo>
                <a:lnTo>
                  <a:pt x="6017947" y="3175"/>
                </a:lnTo>
                <a:lnTo>
                  <a:pt x="6086209" y="0"/>
                </a:lnTo>
                <a:lnTo>
                  <a:pt x="6095999" y="455"/>
                </a:lnTo>
                <a:lnTo>
                  <a:pt x="6105789" y="0"/>
                </a:lnTo>
                <a:lnTo>
                  <a:pt x="6174052" y="3175"/>
                </a:lnTo>
                <a:lnTo>
                  <a:pt x="6234377" y="9525"/>
                </a:lnTo>
                <a:lnTo>
                  <a:pt x="6286764" y="20637"/>
                </a:lnTo>
                <a:lnTo>
                  <a:pt x="6332802" y="36512"/>
                </a:lnTo>
                <a:lnTo>
                  <a:pt x="6374077" y="52387"/>
                </a:lnTo>
                <a:lnTo>
                  <a:pt x="6410589" y="68262"/>
                </a:lnTo>
                <a:lnTo>
                  <a:pt x="6448689" y="87312"/>
                </a:lnTo>
                <a:lnTo>
                  <a:pt x="6486789" y="106362"/>
                </a:lnTo>
                <a:lnTo>
                  <a:pt x="6523302" y="125412"/>
                </a:lnTo>
                <a:lnTo>
                  <a:pt x="6564577" y="141287"/>
                </a:lnTo>
                <a:lnTo>
                  <a:pt x="6610614" y="155575"/>
                </a:lnTo>
                <a:lnTo>
                  <a:pt x="6663002" y="166687"/>
                </a:lnTo>
                <a:lnTo>
                  <a:pt x="6723327" y="174625"/>
                </a:lnTo>
                <a:lnTo>
                  <a:pt x="6781799" y="175985"/>
                </a:lnTo>
                <a:lnTo>
                  <a:pt x="6840271" y="174625"/>
                </a:lnTo>
                <a:lnTo>
                  <a:pt x="6900596" y="166687"/>
                </a:lnTo>
                <a:lnTo>
                  <a:pt x="6952983" y="155575"/>
                </a:lnTo>
                <a:lnTo>
                  <a:pt x="6999021" y="141287"/>
                </a:lnTo>
                <a:lnTo>
                  <a:pt x="7040296" y="125412"/>
                </a:lnTo>
                <a:lnTo>
                  <a:pt x="7076808" y="106362"/>
                </a:lnTo>
                <a:lnTo>
                  <a:pt x="7114908" y="87312"/>
                </a:lnTo>
                <a:lnTo>
                  <a:pt x="7153008" y="68262"/>
                </a:lnTo>
                <a:lnTo>
                  <a:pt x="7189521" y="52387"/>
                </a:lnTo>
                <a:lnTo>
                  <a:pt x="7230796" y="36512"/>
                </a:lnTo>
                <a:lnTo>
                  <a:pt x="7276833" y="20637"/>
                </a:lnTo>
                <a:lnTo>
                  <a:pt x="7329221" y="9525"/>
                </a:lnTo>
                <a:lnTo>
                  <a:pt x="7389546" y="3175"/>
                </a:lnTo>
                <a:lnTo>
                  <a:pt x="7457808" y="0"/>
                </a:lnTo>
                <a:lnTo>
                  <a:pt x="7526071" y="3175"/>
                </a:lnTo>
                <a:lnTo>
                  <a:pt x="7586396" y="9525"/>
                </a:lnTo>
                <a:lnTo>
                  <a:pt x="7638783" y="20637"/>
                </a:lnTo>
                <a:lnTo>
                  <a:pt x="7684821" y="36512"/>
                </a:lnTo>
                <a:lnTo>
                  <a:pt x="7726096" y="52387"/>
                </a:lnTo>
                <a:lnTo>
                  <a:pt x="7762608" y="68262"/>
                </a:lnTo>
                <a:lnTo>
                  <a:pt x="7800708" y="87312"/>
                </a:lnTo>
                <a:lnTo>
                  <a:pt x="7838808" y="106362"/>
                </a:lnTo>
                <a:lnTo>
                  <a:pt x="7875321" y="125412"/>
                </a:lnTo>
                <a:lnTo>
                  <a:pt x="7916596" y="141287"/>
                </a:lnTo>
                <a:lnTo>
                  <a:pt x="7962633" y="155575"/>
                </a:lnTo>
                <a:lnTo>
                  <a:pt x="8015021" y="166687"/>
                </a:lnTo>
                <a:lnTo>
                  <a:pt x="8075346" y="174625"/>
                </a:lnTo>
                <a:lnTo>
                  <a:pt x="8143608" y="176212"/>
                </a:lnTo>
                <a:lnTo>
                  <a:pt x="8211871" y="174625"/>
                </a:lnTo>
                <a:lnTo>
                  <a:pt x="8272196" y="166687"/>
                </a:lnTo>
                <a:lnTo>
                  <a:pt x="8324583" y="155575"/>
                </a:lnTo>
                <a:lnTo>
                  <a:pt x="8370621" y="141287"/>
                </a:lnTo>
                <a:lnTo>
                  <a:pt x="8411896" y="125412"/>
                </a:lnTo>
                <a:lnTo>
                  <a:pt x="8448408" y="106362"/>
                </a:lnTo>
                <a:lnTo>
                  <a:pt x="8486508" y="87312"/>
                </a:lnTo>
                <a:lnTo>
                  <a:pt x="8524608" y="68262"/>
                </a:lnTo>
                <a:lnTo>
                  <a:pt x="8561120" y="52387"/>
                </a:lnTo>
                <a:lnTo>
                  <a:pt x="8602396" y="36512"/>
                </a:lnTo>
                <a:lnTo>
                  <a:pt x="8648432" y="20637"/>
                </a:lnTo>
                <a:lnTo>
                  <a:pt x="8700820" y="9525"/>
                </a:lnTo>
                <a:lnTo>
                  <a:pt x="8761146" y="3175"/>
                </a:lnTo>
                <a:lnTo>
                  <a:pt x="8827820" y="0"/>
                </a:lnTo>
                <a:lnTo>
                  <a:pt x="8897670" y="3175"/>
                </a:lnTo>
                <a:lnTo>
                  <a:pt x="8957996" y="9525"/>
                </a:lnTo>
                <a:lnTo>
                  <a:pt x="9010382" y="20637"/>
                </a:lnTo>
                <a:lnTo>
                  <a:pt x="9056420" y="36512"/>
                </a:lnTo>
                <a:lnTo>
                  <a:pt x="9097696" y="52387"/>
                </a:lnTo>
                <a:lnTo>
                  <a:pt x="9134208" y="68262"/>
                </a:lnTo>
                <a:lnTo>
                  <a:pt x="9172308" y="87312"/>
                </a:lnTo>
                <a:lnTo>
                  <a:pt x="9210408" y="106362"/>
                </a:lnTo>
                <a:lnTo>
                  <a:pt x="9246920" y="125412"/>
                </a:lnTo>
                <a:lnTo>
                  <a:pt x="9288196" y="141287"/>
                </a:lnTo>
                <a:lnTo>
                  <a:pt x="9334232" y="155575"/>
                </a:lnTo>
                <a:lnTo>
                  <a:pt x="9386620" y="166687"/>
                </a:lnTo>
                <a:lnTo>
                  <a:pt x="9446946" y="174625"/>
                </a:lnTo>
                <a:lnTo>
                  <a:pt x="9515208" y="176212"/>
                </a:lnTo>
                <a:lnTo>
                  <a:pt x="9583470" y="174625"/>
                </a:lnTo>
                <a:lnTo>
                  <a:pt x="9643796" y="166687"/>
                </a:lnTo>
                <a:lnTo>
                  <a:pt x="9696182" y="155575"/>
                </a:lnTo>
                <a:lnTo>
                  <a:pt x="9742220" y="141287"/>
                </a:lnTo>
                <a:lnTo>
                  <a:pt x="9783496" y="125412"/>
                </a:lnTo>
                <a:lnTo>
                  <a:pt x="9820008" y="106362"/>
                </a:lnTo>
                <a:lnTo>
                  <a:pt x="9896208" y="68262"/>
                </a:lnTo>
                <a:lnTo>
                  <a:pt x="9932720" y="52387"/>
                </a:lnTo>
                <a:lnTo>
                  <a:pt x="9973996" y="36512"/>
                </a:lnTo>
                <a:lnTo>
                  <a:pt x="10020032" y="20637"/>
                </a:lnTo>
                <a:lnTo>
                  <a:pt x="10072420" y="9525"/>
                </a:lnTo>
                <a:lnTo>
                  <a:pt x="10132746" y="3175"/>
                </a:lnTo>
                <a:lnTo>
                  <a:pt x="10201008" y="0"/>
                </a:lnTo>
                <a:lnTo>
                  <a:pt x="10269270" y="3175"/>
                </a:lnTo>
                <a:lnTo>
                  <a:pt x="10329596" y="9525"/>
                </a:lnTo>
                <a:lnTo>
                  <a:pt x="10381982" y="20637"/>
                </a:lnTo>
                <a:lnTo>
                  <a:pt x="10428020" y="36512"/>
                </a:lnTo>
                <a:lnTo>
                  <a:pt x="10469296" y="52387"/>
                </a:lnTo>
                <a:lnTo>
                  <a:pt x="10505808" y="68262"/>
                </a:lnTo>
                <a:lnTo>
                  <a:pt x="10543908" y="87312"/>
                </a:lnTo>
                <a:lnTo>
                  <a:pt x="10582008" y="106362"/>
                </a:lnTo>
                <a:lnTo>
                  <a:pt x="10618520" y="125412"/>
                </a:lnTo>
                <a:lnTo>
                  <a:pt x="10659796" y="141287"/>
                </a:lnTo>
                <a:lnTo>
                  <a:pt x="10705832" y="155575"/>
                </a:lnTo>
                <a:lnTo>
                  <a:pt x="10758220" y="166687"/>
                </a:lnTo>
                <a:lnTo>
                  <a:pt x="10818546" y="174625"/>
                </a:lnTo>
                <a:lnTo>
                  <a:pt x="10886808" y="176212"/>
                </a:lnTo>
                <a:lnTo>
                  <a:pt x="10955070" y="174625"/>
                </a:lnTo>
                <a:lnTo>
                  <a:pt x="11015396" y="166687"/>
                </a:lnTo>
                <a:lnTo>
                  <a:pt x="11067782" y="155575"/>
                </a:lnTo>
                <a:lnTo>
                  <a:pt x="11113820" y="141287"/>
                </a:lnTo>
                <a:lnTo>
                  <a:pt x="11155096" y="125412"/>
                </a:lnTo>
                <a:lnTo>
                  <a:pt x="11191608" y="106362"/>
                </a:lnTo>
                <a:lnTo>
                  <a:pt x="11229708" y="87312"/>
                </a:lnTo>
                <a:lnTo>
                  <a:pt x="11267808" y="68262"/>
                </a:lnTo>
                <a:lnTo>
                  <a:pt x="11304320" y="52387"/>
                </a:lnTo>
                <a:lnTo>
                  <a:pt x="11345596" y="36512"/>
                </a:lnTo>
                <a:lnTo>
                  <a:pt x="11391632" y="20637"/>
                </a:lnTo>
                <a:lnTo>
                  <a:pt x="11444020" y="9525"/>
                </a:lnTo>
                <a:lnTo>
                  <a:pt x="11504346" y="3175"/>
                </a:lnTo>
                <a:lnTo>
                  <a:pt x="11572608" y="0"/>
                </a:lnTo>
                <a:lnTo>
                  <a:pt x="11640870" y="3175"/>
                </a:lnTo>
                <a:lnTo>
                  <a:pt x="11701196" y="9525"/>
                </a:lnTo>
                <a:lnTo>
                  <a:pt x="11753582" y="20637"/>
                </a:lnTo>
                <a:lnTo>
                  <a:pt x="11799620" y="36512"/>
                </a:lnTo>
                <a:lnTo>
                  <a:pt x="11840896" y="52387"/>
                </a:lnTo>
                <a:lnTo>
                  <a:pt x="11877408" y="68262"/>
                </a:lnTo>
                <a:lnTo>
                  <a:pt x="11915508" y="87312"/>
                </a:lnTo>
                <a:lnTo>
                  <a:pt x="11953608" y="106362"/>
                </a:lnTo>
                <a:lnTo>
                  <a:pt x="11990120" y="125412"/>
                </a:lnTo>
                <a:lnTo>
                  <a:pt x="12031396" y="141287"/>
                </a:lnTo>
                <a:lnTo>
                  <a:pt x="12077432" y="155575"/>
                </a:lnTo>
                <a:lnTo>
                  <a:pt x="12129820" y="166688"/>
                </a:lnTo>
                <a:lnTo>
                  <a:pt x="12190146" y="174625"/>
                </a:lnTo>
                <a:lnTo>
                  <a:pt x="12192000" y="174668"/>
                </a:lnTo>
                <a:lnTo>
                  <a:pt x="12192000" y="319047"/>
                </a:lnTo>
                <a:lnTo>
                  <a:pt x="12192000" y="885826"/>
                </a:lnTo>
                <a:lnTo>
                  <a:pt x="12192000" y="1030205"/>
                </a:lnTo>
                <a:lnTo>
                  <a:pt x="12192000" y="1787292"/>
                </a:lnTo>
                <a:lnTo>
                  <a:pt x="12192000" y="1931671"/>
                </a:lnTo>
                <a:lnTo>
                  <a:pt x="12191997" y="1931671"/>
                </a:lnTo>
                <a:lnTo>
                  <a:pt x="12191997" y="2868172"/>
                </a:lnTo>
                <a:lnTo>
                  <a:pt x="1" y="2868172"/>
                </a:lnTo>
                <a:lnTo>
                  <a:pt x="1" y="1931671"/>
                </a:lnTo>
                <a:lnTo>
                  <a:pt x="0" y="1931671"/>
                </a:lnTo>
                <a:lnTo>
                  <a:pt x="0" y="1787292"/>
                </a:lnTo>
                <a:lnTo>
                  <a:pt x="0" y="1030205"/>
                </a:lnTo>
                <a:lnTo>
                  <a:pt x="0" y="885826"/>
                </a:lnTo>
                <a:lnTo>
                  <a:pt x="0" y="319047"/>
                </a:lnTo>
                <a:lnTo>
                  <a:pt x="0" y="174668"/>
                </a:lnTo>
                <a:lnTo>
                  <a:pt x="1852" y="174625"/>
                </a:lnTo>
                <a:lnTo>
                  <a:pt x="62177" y="166687"/>
                </a:lnTo>
                <a:lnTo>
                  <a:pt x="114564" y="155575"/>
                </a:lnTo>
                <a:lnTo>
                  <a:pt x="160602" y="141287"/>
                </a:lnTo>
                <a:lnTo>
                  <a:pt x="201877" y="125412"/>
                </a:lnTo>
                <a:lnTo>
                  <a:pt x="238389" y="106362"/>
                </a:lnTo>
                <a:lnTo>
                  <a:pt x="276489" y="87312"/>
                </a:lnTo>
                <a:lnTo>
                  <a:pt x="314589" y="68262"/>
                </a:lnTo>
                <a:lnTo>
                  <a:pt x="351102" y="52387"/>
                </a:lnTo>
                <a:lnTo>
                  <a:pt x="392377" y="36512"/>
                </a:lnTo>
                <a:lnTo>
                  <a:pt x="438414" y="20637"/>
                </a:lnTo>
                <a:lnTo>
                  <a:pt x="490802" y="9525"/>
                </a:lnTo>
                <a:lnTo>
                  <a:pt x="551127" y="3175"/>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18" name="Freeform: Shape 17">
            <a:extLst>
              <a:ext uri="{FF2B5EF4-FFF2-40B4-BE49-F238E27FC236}">
                <a16:creationId xmlns:a16="http://schemas.microsoft.com/office/drawing/2014/main" id="{2AC12B82-826E-4D2B-BFBC-D11C8BCB9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989828"/>
            <a:ext cx="9144000" cy="2868172"/>
          </a:xfrm>
          <a:custGeom>
            <a:avLst/>
            <a:gdLst>
              <a:gd name="connsiteX0" fmla="*/ 619389 w 12192000"/>
              <a:gd name="connsiteY0" fmla="*/ 0 h 2868172"/>
              <a:gd name="connsiteX1" fmla="*/ 687652 w 12192000"/>
              <a:gd name="connsiteY1" fmla="*/ 3175 h 2868172"/>
              <a:gd name="connsiteX2" fmla="*/ 747977 w 12192000"/>
              <a:gd name="connsiteY2" fmla="*/ 9525 h 2868172"/>
              <a:gd name="connsiteX3" fmla="*/ 800364 w 12192000"/>
              <a:gd name="connsiteY3" fmla="*/ 20637 h 2868172"/>
              <a:gd name="connsiteX4" fmla="*/ 846402 w 12192000"/>
              <a:gd name="connsiteY4" fmla="*/ 36512 h 2868172"/>
              <a:gd name="connsiteX5" fmla="*/ 887677 w 12192000"/>
              <a:gd name="connsiteY5" fmla="*/ 52387 h 2868172"/>
              <a:gd name="connsiteX6" fmla="*/ 924189 w 12192000"/>
              <a:gd name="connsiteY6" fmla="*/ 68262 h 2868172"/>
              <a:gd name="connsiteX7" fmla="*/ 962289 w 12192000"/>
              <a:gd name="connsiteY7" fmla="*/ 87312 h 2868172"/>
              <a:gd name="connsiteX8" fmla="*/ 1000389 w 12192000"/>
              <a:gd name="connsiteY8" fmla="*/ 106362 h 2868172"/>
              <a:gd name="connsiteX9" fmla="*/ 1036902 w 12192000"/>
              <a:gd name="connsiteY9" fmla="*/ 125412 h 2868172"/>
              <a:gd name="connsiteX10" fmla="*/ 1078177 w 12192000"/>
              <a:gd name="connsiteY10" fmla="*/ 141287 h 2868172"/>
              <a:gd name="connsiteX11" fmla="*/ 1124214 w 12192000"/>
              <a:gd name="connsiteY11" fmla="*/ 155575 h 2868172"/>
              <a:gd name="connsiteX12" fmla="*/ 1176602 w 12192000"/>
              <a:gd name="connsiteY12" fmla="*/ 166687 h 2868172"/>
              <a:gd name="connsiteX13" fmla="*/ 1236927 w 12192000"/>
              <a:gd name="connsiteY13" fmla="*/ 174625 h 2868172"/>
              <a:gd name="connsiteX14" fmla="*/ 1305189 w 12192000"/>
              <a:gd name="connsiteY14" fmla="*/ 176212 h 2868172"/>
              <a:gd name="connsiteX15" fmla="*/ 1373452 w 12192000"/>
              <a:gd name="connsiteY15" fmla="*/ 174625 h 2868172"/>
              <a:gd name="connsiteX16" fmla="*/ 1433777 w 12192000"/>
              <a:gd name="connsiteY16" fmla="*/ 166687 h 2868172"/>
              <a:gd name="connsiteX17" fmla="*/ 1486164 w 12192000"/>
              <a:gd name="connsiteY17" fmla="*/ 155575 h 2868172"/>
              <a:gd name="connsiteX18" fmla="*/ 1532202 w 12192000"/>
              <a:gd name="connsiteY18" fmla="*/ 141287 h 2868172"/>
              <a:gd name="connsiteX19" fmla="*/ 1573477 w 12192000"/>
              <a:gd name="connsiteY19" fmla="*/ 125412 h 2868172"/>
              <a:gd name="connsiteX20" fmla="*/ 1609989 w 12192000"/>
              <a:gd name="connsiteY20" fmla="*/ 106362 h 2868172"/>
              <a:gd name="connsiteX21" fmla="*/ 1648089 w 12192000"/>
              <a:gd name="connsiteY21" fmla="*/ 87312 h 2868172"/>
              <a:gd name="connsiteX22" fmla="*/ 1686189 w 12192000"/>
              <a:gd name="connsiteY22" fmla="*/ 68262 h 2868172"/>
              <a:gd name="connsiteX23" fmla="*/ 1722702 w 12192000"/>
              <a:gd name="connsiteY23" fmla="*/ 52387 h 2868172"/>
              <a:gd name="connsiteX24" fmla="*/ 1763977 w 12192000"/>
              <a:gd name="connsiteY24" fmla="*/ 36512 h 2868172"/>
              <a:gd name="connsiteX25" fmla="*/ 1810014 w 12192000"/>
              <a:gd name="connsiteY25" fmla="*/ 20637 h 2868172"/>
              <a:gd name="connsiteX26" fmla="*/ 1862402 w 12192000"/>
              <a:gd name="connsiteY26" fmla="*/ 9525 h 2868172"/>
              <a:gd name="connsiteX27" fmla="*/ 1922727 w 12192000"/>
              <a:gd name="connsiteY27" fmla="*/ 3175 h 2868172"/>
              <a:gd name="connsiteX28" fmla="*/ 1990989 w 12192000"/>
              <a:gd name="connsiteY28" fmla="*/ 0 h 2868172"/>
              <a:gd name="connsiteX29" fmla="*/ 2059252 w 12192000"/>
              <a:gd name="connsiteY29" fmla="*/ 3175 h 2868172"/>
              <a:gd name="connsiteX30" fmla="*/ 2119577 w 12192000"/>
              <a:gd name="connsiteY30" fmla="*/ 9525 h 2868172"/>
              <a:gd name="connsiteX31" fmla="*/ 2171964 w 12192000"/>
              <a:gd name="connsiteY31" fmla="*/ 20637 h 2868172"/>
              <a:gd name="connsiteX32" fmla="*/ 2218002 w 12192000"/>
              <a:gd name="connsiteY32" fmla="*/ 36512 h 2868172"/>
              <a:gd name="connsiteX33" fmla="*/ 2259277 w 12192000"/>
              <a:gd name="connsiteY33" fmla="*/ 52387 h 2868172"/>
              <a:gd name="connsiteX34" fmla="*/ 2295789 w 12192000"/>
              <a:gd name="connsiteY34" fmla="*/ 68262 h 2868172"/>
              <a:gd name="connsiteX35" fmla="*/ 2333889 w 12192000"/>
              <a:gd name="connsiteY35" fmla="*/ 87312 h 2868172"/>
              <a:gd name="connsiteX36" fmla="*/ 2371989 w 12192000"/>
              <a:gd name="connsiteY36" fmla="*/ 106362 h 2868172"/>
              <a:gd name="connsiteX37" fmla="*/ 2408502 w 12192000"/>
              <a:gd name="connsiteY37" fmla="*/ 125412 h 2868172"/>
              <a:gd name="connsiteX38" fmla="*/ 2449777 w 12192000"/>
              <a:gd name="connsiteY38" fmla="*/ 141287 h 2868172"/>
              <a:gd name="connsiteX39" fmla="*/ 2495814 w 12192000"/>
              <a:gd name="connsiteY39" fmla="*/ 155575 h 2868172"/>
              <a:gd name="connsiteX40" fmla="*/ 2548202 w 12192000"/>
              <a:gd name="connsiteY40" fmla="*/ 166687 h 2868172"/>
              <a:gd name="connsiteX41" fmla="*/ 2608527 w 12192000"/>
              <a:gd name="connsiteY41" fmla="*/ 174625 h 2868172"/>
              <a:gd name="connsiteX42" fmla="*/ 2676789 w 12192000"/>
              <a:gd name="connsiteY42" fmla="*/ 176212 h 2868172"/>
              <a:gd name="connsiteX43" fmla="*/ 2745052 w 12192000"/>
              <a:gd name="connsiteY43" fmla="*/ 174625 h 2868172"/>
              <a:gd name="connsiteX44" fmla="*/ 2805377 w 12192000"/>
              <a:gd name="connsiteY44" fmla="*/ 166687 h 2868172"/>
              <a:gd name="connsiteX45" fmla="*/ 2857764 w 12192000"/>
              <a:gd name="connsiteY45" fmla="*/ 155575 h 2868172"/>
              <a:gd name="connsiteX46" fmla="*/ 2903802 w 12192000"/>
              <a:gd name="connsiteY46" fmla="*/ 141287 h 2868172"/>
              <a:gd name="connsiteX47" fmla="*/ 2945077 w 12192000"/>
              <a:gd name="connsiteY47" fmla="*/ 125412 h 2868172"/>
              <a:gd name="connsiteX48" fmla="*/ 2981589 w 12192000"/>
              <a:gd name="connsiteY48" fmla="*/ 106362 h 2868172"/>
              <a:gd name="connsiteX49" fmla="*/ 3019689 w 12192000"/>
              <a:gd name="connsiteY49" fmla="*/ 87312 h 2868172"/>
              <a:gd name="connsiteX50" fmla="*/ 3057789 w 12192000"/>
              <a:gd name="connsiteY50" fmla="*/ 68262 h 2868172"/>
              <a:gd name="connsiteX51" fmla="*/ 3094302 w 12192000"/>
              <a:gd name="connsiteY51" fmla="*/ 52387 h 2868172"/>
              <a:gd name="connsiteX52" fmla="*/ 3135577 w 12192000"/>
              <a:gd name="connsiteY52" fmla="*/ 36512 h 2868172"/>
              <a:gd name="connsiteX53" fmla="*/ 3181614 w 12192000"/>
              <a:gd name="connsiteY53" fmla="*/ 20637 h 2868172"/>
              <a:gd name="connsiteX54" fmla="*/ 3234002 w 12192000"/>
              <a:gd name="connsiteY54" fmla="*/ 9525 h 2868172"/>
              <a:gd name="connsiteX55" fmla="*/ 3294327 w 12192000"/>
              <a:gd name="connsiteY55" fmla="*/ 3175 h 2868172"/>
              <a:gd name="connsiteX56" fmla="*/ 3361002 w 12192000"/>
              <a:gd name="connsiteY56" fmla="*/ 0 h 2868172"/>
              <a:gd name="connsiteX57" fmla="*/ 3430852 w 12192000"/>
              <a:gd name="connsiteY57" fmla="*/ 3175 h 2868172"/>
              <a:gd name="connsiteX58" fmla="*/ 3491177 w 12192000"/>
              <a:gd name="connsiteY58" fmla="*/ 9525 h 2868172"/>
              <a:gd name="connsiteX59" fmla="*/ 3543564 w 12192000"/>
              <a:gd name="connsiteY59" fmla="*/ 20637 h 2868172"/>
              <a:gd name="connsiteX60" fmla="*/ 3589602 w 12192000"/>
              <a:gd name="connsiteY60" fmla="*/ 36512 h 2868172"/>
              <a:gd name="connsiteX61" fmla="*/ 3630877 w 12192000"/>
              <a:gd name="connsiteY61" fmla="*/ 52387 h 2868172"/>
              <a:gd name="connsiteX62" fmla="*/ 3667389 w 12192000"/>
              <a:gd name="connsiteY62" fmla="*/ 68262 h 2868172"/>
              <a:gd name="connsiteX63" fmla="*/ 3705489 w 12192000"/>
              <a:gd name="connsiteY63" fmla="*/ 87312 h 2868172"/>
              <a:gd name="connsiteX64" fmla="*/ 3743589 w 12192000"/>
              <a:gd name="connsiteY64" fmla="*/ 106362 h 2868172"/>
              <a:gd name="connsiteX65" fmla="*/ 3780102 w 12192000"/>
              <a:gd name="connsiteY65" fmla="*/ 125412 h 2868172"/>
              <a:gd name="connsiteX66" fmla="*/ 3821377 w 12192000"/>
              <a:gd name="connsiteY66" fmla="*/ 141287 h 2868172"/>
              <a:gd name="connsiteX67" fmla="*/ 3867414 w 12192000"/>
              <a:gd name="connsiteY67" fmla="*/ 155575 h 2868172"/>
              <a:gd name="connsiteX68" fmla="*/ 3919802 w 12192000"/>
              <a:gd name="connsiteY68" fmla="*/ 166687 h 2868172"/>
              <a:gd name="connsiteX69" fmla="*/ 3980127 w 12192000"/>
              <a:gd name="connsiteY69" fmla="*/ 174625 h 2868172"/>
              <a:gd name="connsiteX70" fmla="*/ 4048389 w 12192000"/>
              <a:gd name="connsiteY70" fmla="*/ 176212 h 2868172"/>
              <a:gd name="connsiteX71" fmla="*/ 4116652 w 12192000"/>
              <a:gd name="connsiteY71" fmla="*/ 174625 h 2868172"/>
              <a:gd name="connsiteX72" fmla="*/ 4176977 w 12192000"/>
              <a:gd name="connsiteY72" fmla="*/ 166687 h 2868172"/>
              <a:gd name="connsiteX73" fmla="*/ 4229364 w 12192000"/>
              <a:gd name="connsiteY73" fmla="*/ 155575 h 2868172"/>
              <a:gd name="connsiteX74" fmla="*/ 4275402 w 12192000"/>
              <a:gd name="connsiteY74" fmla="*/ 141287 h 2868172"/>
              <a:gd name="connsiteX75" fmla="*/ 4316677 w 12192000"/>
              <a:gd name="connsiteY75" fmla="*/ 125412 h 2868172"/>
              <a:gd name="connsiteX76" fmla="*/ 4353189 w 12192000"/>
              <a:gd name="connsiteY76" fmla="*/ 106362 h 2868172"/>
              <a:gd name="connsiteX77" fmla="*/ 4429389 w 12192000"/>
              <a:gd name="connsiteY77" fmla="*/ 68262 h 2868172"/>
              <a:gd name="connsiteX78" fmla="*/ 4465902 w 12192000"/>
              <a:gd name="connsiteY78" fmla="*/ 52387 h 2868172"/>
              <a:gd name="connsiteX79" fmla="*/ 4507177 w 12192000"/>
              <a:gd name="connsiteY79" fmla="*/ 36512 h 2868172"/>
              <a:gd name="connsiteX80" fmla="*/ 4553215 w 12192000"/>
              <a:gd name="connsiteY80" fmla="*/ 20637 h 2868172"/>
              <a:gd name="connsiteX81" fmla="*/ 4605602 w 12192000"/>
              <a:gd name="connsiteY81" fmla="*/ 9525 h 2868172"/>
              <a:gd name="connsiteX82" fmla="*/ 4665928 w 12192000"/>
              <a:gd name="connsiteY82" fmla="*/ 3175 h 2868172"/>
              <a:gd name="connsiteX83" fmla="*/ 4734189 w 12192000"/>
              <a:gd name="connsiteY83" fmla="*/ 0 h 2868172"/>
              <a:gd name="connsiteX84" fmla="*/ 4802453 w 12192000"/>
              <a:gd name="connsiteY84" fmla="*/ 3175 h 2868172"/>
              <a:gd name="connsiteX85" fmla="*/ 4862777 w 12192000"/>
              <a:gd name="connsiteY85" fmla="*/ 9525 h 2868172"/>
              <a:gd name="connsiteX86" fmla="*/ 4915165 w 12192000"/>
              <a:gd name="connsiteY86" fmla="*/ 20637 h 2868172"/>
              <a:gd name="connsiteX87" fmla="*/ 4961201 w 12192000"/>
              <a:gd name="connsiteY87" fmla="*/ 36512 h 2868172"/>
              <a:gd name="connsiteX88" fmla="*/ 5002477 w 12192000"/>
              <a:gd name="connsiteY88" fmla="*/ 52387 h 2868172"/>
              <a:gd name="connsiteX89" fmla="*/ 5038989 w 12192000"/>
              <a:gd name="connsiteY89" fmla="*/ 68262 h 2868172"/>
              <a:gd name="connsiteX90" fmla="*/ 5077090 w 12192000"/>
              <a:gd name="connsiteY90" fmla="*/ 87312 h 2868172"/>
              <a:gd name="connsiteX91" fmla="*/ 5115189 w 12192000"/>
              <a:gd name="connsiteY91" fmla="*/ 106362 h 2868172"/>
              <a:gd name="connsiteX92" fmla="*/ 5151701 w 12192000"/>
              <a:gd name="connsiteY92" fmla="*/ 125412 h 2868172"/>
              <a:gd name="connsiteX93" fmla="*/ 5192977 w 12192000"/>
              <a:gd name="connsiteY93" fmla="*/ 141287 h 2868172"/>
              <a:gd name="connsiteX94" fmla="*/ 5239014 w 12192000"/>
              <a:gd name="connsiteY94" fmla="*/ 155575 h 2868172"/>
              <a:gd name="connsiteX95" fmla="*/ 5291401 w 12192000"/>
              <a:gd name="connsiteY95" fmla="*/ 166687 h 2868172"/>
              <a:gd name="connsiteX96" fmla="*/ 5351727 w 12192000"/>
              <a:gd name="connsiteY96" fmla="*/ 174625 h 2868172"/>
              <a:gd name="connsiteX97" fmla="*/ 5410199 w 12192000"/>
              <a:gd name="connsiteY97" fmla="*/ 175985 h 2868172"/>
              <a:gd name="connsiteX98" fmla="*/ 5468671 w 12192000"/>
              <a:gd name="connsiteY98" fmla="*/ 174625 h 2868172"/>
              <a:gd name="connsiteX99" fmla="*/ 5528996 w 12192000"/>
              <a:gd name="connsiteY99" fmla="*/ 166687 h 2868172"/>
              <a:gd name="connsiteX100" fmla="*/ 5581383 w 12192000"/>
              <a:gd name="connsiteY100" fmla="*/ 155575 h 2868172"/>
              <a:gd name="connsiteX101" fmla="*/ 5627421 w 12192000"/>
              <a:gd name="connsiteY101" fmla="*/ 141287 h 2868172"/>
              <a:gd name="connsiteX102" fmla="*/ 5668696 w 12192000"/>
              <a:gd name="connsiteY102" fmla="*/ 125412 h 2868172"/>
              <a:gd name="connsiteX103" fmla="*/ 5705209 w 12192000"/>
              <a:gd name="connsiteY103" fmla="*/ 106362 h 2868172"/>
              <a:gd name="connsiteX104" fmla="*/ 5743308 w 12192000"/>
              <a:gd name="connsiteY104" fmla="*/ 87312 h 2868172"/>
              <a:gd name="connsiteX105" fmla="*/ 5781408 w 12192000"/>
              <a:gd name="connsiteY105" fmla="*/ 68262 h 2868172"/>
              <a:gd name="connsiteX106" fmla="*/ 5817921 w 12192000"/>
              <a:gd name="connsiteY106" fmla="*/ 52387 h 2868172"/>
              <a:gd name="connsiteX107" fmla="*/ 5859196 w 12192000"/>
              <a:gd name="connsiteY107" fmla="*/ 36512 h 2868172"/>
              <a:gd name="connsiteX108" fmla="*/ 5905234 w 12192000"/>
              <a:gd name="connsiteY108" fmla="*/ 20637 h 2868172"/>
              <a:gd name="connsiteX109" fmla="*/ 5957621 w 12192000"/>
              <a:gd name="connsiteY109" fmla="*/ 9525 h 2868172"/>
              <a:gd name="connsiteX110" fmla="*/ 6017947 w 12192000"/>
              <a:gd name="connsiteY110" fmla="*/ 3175 h 2868172"/>
              <a:gd name="connsiteX111" fmla="*/ 6086209 w 12192000"/>
              <a:gd name="connsiteY111" fmla="*/ 0 h 2868172"/>
              <a:gd name="connsiteX112" fmla="*/ 6095999 w 12192000"/>
              <a:gd name="connsiteY112" fmla="*/ 455 h 2868172"/>
              <a:gd name="connsiteX113" fmla="*/ 6105789 w 12192000"/>
              <a:gd name="connsiteY113" fmla="*/ 0 h 2868172"/>
              <a:gd name="connsiteX114" fmla="*/ 6174052 w 12192000"/>
              <a:gd name="connsiteY114" fmla="*/ 3175 h 2868172"/>
              <a:gd name="connsiteX115" fmla="*/ 6234377 w 12192000"/>
              <a:gd name="connsiteY115" fmla="*/ 9525 h 2868172"/>
              <a:gd name="connsiteX116" fmla="*/ 6286764 w 12192000"/>
              <a:gd name="connsiteY116" fmla="*/ 20637 h 2868172"/>
              <a:gd name="connsiteX117" fmla="*/ 6332802 w 12192000"/>
              <a:gd name="connsiteY117" fmla="*/ 36512 h 2868172"/>
              <a:gd name="connsiteX118" fmla="*/ 6374077 w 12192000"/>
              <a:gd name="connsiteY118" fmla="*/ 52387 h 2868172"/>
              <a:gd name="connsiteX119" fmla="*/ 6410589 w 12192000"/>
              <a:gd name="connsiteY119" fmla="*/ 68262 h 2868172"/>
              <a:gd name="connsiteX120" fmla="*/ 6448689 w 12192000"/>
              <a:gd name="connsiteY120" fmla="*/ 87312 h 2868172"/>
              <a:gd name="connsiteX121" fmla="*/ 6486789 w 12192000"/>
              <a:gd name="connsiteY121" fmla="*/ 106362 h 2868172"/>
              <a:gd name="connsiteX122" fmla="*/ 6523302 w 12192000"/>
              <a:gd name="connsiteY122" fmla="*/ 125412 h 2868172"/>
              <a:gd name="connsiteX123" fmla="*/ 6564577 w 12192000"/>
              <a:gd name="connsiteY123" fmla="*/ 141287 h 2868172"/>
              <a:gd name="connsiteX124" fmla="*/ 6610614 w 12192000"/>
              <a:gd name="connsiteY124" fmla="*/ 155575 h 2868172"/>
              <a:gd name="connsiteX125" fmla="*/ 6663002 w 12192000"/>
              <a:gd name="connsiteY125" fmla="*/ 166687 h 2868172"/>
              <a:gd name="connsiteX126" fmla="*/ 6723327 w 12192000"/>
              <a:gd name="connsiteY126" fmla="*/ 174625 h 2868172"/>
              <a:gd name="connsiteX127" fmla="*/ 6781799 w 12192000"/>
              <a:gd name="connsiteY127" fmla="*/ 175985 h 2868172"/>
              <a:gd name="connsiteX128" fmla="*/ 6840271 w 12192000"/>
              <a:gd name="connsiteY128" fmla="*/ 174625 h 2868172"/>
              <a:gd name="connsiteX129" fmla="*/ 6900596 w 12192000"/>
              <a:gd name="connsiteY129" fmla="*/ 166687 h 2868172"/>
              <a:gd name="connsiteX130" fmla="*/ 6952983 w 12192000"/>
              <a:gd name="connsiteY130" fmla="*/ 155575 h 2868172"/>
              <a:gd name="connsiteX131" fmla="*/ 6999021 w 12192000"/>
              <a:gd name="connsiteY131" fmla="*/ 141287 h 2868172"/>
              <a:gd name="connsiteX132" fmla="*/ 7040296 w 12192000"/>
              <a:gd name="connsiteY132" fmla="*/ 125412 h 2868172"/>
              <a:gd name="connsiteX133" fmla="*/ 7076808 w 12192000"/>
              <a:gd name="connsiteY133" fmla="*/ 106362 h 2868172"/>
              <a:gd name="connsiteX134" fmla="*/ 7114908 w 12192000"/>
              <a:gd name="connsiteY134" fmla="*/ 87312 h 2868172"/>
              <a:gd name="connsiteX135" fmla="*/ 7153008 w 12192000"/>
              <a:gd name="connsiteY135" fmla="*/ 68262 h 2868172"/>
              <a:gd name="connsiteX136" fmla="*/ 7189521 w 12192000"/>
              <a:gd name="connsiteY136" fmla="*/ 52387 h 2868172"/>
              <a:gd name="connsiteX137" fmla="*/ 7230796 w 12192000"/>
              <a:gd name="connsiteY137" fmla="*/ 36512 h 2868172"/>
              <a:gd name="connsiteX138" fmla="*/ 7276833 w 12192000"/>
              <a:gd name="connsiteY138" fmla="*/ 20637 h 2868172"/>
              <a:gd name="connsiteX139" fmla="*/ 7329221 w 12192000"/>
              <a:gd name="connsiteY139" fmla="*/ 9525 h 2868172"/>
              <a:gd name="connsiteX140" fmla="*/ 7389546 w 12192000"/>
              <a:gd name="connsiteY140" fmla="*/ 3175 h 2868172"/>
              <a:gd name="connsiteX141" fmla="*/ 7457808 w 12192000"/>
              <a:gd name="connsiteY141" fmla="*/ 0 h 2868172"/>
              <a:gd name="connsiteX142" fmla="*/ 7526071 w 12192000"/>
              <a:gd name="connsiteY142" fmla="*/ 3175 h 2868172"/>
              <a:gd name="connsiteX143" fmla="*/ 7586396 w 12192000"/>
              <a:gd name="connsiteY143" fmla="*/ 9525 h 2868172"/>
              <a:gd name="connsiteX144" fmla="*/ 7638783 w 12192000"/>
              <a:gd name="connsiteY144" fmla="*/ 20637 h 2868172"/>
              <a:gd name="connsiteX145" fmla="*/ 7684821 w 12192000"/>
              <a:gd name="connsiteY145" fmla="*/ 36512 h 2868172"/>
              <a:gd name="connsiteX146" fmla="*/ 7726096 w 12192000"/>
              <a:gd name="connsiteY146" fmla="*/ 52387 h 2868172"/>
              <a:gd name="connsiteX147" fmla="*/ 7762608 w 12192000"/>
              <a:gd name="connsiteY147" fmla="*/ 68262 h 2868172"/>
              <a:gd name="connsiteX148" fmla="*/ 7800708 w 12192000"/>
              <a:gd name="connsiteY148" fmla="*/ 87312 h 2868172"/>
              <a:gd name="connsiteX149" fmla="*/ 7838808 w 12192000"/>
              <a:gd name="connsiteY149" fmla="*/ 106362 h 2868172"/>
              <a:gd name="connsiteX150" fmla="*/ 7875321 w 12192000"/>
              <a:gd name="connsiteY150" fmla="*/ 125412 h 2868172"/>
              <a:gd name="connsiteX151" fmla="*/ 7916596 w 12192000"/>
              <a:gd name="connsiteY151" fmla="*/ 141287 h 2868172"/>
              <a:gd name="connsiteX152" fmla="*/ 7962633 w 12192000"/>
              <a:gd name="connsiteY152" fmla="*/ 155575 h 2868172"/>
              <a:gd name="connsiteX153" fmla="*/ 8015021 w 12192000"/>
              <a:gd name="connsiteY153" fmla="*/ 166687 h 2868172"/>
              <a:gd name="connsiteX154" fmla="*/ 8075346 w 12192000"/>
              <a:gd name="connsiteY154" fmla="*/ 174625 h 2868172"/>
              <a:gd name="connsiteX155" fmla="*/ 8143608 w 12192000"/>
              <a:gd name="connsiteY155" fmla="*/ 176212 h 2868172"/>
              <a:gd name="connsiteX156" fmla="*/ 8211871 w 12192000"/>
              <a:gd name="connsiteY156" fmla="*/ 174625 h 2868172"/>
              <a:gd name="connsiteX157" fmla="*/ 8272196 w 12192000"/>
              <a:gd name="connsiteY157" fmla="*/ 166687 h 2868172"/>
              <a:gd name="connsiteX158" fmla="*/ 8324583 w 12192000"/>
              <a:gd name="connsiteY158" fmla="*/ 155575 h 2868172"/>
              <a:gd name="connsiteX159" fmla="*/ 8370621 w 12192000"/>
              <a:gd name="connsiteY159" fmla="*/ 141287 h 2868172"/>
              <a:gd name="connsiteX160" fmla="*/ 8411896 w 12192000"/>
              <a:gd name="connsiteY160" fmla="*/ 125412 h 2868172"/>
              <a:gd name="connsiteX161" fmla="*/ 8448408 w 12192000"/>
              <a:gd name="connsiteY161" fmla="*/ 106362 h 2868172"/>
              <a:gd name="connsiteX162" fmla="*/ 8486508 w 12192000"/>
              <a:gd name="connsiteY162" fmla="*/ 87312 h 2868172"/>
              <a:gd name="connsiteX163" fmla="*/ 8524608 w 12192000"/>
              <a:gd name="connsiteY163" fmla="*/ 68262 h 2868172"/>
              <a:gd name="connsiteX164" fmla="*/ 8561120 w 12192000"/>
              <a:gd name="connsiteY164" fmla="*/ 52387 h 2868172"/>
              <a:gd name="connsiteX165" fmla="*/ 8602396 w 12192000"/>
              <a:gd name="connsiteY165" fmla="*/ 36512 h 2868172"/>
              <a:gd name="connsiteX166" fmla="*/ 8648432 w 12192000"/>
              <a:gd name="connsiteY166" fmla="*/ 20637 h 2868172"/>
              <a:gd name="connsiteX167" fmla="*/ 8700820 w 12192000"/>
              <a:gd name="connsiteY167" fmla="*/ 9525 h 2868172"/>
              <a:gd name="connsiteX168" fmla="*/ 8761146 w 12192000"/>
              <a:gd name="connsiteY168" fmla="*/ 3175 h 2868172"/>
              <a:gd name="connsiteX169" fmla="*/ 8827820 w 12192000"/>
              <a:gd name="connsiteY169" fmla="*/ 0 h 2868172"/>
              <a:gd name="connsiteX170" fmla="*/ 8897670 w 12192000"/>
              <a:gd name="connsiteY170" fmla="*/ 3175 h 2868172"/>
              <a:gd name="connsiteX171" fmla="*/ 8957996 w 12192000"/>
              <a:gd name="connsiteY171" fmla="*/ 9525 h 2868172"/>
              <a:gd name="connsiteX172" fmla="*/ 9010382 w 12192000"/>
              <a:gd name="connsiteY172" fmla="*/ 20637 h 2868172"/>
              <a:gd name="connsiteX173" fmla="*/ 9056420 w 12192000"/>
              <a:gd name="connsiteY173" fmla="*/ 36512 h 2868172"/>
              <a:gd name="connsiteX174" fmla="*/ 9097696 w 12192000"/>
              <a:gd name="connsiteY174" fmla="*/ 52387 h 2868172"/>
              <a:gd name="connsiteX175" fmla="*/ 9134208 w 12192000"/>
              <a:gd name="connsiteY175" fmla="*/ 68262 h 2868172"/>
              <a:gd name="connsiteX176" fmla="*/ 9172308 w 12192000"/>
              <a:gd name="connsiteY176" fmla="*/ 87312 h 2868172"/>
              <a:gd name="connsiteX177" fmla="*/ 9210408 w 12192000"/>
              <a:gd name="connsiteY177" fmla="*/ 106362 h 2868172"/>
              <a:gd name="connsiteX178" fmla="*/ 9246920 w 12192000"/>
              <a:gd name="connsiteY178" fmla="*/ 125412 h 2868172"/>
              <a:gd name="connsiteX179" fmla="*/ 9288196 w 12192000"/>
              <a:gd name="connsiteY179" fmla="*/ 141287 h 2868172"/>
              <a:gd name="connsiteX180" fmla="*/ 9334232 w 12192000"/>
              <a:gd name="connsiteY180" fmla="*/ 155575 h 2868172"/>
              <a:gd name="connsiteX181" fmla="*/ 9386620 w 12192000"/>
              <a:gd name="connsiteY181" fmla="*/ 166687 h 2868172"/>
              <a:gd name="connsiteX182" fmla="*/ 9446946 w 12192000"/>
              <a:gd name="connsiteY182" fmla="*/ 174625 h 2868172"/>
              <a:gd name="connsiteX183" fmla="*/ 9515208 w 12192000"/>
              <a:gd name="connsiteY183" fmla="*/ 176212 h 2868172"/>
              <a:gd name="connsiteX184" fmla="*/ 9583470 w 12192000"/>
              <a:gd name="connsiteY184" fmla="*/ 174625 h 2868172"/>
              <a:gd name="connsiteX185" fmla="*/ 9643796 w 12192000"/>
              <a:gd name="connsiteY185" fmla="*/ 166687 h 2868172"/>
              <a:gd name="connsiteX186" fmla="*/ 9696182 w 12192000"/>
              <a:gd name="connsiteY186" fmla="*/ 155575 h 2868172"/>
              <a:gd name="connsiteX187" fmla="*/ 9742220 w 12192000"/>
              <a:gd name="connsiteY187" fmla="*/ 141287 h 2868172"/>
              <a:gd name="connsiteX188" fmla="*/ 9783496 w 12192000"/>
              <a:gd name="connsiteY188" fmla="*/ 125412 h 2868172"/>
              <a:gd name="connsiteX189" fmla="*/ 9820008 w 12192000"/>
              <a:gd name="connsiteY189" fmla="*/ 106362 h 2868172"/>
              <a:gd name="connsiteX190" fmla="*/ 9896208 w 12192000"/>
              <a:gd name="connsiteY190" fmla="*/ 68262 h 2868172"/>
              <a:gd name="connsiteX191" fmla="*/ 9932720 w 12192000"/>
              <a:gd name="connsiteY191" fmla="*/ 52387 h 2868172"/>
              <a:gd name="connsiteX192" fmla="*/ 9973996 w 12192000"/>
              <a:gd name="connsiteY192" fmla="*/ 36512 h 2868172"/>
              <a:gd name="connsiteX193" fmla="*/ 10020032 w 12192000"/>
              <a:gd name="connsiteY193" fmla="*/ 20637 h 2868172"/>
              <a:gd name="connsiteX194" fmla="*/ 10072420 w 12192000"/>
              <a:gd name="connsiteY194" fmla="*/ 9525 h 2868172"/>
              <a:gd name="connsiteX195" fmla="*/ 10132746 w 12192000"/>
              <a:gd name="connsiteY195" fmla="*/ 3175 h 2868172"/>
              <a:gd name="connsiteX196" fmla="*/ 10201008 w 12192000"/>
              <a:gd name="connsiteY196" fmla="*/ 0 h 2868172"/>
              <a:gd name="connsiteX197" fmla="*/ 10269270 w 12192000"/>
              <a:gd name="connsiteY197" fmla="*/ 3175 h 2868172"/>
              <a:gd name="connsiteX198" fmla="*/ 10329596 w 12192000"/>
              <a:gd name="connsiteY198" fmla="*/ 9525 h 2868172"/>
              <a:gd name="connsiteX199" fmla="*/ 10381982 w 12192000"/>
              <a:gd name="connsiteY199" fmla="*/ 20637 h 2868172"/>
              <a:gd name="connsiteX200" fmla="*/ 10428020 w 12192000"/>
              <a:gd name="connsiteY200" fmla="*/ 36512 h 2868172"/>
              <a:gd name="connsiteX201" fmla="*/ 10469296 w 12192000"/>
              <a:gd name="connsiteY201" fmla="*/ 52387 h 2868172"/>
              <a:gd name="connsiteX202" fmla="*/ 10505808 w 12192000"/>
              <a:gd name="connsiteY202" fmla="*/ 68262 h 2868172"/>
              <a:gd name="connsiteX203" fmla="*/ 10543908 w 12192000"/>
              <a:gd name="connsiteY203" fmla="*/ 87312 h 2868172"/>
              <a:gd name="connsiteX204" fmla="*/ 10582008 w 12192000"/>
              <a:gd name="connsiteY204" fmla="*/ 106362 h 2868172"/>
              <a:gd name="connsiteX205" fmla="*/ 10618520 w 12192000"/>
              <a:gd name="connsiteY205" fmla="*/ 125412 h 2868172"/>
              <a:gd name="connsiteX206" fmla="*/ 10659796 w 12192000"/>
              <a:gd name="connsiteY206" fmla="*/ 141287 h 2868172"/>
              <a:gd name="connsiteX207" fmla="*/ 10705832 w 12192000"/>
              <a:gd name="connsiteY207" fmla="*/ 155575 h 2868172"/>
              <a:gd name="connsiteX208" fmla="*/ 10758220 w 12192000"/>
              <a:gd name="connsiteY208" fmla="*/ 166687 h 2868172"/>
              <a:gd name="connsiteX209" fmla="*/ 10818546 w 12192000"/>
              <a:gd name="connsiteY209" fmla="*/ 174625 h 2868172"/>
              <a:gd name="connsiteX210" fmla="*/ 10886808 w 12192000"/>
              <a:gd name="connsiteY210" fmla="*/ 176212 h 2868172"/>
              <a:gd name="connsiteX211" fmla="*/ 10955070 w 12192000"/>
              <a:gd name="connsiteY211" fmla="*/ 174625 h 2868172"/>
              <a:gd name="connsiteX212" fmla="*/ 11015396 w 12192000"/>
              <a:gd name="connsiteY212" fmla="*/ 166687 h 2868172"/>
              <a:gd name="connsiteX213" fmla="*/ 11067782 w 12192000"/>
              <a:gd name="connsiteY213" fmla="*/ 155575 h 2868172"/>
              <a:gd name="connsiteX214" fmla="*/ 11113820 w 12192000"/>
              <a:gd name="connsiteY214" fmla="*/ 141287 h 2868172"/>
              <a:gd name="connsiteX215" fmla="*/ 11155096 w 12192000"/>
              <a:gd name="connsiteY215" fmla="*/ 125412 h 2868172"/>
              <a:gd name="connsiteX216" fmla="*/ 11191608 w 12192000"/>
              <a:gd name="connsiteY216" fmla="*/ 106362 h 2868172"/>
              <a:gd name="connsiteX217" fmla="*/ 11229708 w 12192000"/>
              <a:gd name="connsiteY217" fmla="*/ 87312 h 2868172"/>
              <a:gd name="connsiteX218" fmla="*/ 11267808 w 12192000"/>
              <a:gd name="connsiteY218" fmla="*/ 68262 h 2868172"/>
              <a:gd name="connsiteX219" fmla="*/ 11304320 w 12192000"/>
              <a:gd name="connsiteY219" fmla="*/ 52387 h 2868172"/>
              <a:gd name="connsiteX220" fmla="*/ 11345596 w 12192000"/>
              <a:gd name="connsiteY220" fmla="*/ 36512 h 2868172"/>
              <a:gd name="connsiteX221" fmla="*/ 11391632 w 12192000"/>
              <a:gd name="connsiteY221" fmla="*/ 20637 h 2868172"/>
              <a:gd name="connsiteX222" fmla="*/ 11444020 w 12192000"/>
              <a:gd name="connsiteY222" fmla="*/ 9525 h 2868172"/>
              <a:gd name="connsiteX223" fmla="*/ 11504346 w 12192000"/>
              <a:gd name="connsiteY223" fmla="*/ 3175 h 2868172"/>
              <a:gd name="connsiteX224" fmla="*/ 11572608 w 12192000"/>
              <a:gd name="connsiteY224" fmla="*/ 0 h 2868172"/>
              <a:gd name="connsiteX225" fmla="*/ 11640870 w 12192000"/>
              <a:gd name="connsiteY225" fmla="*/ 3175 h 2868172"/>
              <a:gd name="connsiteX226" fmla="*/ 11701196 w 12192000"/>
              <a:gd name="connsiteY226" fmla="*/ 9525 h 2868172"/>
              <a:gd name="connsiteX227" fmla="*/ 11753582 w 12192000"/>
              <a:gd name="connsiteY227" fmla="*/ 20637 h 2868172"/>
              <a:gd name="connsiteX228" fmla="*/ 11799620 w 12192000"/>
              <a:gd name="connsiteY228" fmla="*/ 36512 h 2868172"/>
              <a:gd name="connsiteX229" fmla="*/ 11840896 w 12192000"/>
              <a:gd name="connsiteY229" fmla="*/ 52387 h 2868172"/>
              <a:gd name="connsiteX230" fmla="*/ 11877408 w 12192000"/>
              <a:gd name="connsiteY230" fmla="*/ 68262 h 2868172"/>
              <a:gd name="connsiteX231" fmla="*/ 11915508 w 12192000"/>
              <a:gd name="connsiteY231" fmla="*/ 87312 h 2868172"/>
              <a:gd name="connsiteX232" fmla="*/ 11953608 w 12192000"/>
              <a:gd name="connsiteY232" fmla="*/ 106362 h 2868172"/>
              <a:gd name="connsiteX233" fmla="*/ 11990120 w 12192000"/>
              <a:gd name="connsiteY233" fmla="*/ 125412 h 2868172"/>
              <a:gd name="connsiteX234" fmla="*/ 12031396 w 12192000"/>
              <a:gd name="connsiteY234" fmla="*/ 141287 h 2868172"/>
              <a:gd name="connsiteX235" fmla="*/ 12077432 w 12192000"/>
              <a:gd name="connsiteY235" fmla="*/ 155575 h 2868172"/>
              <a:gd name="connsiteX236" fmla="*/ 12129820 w 12192000"/>
              <a:gd name="connsiteY236" fmla="*/ 166688 h 2868172"/>
              <a:gd name="connsiteX237" fmla="*/ 12190146 w 12192000"/>
              <a:gd name="connsiteY237" fmla="*/ 174625 h 2868172"/>
              <a:gd name="connsiteX238" fmla="*/ 12192000 w 12192000"/>
              <a:gd name="connsiteY238" fmla="*/ 174668 h 2868172"/>
              <a:gd name="connsiteX239" fmla="*/ 12192000 w 12192000"/>
              <a:gd name="connsiteY239" fmla="*/ 319047 h 2868172"/>
              <a:gd name="connsiteX240" fmla="*/ 12192000 w 12192000"/>
              <a:gd name="connsiteY240" fmla="*/ 885826 h 2868172"/>
              <a:gd name="connsiteX241" fmla="*/ 12192000 w 12192000"/>
              <a:gd name="connsiteY241" fmla="*/ 1030205 h 2868172"/>
              <a:gd name="connsiteX242" fmla="*/ 12192000 w 12192000"/>
              <a:gd name="connsiteY242" fmla="*/ 1787292 h 2868172"/>
              <a:gd name="connsiteX243" fmla="*/ 12192000 w 12192000"/>
              <a:gd name="connsiteY243" fmla="*/ 1931671 h 2868172"/>
              <a:gd name="connsiteX244" fmla="*/ 12191997 w 12192000"/>
              <a:gd name="connsiteY244" fmla="*/ 1931671 h 2868172"/>
              <a:gd name="connsiteX245" fmla="*/ 12191997 w 12192000"/>
              <a:gd name="connsiteY245" fmla="*/ 2868172 h 2868172"/>
              <a:gd name="connsiteX246" fmla="*/ 1 w 12192000"/>
              <a:gd name="connsiteY246" fmla="*/ 2868172 h 2868172"/>
              <a:gd name="connsiteX247" fmla="*/ 1 w 12192000"/>
              <a:gd name="connsiteY247" fmla="*/ 1931671 h 2868172"/>
              <a:gd name="connsiteX248" fmla="*/ 0 w 12192000"/>
              <a:gd name="connsiteY248" fmla="*/ 1931671 h 2868172"/>
              <a:gd name="connsiteX249" fmla="*/ 0 w 12192000"/>
              <a:gd name="connsiteY249" fmla="*/ 1787292 h 2868172"/>
              <a:gd name="connsiteX250" fmla="*/ 0 w 12192000"/>
              <a:gd name="connsiteY250" fmla="*/ 1030205 h 2868172"/>
              <a:gd name="connsiteX251" fmla="*/ 0 w 12192000"/>
              <a:gd name="connsiteY251" fmla="*/ 885826 h 2868172"/>
              <a:gd name="connsiteX252" fmla="*/ 0 w 12192000"/>
              <a:gd name="connsiteY252" fmla="*/ 319047 h 2868172"/>
              <a:gd name="connsiteX253" fmla="*/ 0 w 12192000"/>
              <a:gd name="connsiteY253" fmla="*/ 174668 h 2868172"/>
              <a:gd name="connsiteX254" fmla="*/ 1852 w 12192000"/>
              <a:gd name="connsiteY254" fmla="*/ 174625 h 2868172"/>
              <a:gd name="connsiteX255" fmla="*/ 62177 w 12192000"/>
              <a:gd name="connsiteY255" fmla="*/ 166687 h 2868172"/>
              <a:gd name="connsiteX256" fmla="*/ 114564 w 12192000"/>
              <a:gd name="connsiteY256" fmla="*/ 155575 h 2868172"/>
              <a:gd name="connsiteX257" fmla="*/ 160602 w 12192000"/>
              <a:gd name="connsiteY257" fmla="*/ 141287 h 2868172"/>
              <a:gd name="connsiteX258" fmla="*/ 201877 w 12192000"/>
              <a:gd name="connsiteY258" fmla="*/ 125412 h 2868172"/>
              <a:gd name="connsiteX259" fmla="*/ 238389 w 12192000"/>
              <a:gd name="connsiteY259" fmla="*/ 106362 h 2868172"/>
              <a:gd name="connsiteX260" fmla="*/ 276489 w 12192000"/>
              <a:gd name="connsiteY260" fmla="*/ 87312 h 2868172"/>
              <a:gd name="connsiteX261" fmla="*/ 314589 w 12192000"/>
              <a:gd name="connsiteY261" fmla="*/ 68262 h 2868172"/>
              <a:gd name="connsiteX262" fmla="*/ 351102 w 12192000"/>
              <a:gd name="connsiteY262" fmla="*/ 52387 h 2868172"/>
              <a:gd name="connsiteX263" fmla="*/ 392377 w 12192000"/>
              <a:gd name="connsiteY263" fmla="*/ 36512 h 2868172"/>
              <a:gd name="connsiteX264" fmla="*/ 438414 w 12192000"/>
              <a:gd name="connsiteY264" fmla="*/ 20637 h 2868172"/>
              <a:gd name="connsiteX265" fmla="*/ 490802 w 12192000"/>
              <a:gd name="connsiteY265" fmla="*/ 9525 h 2868172"/>
              <a:gd name="connsiteX266" fmla="*/ 551127 w 12192000"/>
              <a:gd name="connsiteY266" fmla="*/ 3175 h 286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Lst>
            <a:rect l="l" t="t" r="r" b="b"/>
            <a:pathLst>
              <a:path w="12192000" h="2868172">
                <a:moveTo>
                  <a:pt x="619389" y="0"/>
                </a:moveTo>
                <a:lnTo>
                  <a:pt x="687652" y="3175"/>
                </a:lnTo>
                <a:lnTo>
                  <a:pt x="747977" y="9525"/>
                </a:lnTo>
                <a:lnTo>
                  <a:pt x="800364" y="20637"/>
                </a:lnTo>
                <a:lnTo>
                  <a:pt x="846402" y="36512"/>
                </a:lnTo>
                <a:lnTo>
                  <a:pt x="887677" y="52387"/>
                </a:lnTo>
                <a:lnTo>
                  <a:pt x="924189" y="68262"/>
                </a:lnTo>
                <a:lnTo>
                  <a:pt x="962289" y="87312"/>
                </a:lnTo>
                <a:lnTo>
                  <a:pt x="1000389" y="106362"/>
                </a:lnTo>
                <a:lnTo>
                  <a:pt x="1036902" y="125412"/>
                </a:lnTo>
                <a:lnTo>
                  <a:pt x="1078177" y="141287"/>
                </a:lnTo>
                <a:lnTo>
                  <a:pt x="1124214" y="155575"/>
                </a:lnTo>
                <a:lnTo>
                  <a:pt x="1176602" y="166687"/>
                </a:lnTo>
                <a:lnTo>
                  <a:pt x="1236927" y="174625"/>
                </a:lnTo>
                <a:lnTo>
                  <a:pt x="1305189" y="176212"/>
                </a:lnTo>
                <a:lnTo>
                  <a:pt x="1373452" y="174625"/>
                </a:lnTo>
                <a:lnTo>
                  <a:pt x="1433777" y="166687"/>
                </a:lnTo>
                <a:lnTo>
                  <a:pt x="1486164" y="155575"/>
                </a:lnTo>
                <a:lnTo>
                  <a:pt x="1532202" y="141287"/>
                </a:lnTo>
                <a:lnTo>
                  <a:pt x="1573477" y="125412"/>
                </a:lnTo>
                <a:lnTo>
                  <a:pt x="1609989" y="106362"/>
                </a:lnTo>
                <a:lnTo>
                  <a:pt x="1648089" y="87312"/>
                </a:lnTo>
                <a:lnTo>
                  <a:pt x="1686189" y="68262"/>
                </a:lnTo>
                <a:lnTo>
                  <a:pt x="1722702" y="52387"/>
                </a:lnTo>
                <a:lnTo>
                  <a:pt x="1763977" y="36512"/>
                </a:lnTo>
                <a:lnTo>
                  <a:pt x="1810014" y="20637"/>
                </a:lnTo>
                <a:lnTo>
                  <a:pt x="1862402" y="9525"/>
                </a:lnTo>
                <a:lnTo>
                  <a:pt x="1922727" y="3175"/>
                </a:lnTo>
                <a:lnTo>
                  <a:pt x="1990989" y="0"/>
                </a:lnTo>
                <a:lnTo>
                  <a:pt x="2059252" y="3175"/>
                </a:lnTo>
                <a:lnTo>
                  <a:pt x="2119577" y="9525"/>
                </a:lnTo>
                <a:lnTo>
                  <a:pt x="2171964" y="20637"/>
                </a:lnTo>
                <a:lnTo>
                  <a:pt x="2218002" y="36512"/>
                </a:lnTo>
                <a:lnTo>
                  <a:pt x="2259277" y="52387"/>
                </a:lnTo>
                <a:lnTo>
                  <a:pt x="2295789" y="68262"/>
                </a:lnTo>
                <a:lnTo>
                  <a:pt x="2333889" y="87312"/>
                </a:lnTo>
                <a:lnTo>
                  <a:pt x="2371989" y="106362"/>
                </a:lnTo>
                <a:lnTo>
                  <a:pt x="2408502" y="125412"/>
                </a:lnTo>
                <a:lnTo>
                  <a:pt x="2449777" y="141287"/>
                </a:lnTo>
                <a:lnTo>
                  <a:pt x="2495814" y="155575"/>
                </a:lnTo>
                <a:lnTo>
                  <a:pt x="2548202" y="166687"/>
                </a:lnTo>
                <a:lnTo>
                  <a:pt x="2608527" y="174625"/>
                </a:lnTo>
                <a:lnTo>
                  <a:pt x="2676789" y="176212"/>
                </a:lnTo>
                <a:lnTo>
                  <a:pt x="2745052" y="174625"/>
                </a:lnTo>
                <a:lnTo>
                  <a:pt x="2805377" y="166687"/>
                </a:lnTo>
                <a:lnTo>
                  <a:pt x="2857764" y="155575"/>
                </a:lnTo>
                <a:lnTo>
                  <a:pt x="2903802" y="141287"/>
                </a:lnTo>
                <a:lnTo>
                  <a:pt x="2945077" y="125412"/>
                </a:lnTo>
                <a:lnTo>
                  <a:pt x="2981589" y="106362"/>
                </a:lnTo>
                <a:lnTo>
                  <a:pt x="3019689" y="87312"/>
                </a:lnTo>
                <a:lnTo>
                  <a:pt x="3057789" y="68262"/>
                </a:lnTo>
                <a:lnTo>
                  <a:pt x="3094302" y="52387"/>
                </a:lnTo>
                <a:lnTo>
                  <a:pt x="3135577" y="36512"/>
                </a:lnTo>
                <a:lnTo>
                  <a:pt x="3181614" y="20637"/>
                </a:lnTo>
                <a:lnTo>
                  <a:pt x="3234002" y="9525"/>
                </a:lnTo>
                <a:lnTo>
                  <a:pt x="3294327" y="3175"/>
                </a:lnTo>
                <a:lnTo>
                  <a:pt x="3361002" y="0"/>
                </a:lnTo>
                <a:lnTo>
                  <a:pt x="3430852" y="3175"/>
                </a:lnTo>
                <a:lnTo>
                  <a:pt x="3491177" y="9525"/>
                </a:lnTo>
                <a:lnTo>
                  <a:pt x="3543564" y="20637"/>
                </a:lnTo>
                <a:lnTo>
                  <a:pt x="3589602" y="36512"/>
                </a:lnTo>
                <a:lnTo>
                  <a:pt x="3630877" y="52387"/>
                </a:lnTo>
                <a:lnTo>
                  <a:pt x="3667389" y="68262"/>
                </a:lnTo>
                <a:lnTo>
                  <a:pt x="3705489" y="87312"/>
                </a:lnTo>
                <a:lnTo>
                  <a:pt x="3743589" y="106362"/>
                </a:lnTo>
                <a:lnTo>
                  <a:pt x="3780102" y="125412"/>
                </a:lnTo>
                <a:lnTo>
                  <a:pt x="3821377" y="141287"/>
                </a:lnTo>
                <a:lnTo>
                  <a:pt x="3867414" y="155575"/>
                </a:lnTo>
                <a:lnTo>
                  <a:pt x="3919802" y="166687"/>
                </a:lnTo>
                <a:lnTo>
                  <a:pt x="3980127" y="174625"/>
                </a:lnTo>
                <a:lnTo>
                  <a:pt x="4048389" y="176212"/>
                </a:lnTo>
                <a:lnTo>
                  <a:pt x="4116652" y="174625"/>
                </a:lnTo>
                <a:lnTo>
                  <a:pt x="4176977" y="166687"/>
                </a:lnTo>
                <a:lnTo>
                  <a:pt x="4229364" y="155575"/>
                </a:lnTo>
                <a:lnTo>
                  <a:pt x="4275402" y="141287"/>
                </a:lnTo>
                <a:lnTo>
                  <a:pt x="4316677" y="125412"/>
                </a:lnTo>
                <a:lnTo>
                  <a:pt x="4353189" y="106362"/>
                </a:lnTo>
                <a:lnTo>
                  <a:pt x="4429389" y="68262"/>
                </a:lnTo>
                <a:lnTo>
                  <a:pt x="4465902" y="52387"/>
                </a:lnTo>
                <a:lnTo>
                  <a:pt x="4507177" y="36512"/>
                </a:lnTo>
                <a:lnTo>
                  <a:pt x="4553215" y="20637"/>
                </a:lnTo>
                <a:lnTo>
                  <a:pt x="4605602" y="9525"/>
                </a:lnTo>
                <a:lnTo>
                  <a:pt x="4665928" y="3175"/>
                </a:lnTo>
                <a:lnTo>
                  <a:pt x="4734189" y="0"/>
                </a:lnTo>
                <a:lnTo>
                  <a:pt x="4802453" y="3175"/>
                </a:lnTo>
                <a:lnTo>
                  <a:pt x="4862777" y="9525"/>
                </a:lnTo>
                <a:lnTo>
                  <a:pt x="4915165" y="20637"/>
                </a:lnTo>
                <a:lnTo>
                  <a:pt x="4961201" y="36512"/>
                </a:lnTo>
                <a:lnTo>
                  <a:pt x="5002477" y="52387"/>
                </a:lnTo>
                <a:lnTo>
                  <a:pt x="5038989" y="68262"/>
                </a:lnTo>
                <a:lnTo>
                  <a:pt x="5077090" y="87312"/>
                </a:lnTo>
                <a:lnTo>
                  <a:pt x="5115189" y="106362"/>
                </a:lnTo>
                <a:lnTo>
                  <a:pt x="5151701" y="125412"/>
                </a:lnTo>
                <a:lnTo>
                  <a:pt x="5192977" y="141287"/>
                </a:lnTo>
                <a:lnTo>
                  <a:pt x="5239014" y="155575"/>
                </a:lnTo>
                <a:lnTo>
                  <a:pt x="5291401" y="166687"/>
                </a:lnTo>
                <a:lnTo>
                  <a:pt x="5351727" y="174625"/>
                </a:lnTo>
                <a:lnTo>
                  <a:pt x="5410199" y="175985"/>
                </a:lnTo>
                <a:lnTo>
                  <a:pt x="5468671" y="174625"/>
                </a:lnTo>
                <a:lnTo>
                  <a:pt x="5528996" y="166687"/>
                </a:lnTo>
                <a:lnTo>
                  <a:pt x="5581383" y="155575"/>
                </a:lnTo>
                <a:lnTo>
                  <a:pt x="5627421" y="141287"/>
                </a:lnTo>
                <a:lnTo>
                  <a:pt x="5668696" y="125412"/>
                </a:lnTo>
                <a:lnTo>
                  <a:pt x="5705209" y="106362"/>
                </a:lnTo>
                <a:lnTo>
                  <a:pt x="5743308" y="87312"/>
                </a:lnTo>
                <a:lnTo>
                  <a:pt x="5781408" y="68262"/>
                </a:lnTo>
                <a:lnTo>
                  <a:pt x="5817921" y="52387"/>
                </a:lnTo>
                <a:lnTo>
                  <a:pt x="5859196" y="36512"/>
                </a:lnTo>
                <a:lnTo>
                  <a:pt x="5905234" y="20637"/>
                </a:lnTo>
                <a:lnTo>
                  <a:pt x="5957621" y="9525"/>
                </a:lnTo>
                <a:lnTo>
                  <a:pt x="6017947" y="3175"/>
                </a:lnTo>
                <a:lnTo>
                  <a:pt x="6086209" y="0"/>
                </a:lnTo>
                <a:lnTo>
                  <a:pt x="6095999" y="455"/>
                </a:lnTo>
                <a:lnTo>
                  <a:pt x="6105789" y="0"/>
                </a:lnTo>
                <a:lnTo>
                  <a:pt x="6174052" y="3175"/>
                </a:lnTo>
                <a:lnTo>
                  <a:pt x="6234377" y="9525"/>
                </a:lnTo>
                <a:lnTo>
                  <a:pt x="6286764" y="20637"/>
                </a:lnTo>
                <a:lnTo>
                  <a:pt x="6332802" y="36512"/>
                </a:lnTo>
                <a:lnTo>
                  <a:pt x="6374077" y="52387"/>
                </a:lnTo>
                <a:lnTo>
                  <a:pt x="6410589" y="68262"/>
                </a:lnTo>
                <a:lnTo>
                  <a:pt x="6448689" y="87312"/>
                </a:lnTo>
                <a:lnTo>
                  <a:pt x="6486789" y="106362"/>
                </a:lnTo>
                <a:lnTo>
                  <a:pt x="6523302" y="125412"/>
                </a:lnTo>
                <a:lnTo>
                  <a:pt x="6564577" y="141287"/>
                </a:lnTo>
                <a:lnTo>
                  <a:pt x="6610614" y="155575"/>
                </a:lnTo>
                <a:lnTo>
                  <a:pt x="6663002" y="166687"/>
                </a:lnTo>
                <a:lnTo>
                  <a:pt x="6723327" y="174625"/>
                </a:lnTo>
                <a:lnTo>
                  <a:pt x="6781799" y="175985"/>
                </a:lnTo>
                <a:lnTo>
                  <a:pt x="6840271" y="174625"/>
                </a:lnTo>
                <a:lnTo>
                  <a:pt x="6900596" y="166687"/>
                </a:lnTo>
                <a:lnTo>
                  <a:pt x="6952983" y="155575"/>
                </a:lnTo>
                <a:lnTo>
                  <a:pt x="6999021" y="141287"/>
                </a:lnTo>
                <a:lnTo>
                  <a:pt x="7040296" y="125412"/>
                </a:lnTo>
                <a:lnTo>
                  <a:pt x="7076808" y="106362"/>
                </a:lnTo>
                <a:lnTo>
                  <a:pt x="7114908" y="87312"/>
                </a:lnTo>
                <a:lnTo>
                  <a:pt x="7153008" y="68262"/>
                </a:lnTo>
                <a:lnTo>
                  <a:pt x="7189521" y="52387"/>
                </a:lnTo>
                <a:lnTo>
                  <a:pt x="7230796" y="36512"/>
                </a:lnTo>
                <a:lnTo>
                  <a:pt x="7276833" y="20637"/>
                </a:lnTo>
                <a:lnTo>
                  <a:pt x="7329221" y="9525"/>
                </a:lnTo>
                <a:lnTo>
                  <a:pt x="7389546" y="3175"/>
                </a:lnTo>
                <a:lnTo>
                  <a:pt x="7457808" y="0"/>
                </a:lnTo>
                <a:lnTo>
                  <a:pt x="7526071" y="3175"/>
                </a:lnTo>
                <a:lnTo>
                  <a:pt x="7586396" y="9525"/>
                </a:lnTo>
                <a:lnTo>
                  <a:pt x="7638783" y="20637"/>
                </a:lnTo>
                <a:lnTo>
                  <a:pt x="7684821" y="36512"/>
                </a:lnTo>
                <a:lnTo>
                  <a:pt x="7726096" y="52387"/>
                </a:lnTo>
                <a:lnTo>
                  <a:pt x="7762608" y="68262"/>
                </a:lnTo>
                <a:lnTo>
                  <a:pt x="7800708" y="87312"/>
                </a:lnTo>
                <a:lnTo>
                  <a:pt x="7838808" y="106362"/>
                </a:lnTo>
                <a:lnTo>
                  <a:pt x="7875321" y="125412"/>
                </a:lnTo>
                <a:lnTo>
                  <a:pt x="7916596" y="141287"/>
                </a:lnTo>
                <a:lnTo>
                  <a:pt x="7962633" y="155575"/>
                </a:lnTo>
                <a:lnTo>
                  <a:pt x="8015021" y="166687"/>
                </a:lnTo>
                <a:lnTo>
                  <a:pt x="8075346" y="174625"/>
                </a:lnTo>
                <a:lnTo>
                  <a:pt x="8143608" y="176212"/>
                </a:lnTo>
                <a:lnTo>
                  <a:pt x="8211871" y="174625"/>
                </a:lnTo>
                <a:lnTo>
                  <a:pt x="8272196" y="166687"/>
                </a:lnTo>
                <a:lnTo>
                  <a:pt x="8324583" y="155575"/>
                </a:lnTo>
                <a:lnTo>
                  <a:pt x="8370621" y="141287"/>
                </a:lnTo>
                <a:lnTo>
                  <a:pt x="8411896" y="125412"/>
                </a:lnTo>
                <a:lnTo>
                  <a:pt x="8448408" y="106362"/>
                </a:lnTo>
                <a:lnTo>
                  <a:pt x="8486508" y="87312"/>
                </a:lnTo>
                <a:lnTo>
                  <a:pt x="8524608" y="68262"/>
                </a:lnTo>
                <a:lnTo>
                  <a:pt x="8561120" y="52387"/>
                </a:lnTo>
                <a:lnTo>
                  <a:pt x="8602396" y="36512"/>
                </a:lnTo>
                <a:lnTo>
                  <a:pt x="8648432" y="20637"/>
                </a:lnTo>
                <a:lnTo>
                  <a:pt x="8700820" y="9525"/>
                </a:lnTo>
                <a:lnTo>
                  <a:pt x="8761146" y="3175"/>
                </a:lnTo>
                <a:lnTo>
                  <a:pt x="8827820" y="0"/>
                </a:lnTo>
                <a:lnTo>
                  <a:pt x="8897670" y="3175"/>
                </a:lnTo>
                <a:lnTo>
                  <a:pt x="8957996" y="9525"/>
                </a:lnTo>
                <a:lnTo>
                  <a:pt x="9010382" y="20637"/>
                </a:lnTo>
                <a:lnTo>
                  <a:pt x="9056420" y="36512"/>
                </a:lnTo>
                <a:lnTo>
                  <a:pt x="9097696" y="52387"/>
                </a:lnTo>
                <a:lnTo>
                  <a:pt x="9134208" y="68262"/>
                </a:lnTo>
                <a:lnTo>
                  <a:pt x="9172308" y="87312"/>
                </a:lnTo>
                <a:lnTo>
                  <a:pt x="9210408" y="106362"/>
                </a:lnTo>
                <a:lnTo>
                  <a:pt x="9246920" y="125412"/>
                </a:lnTo>
                <a:lnTo>
                  <a:pt x="9288196" y="141287"/>
                </a:lnTo>
                <a:lnTo>
                  <a:pt x="9334232" y="155575"/>
                </a:lnTo>
                <a:lnTo>
                  <a:pt x="9386620" y="166687"/>
                </a:lnTo>
                <a:lnTo>
                  <a:pt x="9446946" y="174625"/>
                </a:lnTo>
                <a:lnTo>
                  <a:pt x="9515208" y="176212"/>
                </a:lnTo>
                <a:lnTo>
                  <a:pt x="9583470" y="174625"/>
                </a:lnTo>
                <a:lnTo>
                  <a:pt x="9643796" y="166687"/>
                </a:lnTo>
                <a:lnTo>
                  <a:pt x="9696182" y="155575"/>
                </a:lnTo>
                <a:lnTo>
                  <a:pt x="9742220" y="141287"/>
                </a:lnTo>
                <a:lnTo>
                  <a:pt x="9783496" y="125412"/>
                </a:lnTo>
                <a:lnTo>
                  <a:pt x="9820008" y="106362"/>
                </a:lnTo>
                <a:lnTo>
                  <a:pt x="9896208" y="68262"/>
                </a:lnTo>
                <a:lnTo>
                  <a:pt x="9932720" y="52387"/>
                </a:lnTo>
                <a:lnTo>
                  <a:pt x="9973996" y="36512"/>
                </a:lnTo>
                <a:lnTo>
                  <a:pt x="10020032" y="20637"/>
                </a:lnTo>
                <a:lnTo>
                  <a:pt x="10072420" y="9525"/>
                </a:lnTo>
                <a:lnTo>
                  <a:pt x="10132746" y="3175"/>
                </a:lnTo>
                <a:lnTo>
                  <a:pt x="10201008" y="0"/>
                </a:lnTo>
                <a:lnTo>
                  <a:pt x="10269270" y="3175"/>
                </a:lnTo>
                <a:lnTo>
                  <a:pt x="10329596" y="9525"/>
                </a:lnTo>
                <a:lnTo>
                  <a:pt x="10381982" y="20637"/>
                </a:lnTo>
                <a:lnTo>
                  <a:pt x="10428020" y="36512"/>
                </a:lnTo>
                <a:lnTo>
                  <a:pt x="10469296" y="52387"/>
                </a:lnTo>
                <a:lnTo>
                  <a:pt x="10505808" y="68262"/>
                </a:lnTo>
                <a:lnTo>
                  <a:pt x="10543908" y="87312"/>
                </a:lnTo>
                <a:lnTo>
                  <a:pt x="10582008" y="106362"/>
                </a:lnTo>
                <a:lnTo>
                  <a:pt x="10618520" y="125412"/>
                </a:lnTo>
                <a:lnTo>
                  <a:pt x="10659796" y="141287"/>
                </a:lnTo>
                <a:lnTo>
                  <a:pt x="10705832" y="155575"/>
                </a:lnTo>
                <a:lnTo>
                  <a:pt x="10758220" y="166687"/>
                </a:lnTo>
                <a:lnTo>
                  <a:pt x="10818546" y="174625"/>
                </a:lnTo>
                <a:lnTo>
                  <a:pt x="10886808" y="176212"/>
                </a:lnTo>
                <a:lnTo>
                  <a:pt x="10955070" y="174625"/>
                </a:lnTo>
                <a:lnTo>
                  <a:pt x="11015396" y="166687"/>
                </a:lnTo>
                <a:lnTo>
                  <a:pt x="11067782" y="155575"/>
                </a:lnTo>
                <a:lnTo>
                  <a:pt x="11113820" y="141287"/>
                </a:lnTo>
                <a:lnTo>
                  <a:pt x="11155096" y="125412"/>
                </a:lnTo>
                <a:lnTo>
                  <a:pt x="11191608" y="106362"/>
                </a:lnTo>
                <a:lnTo>
                  <a:pt x="11229708" y="87312"/>
                </a:lnTo>
                <a:lnTo>
                  <a:pt x="11267808" y="68262"/>
                </a:lnTo>
                <a:lnTo>
                  <a:pt x="11304320" y="52387"/>
                </a:lnTo>
                <a:lnTo>
                  <a:pt x="11345596" y="36512"/>
                </a:lnTo>
                <a:lnTo>
                  <a:pt x="11391632" y="20637"/>
                </a:lnTo>
                <a:lnTo>
                  <a:pt x="11444020" y="9525"/>
                </a:lnTo>
                <a:lnTo>
                  <a:pt x="11504346" y="3175"/>
                </a:lnTo>
                <a:lnTo>
                  <a:pt x="11572608" y="0"/>
                </a:lnTo>
                <a:lnTo>
                  <a:pt x="11640870" y="3175"/>
                </a:lnTo>
                <a:lnTo>
                  <a:pt x="11701196" y="9525"/>
                </a:lnTo>
                <a:lnTo>
                  <a:pt x="11753582" y="20637"/>
                </a:lnTo>
                <a:lnTo>
                  <a:pt x="11799620" y="36512"/>
                </a:lnTo>
                <a:lnTo>
                  <a:pt x="11840896" y="52387"/>
                </a:lnTo>
                <a:lnTo>
                  <a:pt x="11877408" y="68262"/>
                </a:lnTo>
                <a:lnTo>
                  <a:pt x="11915508" y="87312"/>
                </a:lnTo>
                <a:lnTo>
                  <a:pt x="11953608" y="106362"/>
                </a:lnTo>
                <a:lnTo>
                  <a:pt x="11990120" y="125412"/>
                </a:lnTo>
                <a:lnTo>
                  <a:pt x="12031396" y="141287"/>
                </a:lnTo>
                <a:lnTo>
                  <a:pt x="12077432" y="155575"/>
                </a:lnTo>
                <a:lnTo>
                  <a:pt x="12129820" y="166688"/>
                </a:lnTo>
                <a:lnTo>
                  <a:pt x="12190146" y="174625"/>
                </a:lnTo>
                <a:lnTo>
                  <a:pt x="12192000" y="174668"/>
                </a:lnTo>
                <a:lnTo>
                  <a:pt x="12192000" y="319047"/>
                </a:lnTo>
                <a:lnTo>
                  <a:pt x="12192000" y="885826"/>
                </a:lnTo>
                <a:lnTo>
                  <a:pt x="12192000" y="1030205"/>
                </a:lnTo>
                <a:lnTo>
                  <a:pt x="12192000" y="1787292"/>
                </a:lnTo>
                <a:lnTo>
                  <a:pt x="12192000" y="1931671"/>
                </a:lnTo>
                <a:lnTo>
                  <a:pt x="12191997" y="1931671"/>
                </a:lnTo>
                <a:lnTo>
                  <a:pt x="12191997" y="2868172"/>
                </a:lnTo>
                <a:lnTo>
                  <a:pt x="1" y="2868172"/>
                </a:lnTo>
                <a:lnTo>
                  <a:pt x="1" y="1931671"/>
                </a:lnTo>
                <a:lnTo>
                  <a:pt x="0" y="1931671"/>
                </a:lnTo>
                <a:lnTo>
                  <a:pt x="0" y="1787292"/>
                </a:lnTo>
                <a:lnTo>
                  <a:pt x="0" y="1030205"/>
                </a:lnTo>
                <a:lnTo>
                  <a:pt x="0" y="885826"/>
                </a:lnTo>
                <a:lnTo>
                  <a:pt x="0" y="319047"/>
                </a:lnTo>
                <a:lnTo>
                  <a:pt x="0" y="174668"/>
                </a:lnTo>
                <a:lnTo>
                  <a:pt x="1852" y="174625"/>
                </a:lnTo>
                <a:lnTo>
                  <a:pt x="62177" y="166687"/>
                </a:lnTo>
                <a:lnTo>
                  <a:pt x="114564" y="155575"/>
                </a:lnTo>
                <a:lnTo>
                  <a:pt x="160602" y="141287"/>
                </a:lnTo>
                <a:lnTo>
                  <a:pt x="201877" y="125412"/>
                </a:lnTo>
                <a:lnTo>
                  <a:pt x="238389" y="106362"/>
                </a:lnTo>
                <a:lnTo>
                  <a:pt x="276489" y="87312"/>
                </a:lnTo>
                <a:lnTo>
                  <a:pt x="314589" y="68262"/>
                </a:lnTo>
                <a:lnTo>
                  <a:pt x="351102" y="52387"/>
                </a:lnTo>
                <a:lnTo>
                  <a:pt x="392377" y="36512"/>
                </a:lnTo>
                <a:lnTo>
                  <a:pt x="438414" y="20637"/>
                </a:lnTo>
                <a:lnTo>
                  <a:pt x="490802" y="9525"/>
                </a:lnTo>
                <a:lnTo>
                  <a:pt x="551127" y="3175"/>
                </a:lnTo>
                <a:close/>
              </a:path>
            </a:pathLst>
          </a:cu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2" name="Title 1">
            <a:extLst>
              <a:ext uri="{FF2B5EF4-FFF2-40B4-BE49-F238E27FC236}">
                <a16:creationId xmlns:a16="http://schemas.microsoft.com/office/drawing/2014/main" id="{85601513-F143-4723-96B0-D6FBF61571F7}"/>
              </a:ext>
            </a:extLst>
          </p:cNvPr>
          <p:cNvSpPr>
            <a:spLocks noGrp="1"/>
          </p:cNvSpPr>
          <p:nvPr>
            <p:ph type="title"/>
          </p:nvPr>
        </p:nvSpPr>
        <p:spPr>
          <a:xfrm>
            <a:off x="575071" y="4334175"/>
            <a:ext cx="7993856" cy="1159200"/>
          </a:xfrm>
        </p:spPr>
        <p:txBody>
          <a:bodyPr vert="horz" lIns="91440" tIns="45720" rIns="91440" bIns="45720" rtlCol="0" anchor="b">
            <a:normAutofit/>
          </a:bodyPr>
          <a:lstStyle/>
          <a:p>
            <a:pPr algn="ctr"/>
            <a:r>
              <a:rPr lang="en-US" sz="3800" b="1" kern="1200" dirty="0">
                <a:latin typeface="+mn-lt"/>
                <a:ea typeface="+mj-ea"/>
                <a:cs typeface="+mj-cs"/>
              </a:rPr>
              <a:t>Positions vs. Interests</a:t>
            </a:r>
          </a:p>
        </p:txBody>
      </p:sp>
      <p:sp>
        <p:nvSpPr>
          <p:cNvPr id="11" name="Content Placeholder 10">
            <a:extLst>
              <a:ext uri="{FF2B5EF4-FFF2-40B4-BE49-F238E27FC236}">
                <a16:creationId xmlns:a16="http://schemas.microsoft.com/office/drawing/2014/main" id="{25C044C0-A647-4991-BE68-25AFA7559C5B}"/>
              </a:ext>
            </a:extLst>
          </p:cNvPr>
          <p:cNvSpPr>
            <a:spLocks noGrp="1"/>
          </p:cNvSpPr>
          <p:nvPr>
            <p:ph idx="1"/>
          </p:nvPr>
        </p:nvSpPr>
        <p:spPr>
          <a:xfrm>
            <a:off x="1554985" y="5493376"/>
            <a:ext cx="6034030" cy="742279"/>
          </a:xfrm>
        </p:spPr>
        <p:txBody>
          <a:bodyPr vert="horz" lIns="91440" tIns="45720" rIns="91440" bIns="45720" rtlCol="0" anchor="ctr">
            <a:normAutofit/>
          </a:bodyPr>
          <a:lstStyle/>
          <a:p>
            <a:pPr marL="0" indent="0" algn="ctr">
              <a:buClr>
                <a:schemeClr val="accent1"/>
              </a:buClr>
              <a:buSzPts val="5280"/>
              <a:buNone/>
            </a:pPr>
            <a:r>
              <a:rPr lang="en-US" sz="3200" b="1" kern="1200">
                <a:solidFill>
                  <a:schemeClr val="bg1">
                    <a:alpha val="60000"/>
                  </a:schemeClr>
                </a:solidFill>
                <a:latin typeface="+mn-lt"/>
                <a:ea typeface="+mn-ea"/>
                <a:cs typeface="+mn-cs"/>
                <a:sym typeface="Arial"/>
              </a:rPr>
              <a:t>Look Below!</a:t>
            </a:r>
            <a:endParaRPr lang="en-US" sz="3200" kern="1200" dirty="0">
              <a:solidFill>
                <a:schemeClr val="bg1">
                  <a:alpha val="60000"/>
                </a:schemeClr>
              </a:solidFill>
              <a:latin typeface="+mn-lt"/>
              <a:ea typeface="+mn-ea"/>
              <a:cs typeface="+mn-cs"/>
            </a:endParaRPr>
          </a:p>
        </p:txBody>
      </p:sp>
      <p:sp>
        <p:nvSpPr>
          <p:cNvPr id="20" name="Freeform: Shape 19">
            <a:extLst>
              <a:ext uri="{FF2B5EF4-FFF2-40B4-BE49-F238E27FC236}">
                <a16:creationId xmlns:a16="http://schemas.microsoft.com/office/drawing/2014/main" id="{FDA53CE5-675F-438B-901D-C2A484DA7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980303"/>
            <a:ext cx="9144000" cy="320590"/>
          </a:xfrm>
          <a:custGeom>
            <a:avLst/>
            <a:gdLst>
              <a:gd name="connsiteX0" fmla="*/ 619389 w 12192000"/>
              <a:gd name="connsiteY0" fmla="*/ 0 h 320590"/>
              <a:gd name="connsiteX1" fmla="*/ 687652 w 12192000"/>
              <a:gd name="connsiteY1" fmla="*/ 3175 h 320590"/>
              <a:gd name="connsiteX2" fmla="*/ 747977 w 12192000"/>
              <a:gd name="connsiteY2" fmla="*/ 9525 h 320590"/>
              <a:gd name="connsiteX3" fmla="*/ 800364 w 12192000"/>
              <a:gd name="connsiteY3" fmla="*/ 20637 h 320590"/>
              <a:gd name="connsiteX4" fmla="*/ 846402 w 12192000"/>
              <a:gd name="connsiteY4" fmla="*/ 36512 h 320590"/>
              <a:gd name="connsiteX5" fmla="*/ 887677 w 12192000"/>
              <a:gd name="connsiteY5" fmla="*/ 52387 h 320590"/>
              <a:gd name="connsiteX6" fmla="*/ 924189 w 12192000"/>
              <a:gd name="connsiteY6" fmla="*/ 68262 h 320590"/>
              <a:gd name="connsiteX7" fmla="*/ 962289 w 12192000"/>
              <a:gd name="connsiteY7" fmla="*/ 87312 h 320590"/>
              <a:gd name="connsiteX8" fmla="*/ 1000389 w 12192000"/>
              <a:gd name="connsiteY8" fmla="*/ 106362 h 320590"/>
              <a:gd name="connsiteX9" fmla="*/ 1036902 w 12192000"/>
              <a:gd name="connsiteY9" fmla="*/ 125412 h 320590"/>
              <a:gd name="connsiteX10" fmla="*/ 1078177 w 12192000"/>
              <a:gd name="connsiteY10" fmla="*/ 141287 h 320590"/>
              <a:gd name="connsiteX11" fmla="*/ 1124214 w 12192000"/>
              <a:gd name="connsiteY11" fmla="*/ 155575 h 320590"/>
              <a:gd name="connsiteX12" fmla="*/ 1176602 w 12192000"/>
              <a:gd name="connsiteY12" fmla="*/ 166687 h 320590"/>
              <a:gd name="connsiteX13" fmla="*/ 1236927 w 12192000"/>
              <a:gd name="connsiteY13" fmla="*/ 174625 h 320590"/>
              <a:gd name="connsiteX14" fmla="*/ 1305189 w 12192000"/>
              <a:gd name="connsiteY14" fmla="*/ 176212 h 320590"/>
              <a:gd name="connsiteX15" fmla="*/ 1373452 w 12192000"/>
              <a:gd name="connsiteY15" fmla="*/ 174625 h 320590"/>
              <a:gd name="connsiteX16" fmla="*/ 1433777 w 12192000"/>
              <a:gd name="connsiteY16" fmla="*/ 166687 h 320590"/>
              <a:gd name="connsiteX17" fmla="*/ 1486164 w 12192000"/>
              <a:gd name="connsiteY17" fmla="*/ 155575 h 320590"/>
              <a:gd name="connsiteX18" fmla="*/ 1532202 w 12192000"/>
              <a:gd name="connsiteY18" fmla="*/ 141287 h 320590"/>
              <a:gd name="connsiteX19" fmla="*/ 1573477 w 12192000"/>
              <a:gd name="connsiteY19" fmla="*/ 125412 h 320590"/>
              <a:gd name="connsiteX20" fmla="*/ 1609989 w 12192000"/>
              <a:gd name="connsiteY20" fmla="*/ 106362 h 320590"/>
              <a:gd name="connsiteX21" fmla="*/ 1648089 w 12192000"/>
              <a:gd name="connsiteY21" fmla="*/ 87312 h 320590"/>
              <a:gd name="connsiteX22" fmla="*/ 1686189 w 12192000"/>
              <a:gd name="connsiteY22" fmla="*/ 68262 h 320590"/>
              <a:gd name="connsiteX23" fmla="*/ 1722702 w 12192000"/>
              <a:gd name="connsiteY23" fmla="*/ 52387 h 320590"/>
              <a:gd name="connsiteX24" fmla="*/ 1763977 w 12192000"/>
              <a:gd name="connsiteY24" fmla="*/ 36512 h 320590"/>
              <a:gd name="connsiteX25" fmla="*/ 1810014 w 12192000"/>
              <a:gd name="connsiteY25" fmla="*/ 20637 h 320590"/>
              <a:gd name="connsiteX26" fmla="*/ 1862402 w 12192000"/>
              <a:gd name="connsiteY26" fmla="*/ 9525 h 320590"/>
              <a:gd name="connsiteX27" fmla="*/ 1922727 w 12192000"/>
              <a:gd name="connsiteY27" fmla="*/ 3175 h 320590"/>
              <a:gd name="connsiteX28" fmla="*/ 1990989 w 12192000"/>
              <a:gd name="connsiteY28" fmla="*/ 0 h 320590"/>
              <a:gd name="connsiteX29" fmla="*/ 2059252 w 12192000"/>
              <a:gd name="connsiteY29" fmla="*/ 3175 h 320590"/>
              <a:gd name="connsiteX30" fmla="*/ 2119577 w 12192000"/>
              <a:gd name="connsiteY30" fmla="*/ 9525 h 320590"/>
              <a:gd name="connsiteX31" fmla="*/ 2171964 w 12192000"/>
              <a:gd name="connsiteY31" fmla="*/ 20637 h 320590"/>
              <a:gd name="connsiteX32" fmla="*/ 2218002 w 12192000"/>
              <a:gd name="connsiteY32" fmla="*/ 36512 h 320590"/>
              <a:gd name="connsiteX33" fmla="*/ 2259277 w 12192000"/>
              <a:gd name="connsiteY33" fmla="*/ 52387 h 320590"/>
              <a:gd name="connsiteX34" fmla="*/ 2295789 w 12192000"/>
              <a:gd name="connsiteY34" fmla="*/ 68262 h 320590"/>
              <a:gd name="connsiteX35" fmla="*/ 2333889 w 12192000"/>
              <a:gd name="connsiteY35" fmla="*/ 87312 h 320590"/>
              <a:gd name="connsiteX36" fmla="*/ 2371989 w 12192000"/>
              <a:gd name="connsiteY36" fmla="*/ 106362 h 320590"/>
              <a:gd name="connsiteX37" fmla="*/ 2408502 w 12192000"/>
              <a:gd name="connsiteY37" fmla="*/ 125412 h 320590"/>
              <a:gd name="connsiteX38" fmla="*/ 2449777 w 12192000"/>
              <a:gd name="connsiteY38" fmla="*/ 141287 h 320590"/>
              <a:gd name="connsiteX39" fmla="*/ 2495814 w 12192000"/>
              <a:gd name="connsiteY39" fmla="*/ 155575 h 320590"/>
              <a:gd name="connsiteX40" fmla="*/ 2548202 w 12192000"/>
              <a:gd name="connsiteY40" fmla="*/ 166687 h 320590"/>
              <a:gd name="connsiteX41" fmla="*/ 2608527 w 12192000"/>
              <a:gd name="connsiteY41" fmla="*/ 174625 h 320590"/>
              <a:gd name="connsiteX42" fmla="*/ 2676789 w 12192000"/>
              <a:gd name="connsiteY42" fmla="*/ 176212 h 320590"/>
              <a:gd name="connsiteX43" fmla="*/ 2745052 w 12192000"/>
              <a:gd name="connsiteY43" fmla="*/ 174625 h 320590"/>
              <a:gd name="connsiteX44" fmla="*/ 2805377 w 12192000"/>
              <a:gd name="connsiteY44" fmla="*/ 166687 h 320590"/>
              <a:gd name="connsiteX45" fmla="*/ 2857764 w 12192000"/>
              <a:gd name="connsiteY45" fmla="*/ 155575 h 320590"/>
              <a:gd name="connsiteX46" fmla="*/ 2903802 w 12192000"/>
              <a:gd name="connsiteY46" fmla="*/ 141287 h 320590"/>
              <a:gd name="connsiteX47" fmla="*/ 2945077 w 12192000"/>
              <a:gd name="connsiteY47" fmla="*/ 125412 h 320590"/>
              <a:gd name="connsiteX48" fmla="*/ 2981589 w 12192000"/>
              <a:gd name="connsiteY48" fmla="*/ 106362 h 320590"/>
              <a:gd name="connsiteX49" fmla="*/ 3019689 w 12192000"/>
              <a:gd name="connsiteY49" fmla="*/ 87312 h 320590"/>
              <a:gd name="connsiteX50" fmla="*/ 3057789 w 12192000"/>
              <a:gd name="connsiteY50" fmla="*/ 68262 h 320590"/>
              <a:gd name="connsiteX51" fmla="*/ 3094302 w 12192000"/>
              <a:gd name="connsiteY51" fmla="*/ 52387 h 320590"/>
              <a:gd name="connsiteX52" fmla="*/ 3135577 w 12192000"/>
              <a:gd name="connsiteY52" fmla="*/ 36512 h 320590"/>
              <a:gd name="connsiteX53" fmla="*/ 3181614 w 12192000"/>
              <a:gd name="connsiteY53" fmla="*/ 20637 h 320590"/>
              <a:gd name="connsiteX54" fmla="*/ 3234002 w 12192000"/>
              <a:gd name="connsiteY54" fmla="*/ 9525 h 320590"/>
              <a:gd name="connsiteX55" fmla="*/ 3294327 w 12192000"/>
              <a:gd name="connsiteY55" fmla="*/ 3175 h 320590"/>
              <a:gd name="connsiteX56" fmla="*/ 3361002 w 12192000"/>
              <a:gd name="connsiteY56" fmla="*/ 0 h 320590"/>
              <a:gd name="connsiteX57" fmla="*/ 3430852 w 12192000"/>
              <a:gd name="connsiteY57" fmla="*/ 3175 h 320590"/>
              <a:gd name="connsiteX58" fmla="*/ 3491177 w 12192000"/>
              <a:gd name="connsiteY58" fmla="*/ 9525 h 320590"/>
              <a:gd name="connsiteX59" fmla="*/ 3543564 w 12192000"/>
              <a:gd name="connsiteY59" fmla="*/ 20637 h 320590"/>
              <a:gd name="connsiteX60" fmla="*/ 3589602 w 12192000"/>
              <a:gd name="connsiteY60" fmla="*/ 36512 h 320590"/>
              <a:gd name="connsiteX61" fmla="*/ 3630877 w 12192000"/>
              <a:gd name="connsiteY61" fmla="*/ 52387 h 320590"/>
              <a:gd name="connsiteX62" fmla="*/ 3667389 w 12192000"/>
              <a:gd name="connsiteY62" fmla="*/ 68262 h 320590"/>
              <a:gd name="connsiteX63" fmla="*/ 3705489 w 12192000"/>
              <a:gd name="connsiteY63" fmla="*/ 87312 h 320590"/>
              <a:gd name="connsiteX64" fmla="*/ 3743589 w 12192000"/>
              <a:gd name="connsiteY64" fmla="*/ 106362 h 320590"/>
              <a:gd name="connsiteX65" fmla="*/ 3780102 w 12192000"/>
              <a:gd name="connsiteY65" fmla="*/ 125412 h 320590"/>
              <a:gd name="connsiteX66" fmla="*/ 3821377 w 12192000"/>
              <a:gd name="connsiteY66" fmla="*/ 141287 h 320590"/>
              <a:gd name="connsiteX67" fmla="*/ 3867414 w 12192000"/>
              <a:gd name="connsiteY67" fmla="*/ 155575 h 320590"/>
              <a:gd name="connsiteX68" fmla="*/ 3919802 w 12192000"/>
              <a:gd name="connsiteY68" fmla="*/ 166687 h 320590"/>
              <a:gd name="connsiteX69" fmla="*/ 3980127 w 12192000"/>
              <a:gd name="connsiteY69" fmla="*/ 174625 h 320590"/>
              <a:gd name="connsiteX70" fmla="*/ 4048389 w 12192000"/>
              <a:gd name="connsiteY70" fmla="*/ 176212 h 320590"/>
              <a:gd name="connsiteX71" fmla="*/ 4116652 w 12192000"/>
              <a:gd name="connsiteY71" fmla="*/ 174625 h 320590"/>
              <a:gd name="connsiteX72" fmla="*/ 4176977 w 12192000"/>
              <a:gd name="connsiteY72" fmla="*/ 166687 h 320590"/>
              <a:gd name="connsiteX73" fmla="*/ 4229364 w 12192000"/>
              <a:gd name="connsiteY73" fmla="*/ 155575 h 320590"/>
              <a:gd name="connsiteX74" fmla="*/ 4275402 w 12192000"/>
              <a:gd name="connsiteY74" fmla="*/ 141287 h 320590"/>
              <a:gd name="connsiteX75" fmla="*/ 4316677 w 12192000"/>
              <a:gd name="connsiteY75" fmla="*/ 125412 h 320590"/>
              <a:gd name="connsiteX76" fmla="*/ 4353189 w 12192000"/>
              <a:gd name="connsiteY76" fmla="*/ 106362 h 320590"/>
              <a:gd name="connsiteX77" fmla="*/ 4429389 w 12192000"/>
              <a:gd name="connsiteY77" fmla="*/ 68262 h 320590"/>
              <a:gd name="connsiteX78" fmla="*/ 4465902 w 12192000"/>
              <a:gd name="connsiteY78" fmla="*/ 52387 h 320590"/>
              <a:gd name="connsiteX79" fmla="*/ 4507177 w 12192000"/>
              <a:gd name="connsiteY79" fmla="*/ 36512 h 320590"/>
              <a:gd name="connsiteX80" fmla="*/ 4553215 w 12192000"/>
              <a:gd name="connsiteY80" fmla="*/ 20637 h 320590"/>
              <a:gd name="connsiteX81" fmla="*/ 4605602 w 12192000"/>
              <a:gd name="connsiteY81" fmla="*/ 9525 h 320590"/>
              <a:gd name="connsiteX82" fmla="*/ 4665928 w 12192000"/>
              <a:gd name="connsiteY82" fmla="*/ 3175 h 320590"/>
              <a:gd name="connsiteX83" fmla="*/ 4734189 w 12192000"/>
              <a:gd name="connsiteY83" fmla="*/ 0 h 320590"/>
              <a:gd name="connsiteX84" fmla="*/ 4802453 w 12192000"/>
              <a:gd name="connsiteY84" fmla="*/ 3175 h 320590"/>
              <a:gd name="connsiteX85" fmla="*/ 4862777 w 12192000"/>
              <a:gd name="connsiteY85" fmla="*/ 9525 h 320590"/>
              <a:gd name="connsiteX86" fmla="*/ 4915165 w 12192000"/>
              <a:gd name="connsiteY86" fmla="*/ 20637 h 320590"/>
              <a:gd name="connsiteX87" fmla="*/ 4961201 w 12192000"/>
              <a:gd name="connsiteY87" fmla="*/ 36512 h 320590"/>
              <a:gd name="connsiteX88" fmla="*/ 5002477 w 12192000"/>
              <a:gd name="connsiteY88" fmla="*/ 52387 h 320590"/>
              <a:gd name="connsiteX89" fmla="*/ 5038989 w 12192000"/>
              <a:gd name="connsiteY89" fmla="*/ 68262 h 320590"/>
              <a:gd name="connsiteX90" fmla="*/ 5077090 w 12192000"/>
              <a:gd name="connsiteY90" fmla="*/ 87312 h 320590"/>
              <a:gd name="connsiteX91" fmla="*/ 5115189 w 12192000"/>
              <a:gd name="connsiteY91" fmla="*/ 106362 h 320590"/>
              <a:gd name="connsiteX92" fmla="*/ 5151701 w 12192000"/>
              <a:gd name="connsiteY92" fmla="*/ 125412 h 320590"/>
              <a:gd name="connsiteX93" fmla="*/ 5192977 w 12192000"/>
              <a:gd name="connsiteY93" fmla="*/ 141287 h 320590"/>
              <a:gd name="connsiteX94" fmla="*/ 5239014 w 12192000"/>
              <a:gd name="connsiteY94" fmla="*/ 155575 h 320590"/>
              <a:gd name="connsiteX95" fmla="*/ 5291401 w 12192000"/>
              <a:gd name="connsiteY95" fmla="*/ 166687 h 320590"/>
              <a:gd name="connsiteX96" fmla="*/ 5351727 w 12192000"/>
              <a:gd name="connsiteY96" fmla="*/ 174625 h 320590"/>
              <a:gd name="connsiteX97" fmla="*/ 5410199 w 12192000"/>
              <a:gd name="connsiteY97" fmla="*/ 175985 h 320590"/>
              <a:gd name="connsiteX98" fmla="*/ 5468671 w 12192000"/>
              <a:gd name="connsiteY98" fmla="*/ 174625 h 320590"/>
              <a:gd name="connsiteX99" fmla="*/ 5528996 w 12192000"/>
              <a:gd name="connsiteY99" fmla="*/ 166687 h 320590"/>
              <a:gd name="connsiteX100" fmla="*/ 5581383 w 12192000"/>
              <a:gd name="connsiteY100" fmla="*/ 155575 h 320590"/>
              <a:gd name="connsiteX101" fmla="*/ 5627421 w 12192000"/>
              <a:gd name="connsiteY101" fmla="*/ 141287 h 320590"/>
              <a:gd name="connsiteX102" fmla="*/ 5668696 w 12192000"/>
              <a:gd name="connsiteY102" fmla="*/ 125412 h 320590"/>
              <a:gd name="connsiteX103" fmla="*/ 5705209 w 12192000"/>
              <a:gd name="connsiteY103" fmla="*/ 106362 h 320590"/>
              <a:gd name="connsiteX104" fmla="*/ 5743308 w 12192000"/>
              <a:gd name="connsiteY104" fmla="*/ 87312 h 320590"/>
              <a:gd name="connsiteX105" fmla="*/ 5781408 w 12192000"/>
              <a:gd name="connsiteY105" fmla="*/ 68262 h 320590"/>
              <a:gd name="connsiteX106" fmla="*/ 5817921 w 12192000"/>
              <a:gd name="connsiteY106" fmla="*/ 52387 h 320590"/>
              <a:gd name="connsiteX107" fmla="*/ 5859196 w 12192000"/>
              <a:gd name="connsiteY107" fmla="*/ 36512 h 320590"/>
              <a:gd name="connsiteX108" fmla="*/ 5905234 w 12192000"/>
              <a:gd name="connsiteY108" fmla="*/ 20637 h 320590"/>
              <a:gd name="connsiteX109" fmla="*/ 5957621 w 12192000"/>
              <a:gd name="connsiteY109" fmla="*/ 9525 h 320590"/>
              <a:gd name="connsiteX110" fmla="*/ 6017947 w 12192000"/>
              <a:gd name="connsiteY110" fmla="*/ 3175 h 320590"/>
              <a:gd name="connsiteX111" fmla="*/ 6086209 w 12192000"/>
              <a:gd name="connsiteY111" fmla="*/ 0 h 320590"/>
              <a:gd name="connsiteX112" fmla="*/ 6095999 w 12192000"/>
              <a:gd name="connsiteY112" fmla="*/ 455 h 320590"/>
              <a:gd name="connsiteX113" fmla="*/ 6105789 w 12192000"/>
              <a:gd name="connsiteY113" fmla="*/ 0 h 320590"/>
              <a:gd name="connsiteX114" fmla="*/ 6174052 w 12192000"/>
              <a:gd name="connsiteY114" fmla="*/ 3175 h 320590"/>
              <a:gd name="connsiteX115" fmla="*/ 6234377 w 12192000"/>
              <a:gd name="connsiteY115" fmla="*/ 9525 h 320590"/>
              <a:gd name="connsiteX116" fmla="*/ 6286764 w 12192000"/>
              <a:gd name="connsiteY116" fmla="*/ 20637 h 320590"/>
              <a:gd name="connsiteX117" fmla="*/ 6332802 w 12192000"/>
              <a:gd name="connsiteY117" fmla="*/ 36512 h 320590"/>
              <a:gd name="connsiteX118" fmla="*/ 6374077 w 12192000"/>
              <a:gd name="connsiteY118" fmla="*/ 52387 h 320590"/>
              <a:gd name="connsiteX119" fmla="*/ 6410589 w 12192000"/>
              <a:gd name="connsiteY119" fmla="*/ 68262 h 320590"/>
              <a:gd name="connsiteX120" fmla="*/ 6448689 w 12192000"/>
              <a:gd name="connsiteY120" fmla="*/ 87312 h 320590"/>
              <a:gd name="connsiteX121" fmla="*/ 6486789 w 12192000"/>
              <a:gd name="connsiteY121" fmla="*/ 106362 h 320590"/>
              <a:gd name="connsiteX122" fmla="*/ 6523302 w 12192000"/>
              <a:gd name="connsiteY122" fmla="*/ 125412 h 320590"/>
              <a:gd name="connsiteX123" fmla="*/ 6564577 w 12192000"/>
              <a:gd name="connsiteY123" fmla="*/ 141287 h 320590"/>
              <a:gd name="connsiteX124" fmla="*/ 6610614 w 12192000"/>
              <a:gd name="connsiteY124" fmla="*/ 155575 h 320590"/>
              <a:gd name="connsiteX125" fmla="*/ 6663002 w 12192000"/>
              <a:gd name="connsiteY125" fmla="*/ 166687 h 320590"/>
              <a:gd name="connsiteX126" fmla="*/ 6723327 w 12192000"/>
              <a:gd name="connsiteY126" fmla="*/ 174625 h 320590"/>
              <a:gd name="connsiteX127" fmla="*/ 6781799 w 12192000"/>
              <a:gd name="connsiteY127" fmla="*/ 175985 h 320590"/>
              <a:gd name="connsiteX128" fmla="*/ 6840271 w 12192000"/>
              <a:gd name="connsiteY128" fmla="*/ 174625 h 320590"/>
              <a:gd name="connsiteX129" fmla="*/ 6900596 w 12192000"/>
              <a:gd name="connsiteY129" fmla="*/ 166687 h 320590"/>
              <a:gd name="connsiteX130" fmla="*/ 6952983 w 12192000"/>
              <a:gd name="connsiteY130" fmla="*/ 155575 h 320590"/>
              <a:gd name="connsiteX131" fmla="*/ 6999021 w 12192000"/>
              <a:gd name="connsiteY131" fmla="*/ 141287 h 320590"/>
              <a:gd name="connsiteX132" fmla="*/ 7040296 w 12192000"/>
              <a:gd name="connsiteY132" fmla="*/ 125412 h 320590"/>
              <a:gd name="connsiteX133" fmla="*/ 7076808 w 12192000"/>
              <a:gd name="connsiteY133" fmla="*/ 106362 h 320590"/>
              <a:gd name="connsiteX134" fmla="*/ 7114908 w 12192000"/>
              <a:gd name="connsiteY134" fmla="*/ 87312 h 320590"/>
              <a:gd name="connsiteX135" fmla="*/ 7153008 w 12192000"/>
              <a:gd name="connsiteY135" fmla="*/ 68262 h 320590"/>
              <a:gd name="connsiteX136" fmla="*/ 7189521 w 12192000"/>
              <a:gd name="connsiteY136" fmla="*/ 52387 h 320590"/>
              <a:gd name="connsiteX137" fmla="*/ 7230796 w 12192000"/>
              <a:gd name="connsiteY137" fmla="*/ 36512 h 320590"/>
              <a:gd name="connsiteX138" fmla="*/ 7276833 w 12192000"/>
              <a:gd name="connsiteY138" fmla="*/ 20637 h 320590"/>
              <a:gd name="connsiteX139" fmla="*/ 7329221 w 12192000"/>
              <a:gd name="connsiteY139" fmla="*/ 9525 h 320590"/>
              <a:gd name="connsiteX140" fmla="*/ 7389546 w 12192000"/>
              <a:gd name="connsiteY140" fmla="*/ 3175 h 320590"/>
              <a:gd name="connsiteX141" fmla="*/ 7457808 w 12192000"/>
              <a:gd name="connsiteY141" fmla="*/ 0 h 320590"/>
              <a:gd name="connsiteX142" fmla="*/ 7526071 w 12192000"/>
              <a:gd name="connsiteY142" fmla="*/ 3175 h 320590"/>
              <a:gd name="connsiteX143" fmla="*/ 7586396 w 12192000"/>
              <a:gd name="connsiteY143" fmla="*/ 9525 h 320590"/>
              <a:gd name="connsiteX144" fmla="*/ 7638783 w 12192000"/>
              <a:gd name="connsiteY144" fmla="*/ 20637 h 320590"/>
              <a:gd name="connsiteX145" fmla="*/ 7684821 w 12192000"/>
              <a:gd name="connsiteY145" fmla="*/ 36512 h 320590"/>
              <a:gd name="connsiteX146" fmla="*/ 7726096 w 12192000"/>
              <a:gd name="connsiteY146" fmla="*/ 52387 h 320590"/>
              <a:gd name="connsiteX147" fmla="*/ 7762608 w 12192000"/>
              <a:gd name="connsiteY147" fmla="*/ 68262 h 320590"/>
              <a:gd name="connsiteX148" fmla="*/ 7800708 w 12192000"/>
              <a:gd name="connsiteY148" fmla="*/ 87312 h 320590"/>
              <a:gd name="connsiteX149" fmla="*/ 7838808 w 12192000"/>
              <a:gd name="connsiteY149" fmla="*/ 106362 h 320590"/>
              <a:gd name="connsiteX150" fmla="*/ 7875321 w 12192000"/>
              <a:gd name="connsiteY150" fmla="*/ 125412 h 320590"/>
              <a:gd name="connsiteX151" fmla="*/ 7916596 w 12192000"/>
              <a:gd name="connsiteY151" fmla="*/ 141287 h 320590"/>
              <a:gd name="connsiteX152" fmla="*/ 7962633 w 12192000"/>
              <a:gd name="connsiteY152" fmla="*/ 155575 h 320590"/>
              <a:gd name="connsiteX153" fmla="*/ 8015021 w 12192000"/>
              <a:gd name="connsiteY153" fmla="*/ 166687 h 320590"/>
              <a:gd name="connsiteX154" fmla="*/ 8075346 w 12192000"/>
              <a:gd name="connsiteY154" fmla="*/ 174625 h 320590"/>
              <a:gd name="connsiteX155" fmla="*/ 8143608 w 12192000"/>
              <a:gd name="connsiteY155" fmla="*/ 176212 h 320590"/>
              <a:gd name="connsiteX156" fmla="*/ 8211871 w 12192000"/>
              <a:gd name="connsiteY156" fmla="*/ 174625 h 320590"/>
              <a:gd name="connsiteX157" fmla="*/ 8272196 w 12192000"/>
              <a:gd name="connsiteY157" fmla="*/ 166687 h 320590"/>
              <a:gd name="connsiteX158" fmla="*/ 8324583 w 12192000"/>
              <a:gd name="connsiteY158" fmla="*/ 155575 h 320590"/>
              <a:gd name="connsiteX159" fmla="*/ 8370621 w 12192000"/>
              <a:gd name="connsiteY159" fmla="*/ 141287 h 320590"/>
              <a:gd name="connsiteX160" fmla="*/ 8411896 w 12192000"/>
              <a:gd name="connsiteY160" fmla="*/ 125412 h 320590"/>
              <a:gd name="connsiteX161" fmla="*/ 8448408 w 12192000"/>
              <a:gd name="connsiteY161" fmla="*/ 106362 h 320590"/>
              <a:gd name="connsiteX162" fmla="*/ 8486508 w 12192000"/>
              <a:gd name="connsiteY162" fmla="*/ 87312 h 320590"/>
              <a:gd name="connsiteX163" fmla="*/ 8524608 w 12192000"/>
              <a:gd name="connsiteY163" fmla="*/ 68262 h 320590"/>
              <a:gd name="connsiteX164" fmla="*/ 8561120 w 12192000"/>
              <a:gd name="connsiteY164" fmla="*/ 52387 h 320590"/>
              <a:gd name="connsiteX165" fmla="*/ 8602396 w 12192000"/>
              <a:gd name="connsiteY165" fmla="*/ 36512 h 320590"/>
              <a:gd name="connsiteX166" fmla="*/ 8648432 w 12192000"/>
              <a:gd name="connsiteY166" fmla="*/ 20637 h 320590"/>
              <a:gd name="connsiteX167" fmla="*/ 8700820 w 12192000"/>
              <a:gd name="connsiteY167" fmla="*/ 9525 h 320590"/>
              <a:gd name="connsiteX168" fmla="*/ 8761146 w 12192000"/>
              <a:gd name="connsiteY168" fmla="*/ 3175 h 320590"/>
              <a:gd name="connsiteX169" fmla="*/ 8827820 w 12192000"/>
              <a:gd name="connsiteY169" fmla="*/ 0 h 320590"/>
              <a:gd name="connsiteX170" fmla="*/ 8897670 w 12192000"/>
              <a:gd name="connsiteY170" fmla="*/ 3175 h 320590"/>
              <a:gd name="connsiteX171" fmla="*/ 8957996 w 12192000"/>
              <a:gd name="connsiteY171" fmla="*/ 9525 h 320590"/>
              <a:gd name="connsiteX172" fmla="*/ 9010382 w 12192000"/>
              <a:gd name="connsiteY172" fmla="*/ 20637 h 320590"/>
              <a:gd name="connsiteX173" fmla="*/ 9056420 w 12192000"/>
              <a:gd name="connsiteY173" fmla="*/ 36512 h 320590"/>
              <a:gd name="connsiteX174" fmla="*/ 9097696 w 12192000"/>
              <a:gd name="connsiteY174" fmla="*/ 52387 h 320590"/>
              <a:gd name="connsiteX175" fmla="*/ 9134208 w 12192000"/>
              <a:gd name="connsiteY175" fmla="*/ 68262 h 320590"/>
              <a:gd name="connsiteX176" fmla="*/ 9172308 w 12192000"/>
              <a:gd name="connsiteY176" fmla="*/ 87312 h 320590"/>
              <a:gd name="connsiteX177" fmla="*/ 9210408 w 12192000"/>
              <a:gd name="connsiteY177" fmla="*/ 106362 h 320590"/>
              <a:gd name="connsiteX178" fmla="*/ 9246920 w 12192000"/>
              <a:gd name="connsiteY178" fmla="*/ 125412 h 320590"/>
              <a:gd name="connsiteX179" fmla="*/ 9288196 w 12192000"/>
              <a:gd name="connsiteY179" fmla="*/ 141287 h 320590"/>
              <a:gd name="connsiteX180" fmla="*/ 9334232 w 12192000"/>
              <a:gd name="connsiteY180" fmla="*/ 155575 h 320590"/>
              <a:gd name="connsiteX181" fmla="*/ 9386620 w 12192000"/>
              <a:gd name="connsiteY181" fmla="*/ 166687 h 320590"/>
              <a:gd name="connsiteX182" fmla="*/ 9446946 w 12192000"/>
              <a:gd name="connsiteY182" fmla="*/ 174625 h 320590"/>
              <a:gd name="connsiteX183" fmla="*/ 9515208 w 12192000"/>
              <a:gd name="connsiteY183" fmla="*/ 176212 h 320590"/>
              <a:gd name="connsiteX184" fmla="*/ 9583470 w 12192000"/>
              <a:gd name="connsiteY184" fmla="*/ 174625 h 320590"/>
              <a:gd name="connsiteX185" fmla="*/ 9643796 w 12192000"/>
              <a:gd name="connsiteY185" fmla="*/ 166687 h 320590"/>
              <a:gd name="connsiteX186" fmla="*/ 9696182 w 12192000"/>
              <a:gd name="connsiteY186" fmla="*/ 155575 h 320590"/>
              <a:gd name="connsiteX187" fmla="*/ 9742220 w 12192000"/>
              <a:gd name="connsiteY187" fmla="*/ 141287 h 320590"/>
              <a:gd name="connsiteX188" fmla="*/ 9783496 w 12192000"/>
              <a:gd name="connsiteY188" fmla="*/ 125412 h 320590"/>
              <a:gd name="connsiteX189" fmla="*/ 9820008 w 12192000"/>
              <a:gd name="connsiteY189" fmla="*/ 106362 h 320590"/>
              <a:gd name="connsiteX190" fmla="*/ 9896208 w 12192000"/>
              <a:gd name="connsiteY190" fmla="*/ 68262 h 320590"/>
              <a:gd name="connsiteX191" fmla="*/ 9932720 w 12192000"/>
              <a:gd name="connsiteY191" fmla="*/ 52387 h 320590"/>
              <a:gd name="connsiteX192" fmla="*/ 9973996 w 12192000"/>
              <a:gd name="connsiteY192" fmla="*/ 36512 h 320590"/>
              <a:gd name="connsiteX193" fmla="*/ 10020032 w 12192000"/>
              <a:gd name="connsiteY193" fmla="*/ 20637 h 320590"/>
              <a:gd name="connsiteX194" fmla="*/ 10072420 w 12192000"/>
              <a:gd name="connsiteY194" fmla="*/ 9525 h 320590"/>
              <a:gd name="connsiteX195" fmla="*/ 10132746 w 12192000"/>
              <a:gd name="connsiteY195" fmla="*/ 3175 h 320590"/>
              <a:gd name="connsiteX196" fmla="*/ 10201008 w 12192000"/>
              <a:gd name="connsiteY196" fmla="*/ 0 h 320590"/>
              <a:gd name="connsiteX197" fmla="*/ 10269270 w 12192000"/>
              <a:gd name="connsiteY197" fmla="*/ 3175 h 320590"/>
              <a:gd name="connsiteX198" fmla="*/ 10329596 w 12192000"/>
              <a:gd name="connsiteY198" fmla="*/ 9525 h 320590"/>
              <a:gd name="connsiteX199" fmla="*/ 10381982 w 12192000"/>
              <a:gd name="connsiteY199" fmla="*/ 20637 h 320590"/>
              <a:gd name="connsiteX200" fmla="*/ 10428020 w 12192000"/>
              <a:gd name="connsiteY200" fmla="*/ 36512 h 320590"/>
              <a:gd name="connsiteX201" fmla="*/ 10469296 w 12192000"/>
              <a:gd name="connsiteY201" fmla="*/ 52387 h 320590"/>
              <a:gd name="connsiteX202" fmla="*/ 10505808 w 12192000"/>
              <a:gd name="connsiteY202" fmla="*/ 68262 h 320590"/>
              <a:gd name="connsiteX203" fmla="*/ 10543908 w 12192000"/>
              <a:gd name="connsiteY203" fmla="*/ 87312 h 320590"/>
              <a:gd name="connsiteX204" fmla="*/ 10582008 w 12192000"/>
              <a:gd name="connsiteY204" fmla="*/ 106362 h 320590"/>
              <a:gd name="connsiteX205" fmla="*/ 10618520 w 12192000"/>
              <a:gd name="connsiteY205" fmla="*/ 125412 h 320590"/>
              <a:gd name="connsiteX206" fmla="*/ 10659796 w 12192000"/>
              <a:gd name="connsiteY206" fmla="*/ 141287 h 320590"/>
              <a:gd name="connsiteX207" fmla="*/ 10705832 w 12192000"/>
              <a:gd name="connsiteY207" fmla="*/ 155575 h 320590"/>
              <a:gd name="connsiteX208" fmla="*/ 10758220 w 12192000"/>
              <a:gd name="connsiteY208" fmla="*/ 166687 h 320590"/>
              <a:gd name="connsiteX209" fmla="*/ 10818546 w 12192000"/>
              <a:gd name="connsiteY209" fmla="*/ 174625 h 320590"/>
              <a:gd name="connsiteX210" fmla="*/ 10886808 w 12192000"/>
              <a:gd name="connsiteY210" fmla="*/ 176212 h 320590"/>
              <a:gd name="connsiteX211" fmla="*/ 10955070 w 12192000"/>
              <a:gd name="connsiteY211" fmla="*/ 174625 h 320590"/>
              <a:gd name="connsiteX212" fmla="*/ 11015396 w 12192000"/>
              <a:gd name="connsiteY212" fmla="*/ 166687 h 320590"/>
              <a:gd name="connsiteX213" fmla="*/ 11067782 w 12192000"/>
              <a:gd name="connsiteY213" fmla="*/ 155575 h 320590"/>
              <a:gd name="connsiteX214" fmla="*/ 11113820 w 12192000"/>
              <a:gd name="connsiteY214" fmla="*/ 141287 h 320590"/>
              <a:gd name="connsiteX215" fmla="*/ 11155096 w 12192000"/>
              <a:gd name="connsiteY215" fmla="*/ 125412 h 320590"/>
              <a:gd name="connsiteX216" fmla="*/ 11191608 w 12192000"/>
              <a:gd name="connsiteY216" fmla="*/ 106362 h 320590"/>
              <a:gd name="connsiteX217" fmla="*/ 11229708 w 12192000"/>
              <a:gd name="connsiteY217" fmla="*/ 87312 h 320590"/>
              <a:gd name="connsiteX218" fmla="*/ 11267808 w 12192000"/>
              <a:gd name="connsiteY218" fmla="*/ 68262 h 320590"/>
              <a:gd name="connsiteX219" fmla="*/ 11304320 w 12192000"/>
              <a:gd name="connsiteY219" fmla="*/ 52387 h 320590"/>
              <a:gd name="connsiteX220" fmla="*/ 11345596 w 12192000"/>
              <a:gd name="connsiteY220" fmla="*/ 36512 h 320590"/>
              <a:gd name="connsiteX221" fmla="*/ 11391632 w 12192000"/>
              <a:gd name="connsiteY221" fmla="*/ 20637 h 320590"/>
              <a:gd name="connsiteX222" fmla="*/ 11444020 w 12192000"/>
              <a:gd name="connsiteY222" fmla="*/ 9525 h 320590"/>
              <a:gd name="connsiteX223" fmla="*/ 11504346 w 12192000"/>
              <a:gd name="connsiteY223" fmla="*/ 3175 h 320590"/>
              <a:gd name="connsiteX224" fmla="*/ 11572608 w 12192000"/>
              <a:gd name="connsiteY224" fmla="*/ 0 h 320590"/>
              <a:gd name="connsiteX225" fmla="*/ 11640870 w 12192000"/>
              <a:gd name="connsiteY225" fmla="*/ 3175 h 320590"/>
              <a:gd name="connsiteX226" fmla="*/ 11701196 w 12192000"/>
              <a:gd name="connsiteY226" fmla="*/ 9525 h 320590"/>
              <a:gd name="connsiteX227" fmla="*/ 11753582 w 12192000"/>
              <a:gd name="connsiteY227" fmla="*/ 20637 h 320590"/>
              <a:gd name="connsiteX228" fmla="*/ 11799620 w 12192000"/>
              <a:gd name="connsiteY228" fmla="*/ 36512 h 320590"/>
              <a:gd name="connsiteX229" fmla="*/ 11840896 w 12192000"/>
              <a:gd name="connsiteY229" fmla="*/ 52387 h 320590"/>
              <a:gd name="connsiteX230" fmla="*/ 11877408 w 12192000"/>
              <a:gd name="connsiteY230" fmla="*/ 68262 h 320590"/>
              <a:gd name="connsiteX231" fmla="*/ 11915508 w 12192000"/>
              <a:gd name="connsiteY231" fmla="*/ 87312 h 320590"/>
              <a:gd name="connsiteX232" fmla="*/ 11953608 w 12192000"/>
              <a:gd name="connsiteY232" fmla="*/ 106362 h 320590"/>
              <a:gd name="connsiteX233" fmla="*/ 11990120 w 12192000"/>
              <a:gd name="connsiteY233" fmla="*/ 125412 h 320590"/>
              <a:gd name="connsiteX234" fmla="*/ 12031396 w 12192000"/>
              <a:gd name="connsiteY234" fmla="*/ 141287 h 320590"/>
              <a:gd name="connsiteX235" fmla="*/ 12077432 w 12192000"/>
              <a:gd name="connsiteY235" fmla="*/ 155575 h 320590"/>
              <a:gd name="connsiteX236" fmla="*/ 12129820 w 12192000"/>
              <a:gd name="connsiteY236" fmla="*/ 166688 h 320590"/>
              <a:gd name="connsiteX237" fmla="*/ 12190146 w 12192000"/>
              <a:gd name="connsiteY237" fmla="*/ 174625 h 320590"/>
              <a:gd name="connsiteX238" fmla="*/ 12192000 w 12192000"/>
              <a:gd name="connsiteY238" fmla="*/ 174668 h 320590"/>
              <a:gd name="connsiteX239" fmla="*/ 12192000 w 12192000"/>
              <a:gd name="connsiteY239" fmla="*/ 319046 h 320590"/>
              <a:gd name="connsiteX240" fmla="*/ 12190146 w 12192000"/>
              <a:gd name="connsiteY240" fmla="*/ 319003 h 320590"/>
              <a:gd name="connsiteX241" fmla="*/ 12129820 w 12192000"/>
              <a:gd name="connsiteY241" fmla="*/ 311066 h 320590"/>
              <a:gd name="connsiteX242" fmla="*/ 12077432 w 12192000"/>
              <a:gd name="connsiteY242" fmla="*/ 299953 h 320590"/>
              <a:gd name="connsiteX243" fmla="*/ 12031396 w 12192000"/>
              <a:gd name="connsiteY243" fmla="*/ 285665 h 320590"/>
              <a:gd name="connsiteX244" fmla="*/ 11990120 w 12192000"/>
              <a:gd name="connsiteY244" fmla="*/ 269790 h 320590"/>
              <a:gd name="connsiteX245" fmla="*/ 11953608 w 12192000"/>
              <a:gd name="connsiteY245" fmla="*/ 250740 h 320590"/>
              <a:gd name="connsiteX246" fmla="*/ 11915508 w 12192000"/>
              <a:gd name="connsiteY246" fmla="*/ 231690 h 320590"/>
              <a:gd name="connsiteX247" fmla="*/ 11877408 w 12192000"/>
              <a:gd name="connsiteY247" fmla="*/ 212640 h 320590"/>
              <a:gd name="connsiteX248" fmla="*/ 11840896 w 12192000"/>
              <a:gd name="connsiteY248" fmla="*/ 196765 h 320590"/>
              <a:gd name="connsiteX249" fmla="*/ 11799620 w 12192000"/>
              <a:gd name="connsiteY249" fmla="*/ 180890 h 320590"/>
              <a:gd name="connsiteX250" fmla="*/ 11753582 w 12192000"/>
              <a:gd name="connsiteY250" fmla="*/ 165015 h 320590"/>
              <a:gd name="connsiteX251" fmla="*/ 11701196 w 12192000"/>
              <a:gd name="connsiteY251" fmla="*/ 153903 h 320590"/>
              <a:gd name="connsiteX252" fmla="*/ 11640870 w 12192000"/>
              <a:gd name="connsiteY252" fmla="*/ 147553 h 320590"/>
              <a:gd name="connsiteX253" fmla="*/ 11572608 w 12192000"/>
              <a:gd name="connsiteY253" fmla="*/ 144378 h 320590"/>
              <a:gd name="connsiteX254" fmla="*/ 11504346 w 12192000"/>
              <a:gd name="connsiteY254" fmla="*/ 147553 h 320590"/>
              <a:gd name="connsiteX255" fmla="*/ 11444020 w 12192000"/>
              <a:gd name="connsiteY255" fmla="*/ 153903 h 320590"/>
              <a:gd name="connsiteX256" fmla="*/ 11391632 w 12192000"/>
              <a:gd name="connsiteY256" fmla="*/ 165015 h 320590"/>
              <a:gd name="connsiteX257" fmla="*/ 11345596 w 12192000"/>
              <a:gd name="connsiteY257" fmla="*/ 180890 h 320590"/>
              <a:gd name="connsiteX258" fmla="*/ 11304320 w 12192000"/>
              <a:gd name="connsiteY258" fmla="*/ 196765 h 320590"/>
              <a:gd name="connsiteX259" fmla="*/ 11267808 w 12192000"/>
              <a:gd name="connsiteY259" fmla="*/ 212640 h 320590"/>
              <a:gd name="connsiteX260" fmla="*/ 11229708 w 12192000"/>
              <a:gd name="connsiteY260" fmla="*/ 231690 h 320590"/>
              <a:gd name="connsiteX261" fmla="*/ 11191608 w 12192000"/>
              <a:gd name="connsiteY261" fmla="*/ 250740 h 320590"/>
              <a:gd name="connsiteX262" fmla="*/ 11155096 w 12192000"/>
              <a:gd name="connsiteY262" fmla="*/ 269790 h 320590"/>
              <a:gd name="connsiteX263" fmla="*/ 11113820 w 12192000"/>
              <a:gd name="connsiteY263" fmla="*/ 285665 h 320590"/>
              <a:gd name="connsiteX264" fmla="*/ 11067782 w 12192000"/>
              <a:gd name="connsiteY264" fmla="*/ 299953 h 320590"/>
              <a:gd name="connsiteX265" fmla="*/ 11015396 w 12192000"/>
              <a:gd name="connsiteY265" fmla="*/ 311065 h 320590"/>
              <a:gd name="connsiteX266" fmla="*/ 10955070 w 12192000"/>
              <a:gd name="connsiteY266" fmla="*/ 319003 h 320590"/>
              <a:gd name="connsiteX267" fmla="*/ 10886808 w 12192000"/>
              <a:gd name="connsiteY267" fmla="*/ 320590 h 320590"/>
              <a:gd name="connsiteX268" fmla="*/ 10818546 w 12192000"/>
              <a:gd name="connsiteY268" fmla="*/ 319003 h 320590"/>
              <a:gd name="connsiteX269" fmla="*/ 10758220 w 12192000"/>
              <a:gd name="connsiteY269" fmla="*/ 311065 h 320590"/>
              <a:gd name="connsiteX270" fmla="*/ 10705832 w 12192000"/>
              <a:gd name="connsiteY270" fmla="*/ 299953 h 320590"/>
              <a:gd name="connsiteX271" fmla="*/ 10659796 w 12192000"/>
              <a:gd name="connsiteY271" fmla="*/ 285665 h 320590"/>
              <a:gd name="connsiteX272" fmla="*/ 10618520 w 12192000"/>
              <a:gd name="connsiteY272" fmla="*/ 269790 h 320590"/>
              <a:gd name="connsiteX273" fmla="*/ 10582008 w 12192000"/>
              <a:gd name="connsiteY273" fmla="*/ 250740 h 320590"/>
              <a:gd name="connsiteX274" fmla="*/ 10543908 w 12192000"/>
              <a:gd name="connsiteY274" fmla="*/ 231690 h 320590"/>
              <a:gd name="connsiteX275" fmla="*/ 10505808 w 12192000"/>
              <a:gd name="connsiteY275" fmla="*/ 212640 h 320590"/>
              <a:gd name="connsiteX276" fmla="*/ 10469296 w 12192000"/>
              <a:gd name="connsiteY276" fmla="*/ 196765 h 320590"/>
              <a:gd name="connsiteX277" fmla="*/ 10428020 w 12192000"/>
              <a:gd name="connsiteY277" fmla="*/ 180890 h 320590"/>
              <a:gd name="connsiteX278" fmla="*/ 10381982 w 12192000"/>
              <a:gd name="connsiteY278" fmla="*/ 165015 h 320590"/>
              <a:gd name="connsiteX279" fmla="*/ 10329596 w 12192000"/>
              <a:gd name="connsiteY279" fmla="*/ 153903 h 320590"/>
              <a:gd name="connsiteX280" fmla="*/ 10269270 w 12192000"/>
              <a:gd name="connsiteY280" fmla="*/ 147553 h 320590"/>
              <a:gd name="connsiteX281" fmla="*/ 10201008 w 12192000"/>
              <a:gd name="connsiteY281" fmla="*/ 144378 h 320590"/>
              <a:gd name="connsiteX282" fmla="*/ 10132746 w 12192000"/>
              <a:gd name="connsiteY282" fmla="*/ 147553 h 320590"/>
              <a:gd name="connsiteX283" fmla="*/ 10072420 w 12192000"/>
              <a:gd name="connsiteY283" fmla="*/ 153903 h 320590"/>
              <a:gd name="connsiteX284" fmla="*/ 10020032 w 12192000"/>
              <a:gd name="connsiteY284" fmla="*/ 165015 h 320590"/>
              <a:gd name="connsiteX285" fmla="*/ 9973996 w 12192000"/>
              <a:gd name="connsiteY285" fmla="*/ 180890 h 320590"/>
              <a:gd name="connsiteX286" fmla="*/ 9932720 w 12192000"/>
              <a:gd name="connsiteY286" fmla="*/ 196765 h 320590"/>
              <a:gd name="connsiteX287" fmla="*/ 9896208 w 12192000"/>
              <a:gd name="connsiteY287" fmla="*/ 212640 h 320590"/>
              <a:gd name="connsiteX288" fmla="*/ 9820008 w 12192000"/>
              <a:gd name="connsiteY288" fmla="*/ 250740 h 320590"/>
              <a:gd name="connsiteX289" fmla="*/ 9783496 w 12192000"/>
              <a:gd name="connsiteY289" fmla="*/ 269790 h 320590"/>
              <a:gd name="connsiteX290" fmla="*/ 9742220 w 12192000"/>
              <a:gd name="connsiteY290" fmla="*/ 285665 h 320590"/>
              <a:gd name="connsiteX291" fmla="*/ 9696182 w 12192000"/>
              <a:gd name="connsiteY291" fmla="*/ 299953 h 320590"/>
              <a:gd name="connsiteX292" fmla="*/ 9643796 w 12192000"/>
              <a:gd name="connsiteY292" fmla="*/ 311065 h 320590"/>
              <a:gd name="connsiteX293" fmla="*/ 9583470 w 12192000"/>
              <a:gd name="connsiteY293" fmla="*/ 319003 h 320590"/>
              <a:gd name="connsiteX294" fmla="*/ 9515208 w 12192000"/>
              <a:gd name="connsiteY294" fmla="*/ 320590 h 320590"/>
              <a:gd name="connsiteX295" fmla="*/ 9446946 w 12192000"/>
              <a:gd name="connsiteY295" fmla="*/ 319003 h 320590"/>
              <a:gd name="connsiteX296" fmla="*/ 9386620 w 12192000"/>
              <a:gd name="connsiteY296" fmla="*/ 311065 h 320590"/>
              <a:gd name="connsiteX297" fmla="*/ 9334232 w 12192000"/>
              <a:gd name="connsiteY297" fmla="*/ 299953 h 320590"/>
              <a:gd name="connsiteX298" fmla="*/ 9288196 w 12192000"/>
              <a:gd name="connsiteY298" fmla="*/ 285665 h 320590"/>
              <a:gd name="connsiteX299" fmla="*/ 9246920 w 12192000"/>
              <a:gd name="connsiteY299" fmla="*/ 269790 h 320590"/>
              <a:gd name="connsiteX300" fmla="*/ 9210408 w 12192000"/>
              <a:gd name="connsiteY300" fmla="*/ 250740 h 320590"/>
              <a:gd name="connsiteX301" fmla="*/ 9172308 w 12192000"/>
              <a:gd name="connsiteY301" fmla="*/ 231690 h 320590"/>
              <a:gd name="connsiteX302" fmla="*/ 9134208 w 12192000"/>
              <a:gd name="connsiteY302" fmla="*/ 212640 h 320590"/>
              <a:gd name="connsiteX303" fmla="*/ 9097696 w 12192000"/>
              <a:gd name="connsiteY303" fmla="*/ 196765 h 320590"/>
              <a:gd name="connsiteX304" fmla="*/ 9056420 w 12192000"/>
              <a:gd name="connsiteY304" fmla="*/ 180890 h 320590"/>
              <a:gd name="connsiteX305" fmla="*/ 9010382 w 12192000"/>
              <a:gd name="connsiteY305" fmla="*/ 165015 h 320590"/>
              <a:gd name="connsiteX306" fmla="*/ 8957996 w 12192000"/>
              <a:gd name="connsiteY306" fmla="*/ 153903 h 320590"/>
              <a:gd name="connsiteX307" fmla="*/ 8897670 w 12192000"/>
              <a:gd name="connsiteY307" fmla="*/ 147553 h 320590"/>
              <a:gd name="connsiteX308" fmla="*/ 8827820 w 12192000"/>
              <a:gd name="connsiteY308" fmla="*/ 144378 h 320590"/>
              <a:gd name="connsiteX309" fmla="*/ 8761146 w 12192000"/>
              <a:gd name="connsiteY309" fmla="*/ 147553 h 320590"/>
              <a:gd name="connsiteX310" fmla="*/ 8700820 w 12192000"/>
              <a:gd name="connsiteY310" fmla="*/ 153903 h 320590"/>
              <a:gd name="connsiteX311" fmla="*/ 8648432 w 12192000"/>
              <a:gd name="connsiteY311" fmla="*/ 165015 h 320590"/>
              <a:gd name="connsiteX312" fmla="*/ 8602396 w 12192000"/>
              <a:gd name="connsiteY312" fmla="*/ 180890 h 320590"/>
              <a:gd name="connsiteX313" fmla="*/ 8561120 w 12192000"/>
              <a:gd name="connsiteY313" fmla="*/ 196765 h 320590"/>
              <a:gd name="connsiteX314" fmla="*/ 8524608 w 12192000"/>
              <a:gd name="connsiteY314" fmla="*/ 212640 h 320590"/>
              <a:gd name="connsiteX315" fmla="*/ 8486508 w 12192000"/>
              <a:gd name="connsiteY315" fmla="*/ 231690 h 320590"/>
              <a:gd name="connsiteX316" fmla="*/ 8448408 w 12192000"/>
              <a:gd name="connsiteY316" fmla="*/ 250740 h 320590"/>
              <a:gd name="connsiteX317" fmla="*/ 8411896 w 12192000"/>
              <a:gd name="connsiteY317" fmla="*/ 269790 h 320590"/>
              <a:gd name="connsiteX318" fmla="*/ 8370621 w 12192000"/>
              <a:gd name="connsiteY318" fmla="*/ 285665 h 320590"/>
              <a:gd name="connsiteX319" fmla="*/ 8324583 w 12192000"/>
              <a:gd name="connsiteY319" fmla="*/ 299953 h 320590"/>
              <a:gd name="connsiteX320" fmla="*/ 8272196 w 12192000"/>
              <a:gd name="connsiteY320" fmla="*/ 311065 h 320590"/>
              <a:gd name="connsiteX321" fmla="*/ 8211871 w 12192000"/>
              <a:gd name="connsiteY321" fmla="*/ 319003 h 320590"/>
              <a:gd name="connsiteX322" fmla="*/ 8143608 w 12192000"/>
              <a:gd name="connsiteY322" fmla="*/ 320590 h 320590"/>
              <a:gd name="connsiteX323" fmla="*/ 8075346 w 12192000"/>
              <a:gd name="connsiteY323" fmla="*/ 319003 h 320590"/>
              <a:gd name="connsiteX324" fmla="*/ 8015021 w 12192000"/>
              <a:gd name="connsiteY324" fmla="*/ 311065 h 320590"/>
              <a:gd name="connsiteX325" fmla="*/ 7962633 w 12192000"/>
              <a:gd name="connsiteY325" fmla="*/ 299953 h 320590"/>
              <a:gd name="connsiteX326" fmla="*/ 7916596 w 12192000"/>
              <a:gd name="connsiteY326" fmla="*/ 285665 h 320590"/>
              <a:gd name="connsiteX327" fmla="*/ 7875321 w 12192000"/>
              <a:gd name="connsiteY327" fmla="*/ 269790 h 320590"/>
              <a:gd name="connsiteX328" fmla="*/ 7838808 w 12192000"/>
              <a:gd name="connsiteY328" fmla="*/ 250740 h 320590"/>
              <a:gd name="connsiteX329" fmla="*/ 7800708 w 12192000"/>
              <a:gd name="connsiteY329" fmla="*/ 231690 h 320590"/>
              <a:gd name="connsiteX330" fmla="*/ 7762608 w 12192000"/>
              <a:gd name="connsiteY330" fmla="*/ 212640 h 320590"/>
              <a:gd name="connsiteX331" fmla="*/ 7726096 w 12192000"/>
              <a:gd name="connsiteY331" fmla="*/ 196765 h 320590"/>
              <a:gd name="connsiteX332" fmla="*/ 7684821 w 12192000"/>
              <a:gd name="connsiteY332" fmla="*/ 180890 h 320590"/>
              <a:gd name="connsiteX333" fmla="*/ 7638783 w 12192000"/>
              <a:gd name="connsiteY333" fmla="*/ 165015 h 320590"/>
              <a:gd name="connsiteX334" fmla="*/ 7586396 w 12192000"/>
              <a:gd name="connsiteY334" fmla="*/ 153903 h 320590"/>
              <a:gd name="connsiteX335" fmla="*/ 7526071 w 12192000"/>
              <a:gd name="connsiteY335" fmla="*/ 147553 h 320590"/>
              <a:gd name="connsiteX336" fmla="*/ 7457808 w 12192000"/>
              <a:gd name="connsiteY336" fmla="*/ 144378 h 320590"/>
              <a:gd name="connsiteX337" fmla="*/ 7389546 w 12192000"/>
              <a:gd name="connsiteY337" fmla="*/ 147553 h 320590"/>
              <a:gd name="connsiteX338" fmla="*/ 7329221 w 12192000"/>
              <a:gd name="connsiteY338" fmla="*/ 153903 h 320590"/>
              <a:gd name="connsiteX339" fmla="*/ 7276833 w 12192000"/>
              <a:gd name="connsiteY339" fmla="*/ 165015 h 320590"/>
              <a:gd name="connsiteX340" fmla="*/ 7230796 w 12192000"/>
              <a:gd name="connsiteY340" fmla="*/ 180890 h 320590"/>
              <a:gd name="connsiteX341" fmla="*/ 7189521 w 12192000"/>
              <a:gd name="connsiteY341" fmla="*/ 196765 h 320590"/>
              <a:gd name="connsiteX342" fmla="*/ 7153008 w 12192000"/>
              <a:gd name="connsiteY342" fmla="*/ 212640 h 320590"/>
              <a:gd name="connsiteX343" fmla="*/ 7114908 w 12192000"/>
              <a:gd name="connsiteY343" fmla="*/ 231690 h 320590"/>
              <a:gd name="connsiteX344" fmla="*/ 7076808 w 12192000"/>
              <a:gd name="connsiteY344" fmla="*/ 250740 h 320590"/>
              <a:gd name="connsiteX345" fmla="*/ 7040296 w 12192000"/>
              <a:gd name="connsiteY345" fmla="*/ 269790 h 320590"/>
              <a:gd name="connsiteX346" fmla="*/ 6999021 w 12192000"/>
              <a:gd name="connsiteY346" fmla="*/ 285665 h 320590"/>
              <a:gd name="connsiteX347" fmla="*/ 6952983 w 12192000"/>
              <a:gd name="connsiteY347" fmla="*/ 299953 h 320590"/>
              <a:gd name="connsiteX348" fmla="*/ 6900596 w 12192000"/>
              <a:gd name="connsiteY348" fmla="*/ 311065 h 320590"/>
              <a:gd name="connsiteX349" fmla="*/ 6840271 w 12192000"/>
              <a:gd name="connsiteY349" fmla="*/ 319003 h 320590"/>
              <a:gd name="connsiteX350" fmla="*/ 6781799 w 12192000"/>
              <a:gd name="connsiteY350" fmla="*/ 320363 h 320590"/>
              <a:gd name="connsiteX351" fmla="*/ 6723327 w 12192000"/>
              <a:gd name="connsiteY351" fmla="*/ 319003 h 320590"/>
              <a:gd name="connsiteX352" fmla="*/ 6663002 w 12192000"/>
              <a:gd name="connsiteY352" fmla="*/ 311065 h 320590"/>
              <a:gd name="connsiteX353" fmla="*/ 6610614 w 12192000"/>
              <a:gd name="connsiteY353" fmla="*/ 299953 h 320590"/>
              <a:gd name="connsiteX354" fmla="*/ 6564577 w 12192000"/>
              <a:gd name="connsiteY354" fmla="*/ 285665 h 320590"/>
              <a:gd name="connsiteX355" fmla="*/ 6523302 w 12192000"/>
              <a:gd name="connsiteY355" fmla="*/ 269790 h 320590"/>
              <a:gd name="connsiteX356" fmla="*/ 6486789 w 12192000"/>
              <a:gd name="connsiteY356" fmla="*/ 250740 h 320590"/>
              <a:gd name="connsiteX357" fmla="*/ 6448689 w 12192000"/>
              <a:gd name="connsiteY357" fmla="*/ 231690 h 320590"/>
              <a:gd name="connsiteX358" fmla="*/ 6410589 w 12192000"/>
              <a:gd name="connsiteY358" fmla="*/ 212640 h 320590"/>
              <a:gd name="connsiteX359" fmla="*/ 6374077 w 12192000"/>
              <a:gd name="connsiteY359" fmla="*/ 196765 h 320590"/>
              <a:gd name="connsiteX360" fmla="*/ 6332802 w 12192000"/>
              <a:gd name="connsiteY360" fmla="*/ 180890 h 320590"/>
              <a:gd name="connsiteX361" fmla="*/ 6286764 w 12192000"/>
              <a:gd name="connsiteY361" fmla="*/ 165015 h 320590"/>
              <a:gd name="connsiteX362" fmla="*/ 6234377 w 12192000"/>
              <a:gd name="connsiteY362" fmla="*/ 153903 h 320590"/>
              <a:gd name="connsiteX363" fmla="*/ 6174052 w 12192000"/>
              <a:gd name="connsiteY363" fmla="*/ 147553 h 320590"/>
              <a:gd name="connsiteX364" fmla="*/ 6105789 w 12192000"/>
              <a:gd name="connsiteY364" fmla="*/ 144378 h 320590"/>
              <a:gd name="connsiteX365" fmla="*/ 6095999 w 12192000"/>
              <a:gd name="connsiteY365" fmla="*/ 144833 h 320590"/>
              <a:gd name="connsiteX366" fmla="*/ 6086209 w 12192000"/>
              <a:gd name="connsiteY366" fmla="*/ 144378 h 320590"/>
              <a:gd name="connsiteX367" fmla="*/ 6017947 w 12192000"/>
              <a:gd name="connsiteY367" fmla="*/ 147553 h 320590"/>
              <a:gd name="connsiteX368" fmla="*/ 5957621 w 12192000"/>
              <a:gd name="connsiteY368" fmla="*/ 153903 h 320590"/>
              <a:gd name="connsiteX369" fmla="*/ 5905234 w 12192000"/>
              <a:gd name="connsiteY369" fmla="*/ 165015 h 320590"/>
              <a:gd name="connsiteX370" fmla="*/ 5859196 w 12192000"/>
              <a:gd name="connsiteY370" fmla="*/ 180890 h 320590"/>
              <a:gd name="connsiteX371" fmla="*/ 5817921 w 12192000"/>
              <a:gd name="connsiteY371" fmla="*/ 196765 h 320590"/>
              <a:gd name="connsiteX372" fmla="*/ 5781408 w 12192000"/>
              <a:gd name="connsiteY372" fmla="*/ 212640 h 320590"/>
              <a:gd name="connsiteX373" fmla="*/ 5743308 w 12192000"/>
              <a:gd name="connsiteY373" fmla="*/ 231690 h 320590"/>
              <a:gd name="connsiteX374" fmla="*/ 5705209 w 12192000"/>
              <a:gd name="connsiteY374" fmla="*/ 250740 h 320590"/>
              <a:gd name="connsiteX375" fmla="*/ 5668696 w 12192000"/>
              <a:gd name="connsiteY375" fmla="*/ 269790 h 320590"/>
              <a:gd name="connsiteX376" fmla="*/ 5627421 w 12192000"/>
              <a:gd name="connsiteY376" fmla="*/ 285665 h 320590"/>
              <a:gd name="connsiteX377" fmla="*/ 5581383 w 12192000"/>
              <a:gd name="connsiteY377" fmla="*/ 299953 h 320590"/>
              <a:gd name="connsiteX378" fmla="*/ 5528996 w 12192000"/>
              <a:gd name="connsiteY378" fmla="*/ 311065 h 320590"/>
              <a:gd name="connsiteX379" fmla="*/ 5468671 w 12192000"/>
              <a:gd name="connsiteY379" fmla="*/ 319003 h 320590"/>
              <a:gd name="connsiteX380" fmla="*/ 5410199 w 12192000"/>
              <a:gd name="connsiteY380" fmla="*/ 320363 h 320590"/>
              <a:gd name="connsiteX381" fmla="*/ 5351727 w 12192000"/>
              <a:gd name="connsiteY381" fmla="*/ 319003 h 320590"/>
              <a:gd name="connsiteX382" fmla="*/ 5291401 w 12192000"/>
              <a:gd name="connsiteY382" fmla="*/ 311065 h 320590"/>
              <a:gd name="connsiteX383" fmla="*/ 5239014 w 12192000"/>
              <a:gd name="connsiteY383" fmla="*/ 299953 h 320590"/>
              <a:gd name="connsiteX384" fmla="*/ 5192977 w 12192000"/>
              <a:gd name="connsiteY384" fmla="*/ 285665 h 320590"/>
              <a:gd name="connsiteX385" fmla="*/ 5151701 w 12192000"/>
              <a:gd name="connsiteY385" fmla="*/ 269790 h 320590"/>
              <a:gd name="connsiteX386" fmla="*/ 5115189 w 12192000"/>
              <a:gd name="connsiteY386" fmla="*/ 250740 h 320590"/>
              <a:gd name="connsiteX387" fmla="*/ 5077090 w 12192000"/>
              <a:gd name="connsiteY387" fmla="*/ 231690 h 320590"/>
              <a:gd name="connsiteX388" fmla="*/ 5038989 w 12192000"/>
              <a:gd name="connsiteY388" fmla="*/ 212640 h 320590"/>
              <a:gd name="connsiteX389" fmla="*/ 5002477 w 12192000"/>
              <a:gd name="connsiteY389" fmla="*/ 196765 h 320590"/>
              <a:gd name="connsiteX390" fmla="*/ 4961201 w 12192000"/>
              <a:gd name="connsiteY390" fmla="*/ 180890 h 320590"/>
              <a:gd name="connsiteX391" fmla="*/ 4915165 w 12192000"/>
              <a:gd name="connsiteY391" fmla="*/ 165015 h 320590"/>
              <a:gd name="connsiteX392" fmla="*/ 4862777 w 12192000"/>
              <a:gd name="connsiteY392" fmla="*/ 153903 h 320590"/>
              <a:gd name="connsiteX393" fmla="*/ 4802453 w 12192000"/>
              <a:gd name="connsiteY393" fmla="*/ 147553 h 320590"/>
              <a:gd name="connsiteX394" fmla="*/ 4734189 w 12192000"/>
              <a:gd name="connsiteY394" fmla="*/ 144378 h 320590"/>
              <a:gd name="connsiteX395" fmla="*/ 4665928 w 12192000"/>
              <a:gd name="connsiteY395" fmla="*/ 147553 h 320590"/>
              <a:gd name="connsiteX396" fmla="*/ 4605602 w 12192000"/>
              <a:gd name="connsiteY396" fmla="*/ 153903 h 320590"/>
              <a:gd name="connsiteX397" fmla="*/ 4553215 w 12192000"/>
              <a:gd name="connsiteY397" fmla="*/ 165015 h 320590"/>
              <a:gd name="connsiteX398" fmla="*/ 4507177 w 12192000"/>
              <a:gd name="connsiteY398" fmla="*/ 180890 h 320590"/>
              <a:gd name="connsiteX399" fmla="*/ 4465902 w 12192000"/>
              <a:gd name="connsiteY399" fmla="*/ 196765 h 320590"/>
              <a:gd name="connsiteX400" fmla="*/ 4429389 w 12192000"/>
              <a:gd name="connsiteY400" fmla="*/ 212640 h 320590"/>
              <a:gd name="connsiteX401" fmla="*/ 4353189 w 12192000"/>
              <a:gd name="connsiteY401" fmla="*/ 250740 h 320590"/>
              <a:gd name="connsiteX402" fmla="*/ 4316677 w 12192000"/>
              <a:gd name="connsiteY402" fmla="*/ 269790 h 320590"/>
              <a:gd name="connsiteX403" fmla="*/ 4275402 w 12192000"/>
              <a:gd name="connsiteY403" fmla="*/ 285665 h 320590"/>
              <a:gd name="connsiteX404" fmla="*/ 4229364 w 12192000"/>
              <a:gd name="connsiteY404" fmla="*/ 299953 h 320590"/>
              <a:gd name="connsiteX405" fmla="*/ 4176977 w 12192000"/>
              <a:gd name="connsiteY405" fmla="*/ 311065 h 320590"/>
              <a:gd name="connsiteX406" fmla="*/ 4116652 w 12192000"/>
              <a:gd name="connsiteY406" fmla="*/ 319003 h 320590"/>
              <a:gd name="connsiteX407" fmla="*/ 4048389 w 12192000"/>
              <a:gd name="connsiteY407" fmla="*/ 320590 h 320590"/>
              <a:gd name="connsiteX408" fmla="*/ 3980127 w 12192000"/>
              <a:gd name="connsiteY408" fmla="*/ 319003 h 320590"/>
              <a:gd name="connsiteX409" fmla="*/ 3919802 w 12192000"/>
              <a:gd name="connsiteY409" fmla="*/ 311065 h 320590"/>
              <a:gd name="connsiteX410" fmla="*/ 3867414 w 12192000"/>
              <a:gd name="connsiteY410" fmla="*/ 299953 h 320590"/>
              <a:gd name="connsiteX411" fmla="*/ 3821377 w 12192000"/>
              <a:gd name="connsiteY411" fmla="*/ 285665 h 320590"/>
              <a:gd name="connsiteX412" fmla="*/ 3780102 w 12192000"/>
              <a:gd name="connsiteY412" fmla="*/ 269790 h 320590"/>
              <a:gd name="connsiteX413" fmla="*/ 3743589 w 12192000"/>
              <a:gd name="connsiteY413" fmla="*/ 250740 h 320590"/>
              <a:gd name="connsiteX414" fmla="*/ 3705489 w 12192000"/>
              <a:gd name="connsiteY414" fmla="*/ 231690 h 320590"/>
              <a:gd name="connsiteX415" fmla="*/ 3667389 w 12192000"/>
              <a:gd name="connsiteY415" fmla="*/ 212640 h 320590"/>
              <a:gd name="connsiteX416" fmla="*/ 3630877 w 12192000"/>
              <a:gd name="connsiteY416" fmla="*/ 196765 h 320590"/>
              <a:gd name="connsiteX417" fmla="*/ 3589602 w 12192000"/>
              <a:gd name="connsiteY417" fmla="*/ 180890 h 320590"/>
              <a:gd name="connsiteX418" fmla="*/ 3543564 w 12192000"/>
              <a:gd name="connsiteY418" fmla="*/ 165015 h 320590"/>
              <a:gd name="connsiteX419" fmla="*/ 3491177 w 12192000"/>
              <a:gd name="connsiteY419" fmla="*/ 153903 h 320590"/>
              <a:gd name="connsiteX420" fmla="*/ 3430852 w 12192000"/>
              <a:gd name="connsiteY420" fmla="*/ 147553 h 320590"/>
              <a:gd name="connsiteX421" fmla="*/ 3361002 w 12192000"/>
              <a:gd name="connsiteY421" fmla="*/ 144378 h 320590"/>
              <a:gd name="connsiteX422" fmla="*/ 3294327 w 12192000"/>
              <a:gd name="connsiteY422" fmla="*/ 147553 h 320590"/>
              <a:gd name="connsiteX423" fmla="*/ 3234002 w 12192000"/>
              <a:gd name="connsiteY423" fmla="*/ 153903 h 320590"/>
              <a:gd name="connsiteX424" fmla="*/ 3181614 w 12192000"/>
              <a:gd name="connsiteY424" fmla="*/ 165015 h 320590"/>
              <a:gd name="connsiteX425" fmla="*/ 3135577 w 12192000"/>
              <a:gd name="connsiteY425" fmla="*/ 180890 h 320590"/>
              <a:gd name="connsiteX426" fmla="*/ 3094302 w 12192000"/>
              <a:gd name="connsiteY426" fmla="*/ 196765 h 320590"/>
              <a:gd name="connsiteX427" fmla="*/ 3057789 w 12192000"/>
              <a:gd name="connsiteY427" fmla="*/ 212640 h 320590"/>
              <a:gd name="connsiteX428" fmla="*/ 3019689 w 12192000"/>
              <a:gd name="connsiteY428" fmla="*/ 231690 h 320590"/>
              <a:gd name="connsiteX429" fmla="*/ 2981589 w 12192000"/>
              <a:gd name="connsiteY429" fmla="*/ 250740 h 320590"/>
              <a:gd name="connsiteX430" fmla="*/ 2945077 w 12192000"/>
              <a:gd name="connsiteY430" fmla="*/ 269790 h 320590"/>
              <a:gd name="connsiteX431" fmla="*/ 2903802 w 12192000"/>
              <a:gd name="connsiteY431" fmla="*/ 285665 h 320590"/>
              <a:gd name="connsiteX432" fmla="*/ 2857764 w 12192000"/>
              <a:gd name="connsiteY432" fmla="*/ 299953 h 320590"/>
              <a:gd name="connsiteX433" fmla="*/ 2805377 w 12192000"/>
              <a:gd name="connsiteY433" fmla="*/ 311065 h 320590"/>
              <a:gd name="connsiteX434" fmla="*/ 2745052 w 12192000"/>
              <a:gd name="connsiteY434" fmla="*/ 319003 h 320590"/>
              <a:gd name="connsiteX435" fmla="*/ 2676789 w 12192000"/>
              <a:gd name="connsiteY435" fmla="*/ 320590 h 320590"/>
              <a:gd name="connsiteX436" fmla="*/ 2608527 w 12192000"/>
              <a:gd name="connsiteY436" fmla="*/ 319003 h 320590"/>
              <a:gd name="connsiteX437" fmla="*/ 2548202 w 12192000"/>
              <a:gd name="connsiteY437" fmla="*/ 311065 h 320590"/>
              <a:gd name="connsiteX438" fmla="*/ 2495814 w 12192000"/>
              <a:gd name="connsiteY438" fmla="*/ 299953 h 320590"/>
              <a:gd name="connsiteX439" fmla="*/ 2449777 w 12192000"/>
              <a:gd name="connsiteY439" fmla="*/ 285665 h 320590"/>
              <a:gd name="connsiteX440" fmla="*/ 2408502 w 12192000"/>
              <a:gd name="connsiteY440" fmla="*/ 269790 h 320590"/>
              <a:gd name="connsiteX441" fmla="*/ 2371989 w 12192000"/>
              <a:gd name="connsiteY441" fmla="*/ 250740 h 320590"/>
              <a:gd name="connsiteX442" fmla="*/ 2333889 w 12192000"/>
              <a:gd name="connsiteY442" fmla="*/ 231690 h 320590"/>
              <a:gd name="connsiteX443" fmla="*/ 2295789 w 12192000"/>
              <a:gd name="connsiteY443" fmla="*/ 212640 h 320590"/>
              <a:gd name="connsiteX444" fmla="*/ 2259277 w 12192000"/>
              <a:gd name="connsiteY444" fmla="*/ 196765 h 320590"/>
              <a:gd name="connsiteX445" fmla="*/ 2218002 w 12192000"/>
              <a:gd name="connsiteY445" fmla="*/ 180890 h 320590"/>
              <a:gd name="connsiteX446" fmla="*/ 2171964 w 12192000"/>
              <a:gd name="connsiteY446" fmla="*/ 165015 h 320590"/>
              <a:gd name="connsiteX447" fmla="*/ 2119577 w 12192000"/>
              <a:gd name="connsiteY447" fmla="*/ 153903 h 320590"/>
              <a:gd name="connsiteX448" fmla="*/ 2059252 w 12192000"/>
              <a:gd name="connsiteY448" fmla="*/ 147553 h 320590"/>
              <a:gd name="connsiteX449" fmla="*/ 1990989 w 12192000"/>
              <a:gd name="connsiteY449" fmla="*/ 144378 h 320590"/>
              <a:gd name="connsiteX450" fmla="*/ 1922727 w 12192000"/>
              <a:gd name="connsiteY450" fmla="*/ 147553 h 320590"/>
              <a:gd name="connsiteX451" fmla="*/ 1862402 w 12192000"/>
              <a:gd name="connsiteY451" fmla="*/ 153903 h 320590"/>
              <a:gd name="connsiteX452" fmla="*/ 1810014 w 12192000"/>
              <a:gd name="connsiteY452" fmla="*/ 165015 h 320590"/>
              <a:gd name="connsiteX453" fmla="*/ 1763977 w 12192000"/>
              <a:gd name="connsiteY453" fmla="*/ 180890 h 320590"/>
              <a:gd name="connsiteX454" fmla="*/ 1722702 w 12192000"/>
              <a:gd name="connsiteY454" fmla="*/ 196765 h 320590"/>
              <a:gd name="connsiteX455" fmla="*/ 1686189 w 12192000"/>
              <a:gd name="connsiteY455" fmla="*/ 212640 h 320590"/>
              <a:gd name="connsiteX456" fmla="*/ 1648089 w 12192000"/>
              <a:gd name="connsiteY456" fmla="*/ 231690 h 320590"/>
              <a:gd name="connsiteX457" fmla="*/ 1609989 w 12192000"/>
              <a:gd name="connsiteY457" fmla="*/ 250740 h 320590"/>
              <a:gd name="connsiteX458" fmla="*/ 1573477 w 12192000"/>
              <a:gd name="connsiteY458" fmla="*/ 269790 h 320590"/>
              <a:gd name="connsiteX459" fmla="*/ 1532202 w 12192000"/>
              <a:gd name="connsiteY459" fmla="*/ 285665 h 320590"/>
              <a:gd name="connsiteX460" fmla="*/ 1486164 w 12192000"/>
              <a:gd name="connsiteY460" fmla="*/ 299953 h 320590"/>
              <a:gd name="connsiteX461" fmla="*/ 1433777 w 12192000"/>
              <a:gd name="connsiteY461" fmla="*/ 311065 h 320590"/>
              <a:gd name="connsiteX462" fmla="*/ 1373452 w 12192000"/>
              <a:gd name="connsiteY462" fmla="*/ 319003 h 320590"/>
              <a:gd name="connsiteX463" fmla="*/ 1305189 w 12192000"/>
              <a:gd name="connsiteY463" fmla="*/ 320590 h 320590"/>
              <a:gd name="connsiteX464" fmla="*/ 1236927 w 12192000"/>
              <a:gd name="connsiteY464" fmla="*/ 319003 h 320590"/>
              <a:gd name="connsiteX465" fmla="*/ 1176602 w 12192000"/>
              <a:gd name="connsiteY465" fmla="*/ 311065 h 320590"/>
              <a:gd name="connsiteX466" fmla="*/ 1124214 w 12192000"/>
              <a:gd name="connsiteY466" fmla="*/ 299953 h 320590"/>
              <a:gd name="connsiteX467" fmla="*/ 1078177 w 12192000"/>
              <a:gd name="connsiteY467" fmla="*/ 285665 h 320590"/>
              <a:gd name="connsiteX468" fmla="*/ 1036902 w 12192000"/>
              <a:gd name="connsiteY468" fmla="*/ 269790 h 320590"/>
              <a:gd name="connsiteX469" fmla="*/ 1000389 w 12192000"/>
              <a:gd name="connsiteY469" fmla="*/ 250740 h 320590"/>
              <a:gd name="connsiteX470" fmla="*/ 962289 w 12192000"/>
              <a:gd name="connsiteY470" fmla="*/ 231690 h 320590"/>
              <a:gd name="connsiteX471" fmla="*/ 924189 w 12192000"/>
              <a:gd name="connsiteY471" fmla="*/ 212640 h 320590"/>
              <a:gd name="connsiteX472" fmla="*/ 887677 w 12192000"/>
              <a:gd name="connsiteY472" fmla="*/ 196765 h 320590"/>
              <a:gd name="connsiteX473" fmla="*/ 846402 w 12192000"/>
              <a:gd name="connsiteY473" fmla="*/ 180890 h 320590"/>
              <a:gd name="connsiteX474" fmla="*/ 800364 w 12192000"/>
              <a:gd name="connsiteY474" fmla="*/ 165015 h 320590"/>
              <a:gd name="connsiteX475" fmla="*/ 747977 w 12192000"/>
              <a:gd name="connsiteY475" fmla="*/ 153903 h 320590"/>
              <a:gd name="connsiteX476" fmla="*/ 687652 w 12192000"/>
              <a:gd name="connsiteY476" fmla="*/ 147553 h 320590"/>
              <a:gd name="connsiteX477" fmla="*/ 619389 w 12192000"/>
              <a:gd name="connsiteY477" fmla="*/ 144378 h 320590"/>
              <a:gd name="connsiteX478" fmla="*/ 551127 w 12192000"/>
              <a:gd name="connsiteY478" fmla="*/ 147553 h 320590"/>
              <a:gd name="connsiteX479" fmla="*/ 490802 w 12192000"/>
              <a:gd name="connsiteY479" fmla="*/ 153903 h 320590"/>
              <a:gd name="connsiteX480" fmla="*/ 438414 w 12192000"/>
              <a:gd name="connsiteY480" fmla="*/ 165015 h 320590"/>
              <a:gd name="connsiteX481" fmla="*/ 392377 w 12192000"/>
              <a:gd name="connsiteY481" fmla="*/ 180890 h 320590"/>
              <a:gd name="connsiteX482" fmla="*/ 351102 w 12192000"/>
              <a:gd name="connsiteY482" fmla="*/ 196765 h 320590"/>
              <a:gd name="connsiteX483" fmla="*/ 314589 w 12192000"/>
              <a:gd name="connsiteY483" fmla="*/ 212640 h 320590"/>
              <a:gd name="connsiteX484" fmla="*/ 276489 w 12192000"/>
              <a:gd name="connsiteY484" fmla="*/ 231690 h 320590"/>
              <a:gd name="connsiteX485" fmla="*/ 238389 w 12192000"/>
              <a:gd name="connsiteY485" fmla="*/ 250740 h 320590"/>
              <a:gd name="connsiteX486" fmla="*/ 201877 w 12192000"/>
              <a:gd name="connsiteY486" fmla="*/ 269790 h 320590"/>
              <a:gd name="connsiteX487" fmla="*/ 160602 w 12192000"/>
              <a:gd name="connsiteY487" fmla="*/ 285665 h 320590"/>
              <a:gd name="connsiteX488" fmla="*/ 114564 w 12192000"/>
              <a:gd name="connsiteY488" fmla="*/ 299953 h 320590"/>
              <a:gd name="connsiteX489" fmla="*/ 62177 w 12192000"/>
              <a:gd name="connsiteY489" fmla="*/ 311065 h 320590"/>
              <a:gd name="connsiteX490" fmla="*/ 1852 w 12192000"/>
              <a:gd name="connsiteY490" fmla="*/ 319003 h 320590"/>
              <a:gd name="connsiteX491" fmla="*/ 0 w 12192000"/>
              <a:gd name="connsiteY491" fmla="*/ 319046 h 320590"/>
              <a:gd name="connsiteX492" fmla="*/ 0 w 12192000"/>
              <a:gd name="connsiteY492" fmla="*/ 174668 h 320590"/>
              <a:gd name="connsiteX493" fmla="*/ 1852 w 12192000"/>
              <a:gd name="connsiteY493" fmla="*/ 174625 h 320590"/>
              <a:gd name="connsiteX494" fmla="*/ 62177 w 12192000"/>
              <a:gd name="connsiteY494" fmla="*/ 166687 h 320590"/>
              <a:gd name="connsiteX495" fmla="*/ 114564 w 12192000"/>
              <a:gd name="connsiteY495" fmla="*/ 155575 h 320590"/>
              <a:gd name="connsiteX496" fmla="*/ 160602 w 12192000"/>
              <a:gd name="connsiteY496" fmla="*/ 141287 h 320590"/>
              <a:gd name="connsiteX497" fmla="*/ 201877 w 12192000"/>
              <a:gd name="connsiteY497" fmla="*/ 125412 h 320590"/>
              <a:gd name="connsiteX498" fmla="*/ 238389 w 12192000"/>
              <a:gd name="connsiteY498" fmla="*/ 106362 h 320590"/>
              <a:gd name="connsiteX499" fmla="*/ 276489 w 12192000"/>
              <a:gd name="connsiteY499" fmla="*/ 87312 h 320590"/>
              <a:gd name="connsiteX500" fmla="*/ 314589 w 12192000"/>
              <a:gd name="connsiteY500" fmla="*/ 68262 h 320590"/>
              <a:gd name="connsiteX501" fmla="*/ 351102 w 12192000"/>
              <a:gd name="connsiteY501" fmla="*/ 52387 h 320590"/>
              <a:gd name="connsiteX502" fmla="*/ 392377 w 12192000"/>
              <a:gd name="connsiteY502" fmla="*/ 36512 h 320590"/>
              <a:gd name="connsiteX503" fmla="*/ 438414 w 12192000"/>
              <a:gd name="connsiteY503" fmla="*/ 20637 h 320590"/>
              <a:gd name="connsiteX504" fmla="*/ 490802 w 12192000"/>
              <a:gd name="connsiteY504" fmla="*/ 9525 h 320590"/>
              <a:gd name="connsiteX505" fmla="*/ 551127 w 12192000"/>
              <a:gd name="connsiteY505" fmla="*/ 3175 h 320590"/>
              <a:gd name="connsiteX506" fmla="*/ 619389 w 12192000"/>
              <a:gd name="connsiteY506" fmla="*/ 0 h 320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Lst>
            <a:rect l="l" t="t" r="r" b="b"/>
            <a:pathLst>
              <a:path w="12192000" h="320590">
                <a:moveTo>
                  <a:pt x="619389" y="0"/>
                </a:moveTo>
                <a:lnTo>
                  <a:pt x="687652" y="3175"/>
                </a:lnTo>
                <a:lnTo>
                  <a:pt x="747977" y="9525"/>
                </a:lnTo>
                <a:lnTo>
                  <a:pt x="800364" y="20637"/>
                </a:lnTo>
                <a:lnTo>
                  <a:pt x="846402" y="36512"/>
                </a:lnTo>
                <a:lnTo>
                  <a:pt x="887677" y="52387"/>
                </a:lnTo>
                <a:lnTo>
                  <a:pt x="924189" y="68262"/>
                </a:lnTo>
                <a:lnTo>
                  <a:pt x="962289" y="87312"/>
                </a:lnTo>
                <a:lnTo>
                  <a:pt x="1000389" y="106362"/>
                </a:lnTo>
                <a:lnTo>
                  <a:pt x="1036902" y="125412"/>
                </a:lnTo>
                <a:lnTo>
                  <a:pt x="1078177" y="141287"/>
                </a:lnTo>
                <a:lnTo>
                  <a:pt x="1124214" y="155575"/>
                </a:lnTo>
                <a:lnTo>
                  <a:pt x="1176602" y="166687"/>
                </a:lnTo>
                <a:lnTo>
                  <a:pt x="1236927" y="174625"/>
                </a:lnTo>
                <a:lnTo>
                  <a:pt x="1305189" y="176212"/>
                </a:lnTo>
                <a:lnTo>
                  <a:pt x="1373452" y="174625"/>
                </a:lnTo>
                <a:lnTo>
                  <a:pt x="1433777" y="166687"/>
                </a:lnTo>
                <a:lnTo>
                  <a:pt x="1486164" y="155575"/>
                </a:lnTo>
                <a:lnTo>
                  <a:pt x="1532202" y="141287"/>
                </a:lnTo>
                <a:lnTo>
                  <a:pt x="1573477" y="125412"/>
                </a:lnTo>
                <a:lnTo>
                  <a:pt x="1609989" y="106362"/>
                </a:lnTo>
                <a:lnTo>
                  <a:pt x="1648089" y="87312"/>
                </a:lnTo>
                <a:lnTo>
                  <a:pt x="1686189" y="68262"/>
                </a:lnTo>
                <a:lnTo>
                  <a:pt x="1722702" y="52387"/>
                </a:lnTo>
                <a:lnTo>
                  <a:pt x="1763977" y="36512"/>
                </a:lnTo>
                <a:lnTo>
                  <a:pt x="1810014" y="20637"/>
                </a:lnTo>
                <a:lnTo>
                  <a:pt x="1862402" y="9525"/>
                </a:lnTo>
                <a:lnTo>
                  <a:pt x="1922727" y="3175"/>
                </a:lnTo>
                <a:lnTo>
                  <a:pt x="1990989" y="0"/>
                </a:lnTo>
                <a:lnTo>
                  <a:pt x="2059252" y="3175"/>
                </a:lnTo>
                <a:lnTo>
                  <a:pt x="2119577" y="9525"/>
                </a:lnTo>
                <a:lnTo>
                  <a:pt x="2171964" y="20637"/>
                </a:lnTo>
                <a:lnTo>
                  <a:pt x="2218002" y="36512"/>
                </a:lnTo>
                <a:lnTo>
                  <a:pt x="2259277" y="52387"/>
                </a:lnTo>
                <a:lnTo>
                  <a:pt x="2295789" y="68262"/>
                </a:lnTo>
                <a:lnTo>
                  <a:pt x="2333889" y="87312"/>
                </a:lnTo>
                <a:lnTo>
                  <a:pt x="2371989" y="106362"/>
                </a:lnTo>
                <a:lnTo>
                  <a:pt x="2408502" y="125412"/>
                </a:lnTo>
                <a:lnTo>
                  <a:pt x="2449777" y="141287"/>
                </a:lnTo>
                <a:lnTo>
                  <a:pt x="2495814" y="155575"/>
                </a:lnTo>
                <a:lnTo>
                  <a:pt x="2548202" y="166687"/>
                </a:lnTo>
                <a:lnTo>
                  <a:pt x="2608527" y="174625"/>
                </a:lnTo>
                <a:lnTo>
                  <a:pt x="2676789" y="176212"/>
                </a:lnTo>
                <a:lnTo>
                  <a:pt x="2745052" y="174625"/>
                </a:lnTo>
                <a:lnTo>
                  <a:pt x="2805377" y="166687"/>
                </a:lnTo>
                <a:lnTo>
                  <a:pt x="2857764" y="155575"/>
                </a:lnTo>
                <a:lnTo>
                  <a:pt x="2903802" y="141287"/>
                </a:lnTo>
                <a:lnTo>
                  <a:pt x="2945077" y="125412"/>
                </a:lnTo>
                <a:lnTo>
                  <a:pt x="2981589" y="106362"/>
                </a:lnTo>
                <a:lnTo>
                  <a:pt x="3019689" y="87312"/>
                </a:lnTo>
                <a:lnTo>
                  <a:pt x="3057789" y="68262"/>
                </a:lnTo>
                <a:lnTo>
                  <a:pt x="3094302" y="52387"/>
                </a:lnTo>
                <a:lnTo>
                  <a:pt x="3135577" y="36512"/>
                </a:lnTo>
                <a:lnTo>
                  <a:pt x="3181614" y="20637"/>
                </a:lnTo>
                <a:lnTo>
                  <a:pt x="3234002" y="9525"/>
                </a:lnTo>
                <a:lnTo>
                  <a:pt x="3294327" y="3175"/>
                </a:lnTo>
                <a:lnTo>
                  <a:pt x="3361002" y="0"/>
                </a:lnTo>
                <a:lnTo>
                  <a:pt x="3430852" y="3175"/>
                </a:lnTo>
                <a:lnTo>
                  <a:pt x="3491177" y="9525"/>
                </a:lnTo>
                <a:lnTo>
                  <a:pt x="3543564" y="20637"/>
                </a:lnTo>
                <a:lnTo>
                  <a:pt x="3589602" y="36512"/>
                </a:lnTo>
                <a:lnTo>
                  <a:pt x="3630877" y="52387"/>
                </a:lnTo>
                <a:lnTo>
                  <a:pt x="3667389" y="68262"/>
                </a:lnTo>
                <a:lnTo>
                  <a:pt x="3705489" y="87312"/>
                </a:lnTo>
                <a:lnTo>
                  <a:pt x="3743589" y="106362"/>
                </a:lnTo>
                <a:lnTo>
                  <a:pt x="3780102" y="125412"/>
                </a:lnTo>
                <a:lnTo>
                  <a:pt x="3821377" y="141287"/>
                </a:lnTo>
                <a:lnTo>
                  <a:pt x="3867414" y="155575"/>
                </a:lnTo>
                <a:lnTo>
                  <a:pt x="3919802" y="166687"/>
                </a:lnTo>
                <a:lnTo>
                  <a:pt x="3980127" y="174625"/>
                </a:lnTo>
                <a:lnTo>
                  <a:pt x="4048389" y="176212"/>
                </a:lnTo>
                <a:lnTo>
                  <a:pt x="4116652" y="174625"/>
                </a:lnTo>
                <a:lnTo>
                  <a:pt x="4176977" y="166687"/>
                </a:lnTo>
                <a:lnTo>
                  <a:pt x="4229364" y="155575"/>
                </a:lnTo>
                <a:lnTo>
                  <a:pt x="4275402" y="141287"/>
                </a:lnTo>
                <a:lnTo>
                  <a:pt x="4316677" y="125412"/>
                </a:lnTo>
                <a:lnTo>
                  <a:pt x="4353189" y="106362"/>
                </a:lnTo>
                <a:lnTo>
                  <a:pt x="4429389" y="68262"/>
                </a:lnTo>
                <a:lnTo>
                  <a:pt x="4465902" y="52387"/>
                </a:lnTo>
                <a:lnTo>
                  <a:pt x="4507177" y="36512"/>
                </a:lnTo>
                <a:lnTo>
                  <a:pt x="4553215" y="20637"/>
                </a:lnTo>
                <a:lnTo>
                  <a:pt x="4605602" y="9525"/>
                </a:lnTo>
                <a:lnTo>
                  <a:pt x="4665928" y="3175"/>
                </a:lnTo>
                <a:lnTo>
                  <a:pt x="4734189" y="0"/>
                </a:lnTo>
                <a:lnTo>
                  <a:pt x="4802453" y="3175"/>
                </a:lnTo>
                <a:lnTo>
                  <a:pt x="4862777" y="9525"/>
                </a:lnTo>
                <a:lnTo>
                  <a:pt x="4915165" y="20637"/>
                </a:lnTo>
                <a:lnTo>
                  <a:pt x="4961201" y="36512"/>
                </a:lnTo>
                <a:lnTo>
                  <a:pt x="5002477" y="52387"/>
                </a:lnTo>
                <a:lnTo>
                  <a:pt x="5038989" y="68262"/>
                </a:lnTo>
                <a:lnTo>
                  <a:pt x="5077090" y="87312"/>
                </a:lnTo>
                <a:lnTo>
                  <a:pt x="5115189" y="106362"/>
                </a:lnTo>
                <a:lnTo>
                  <a:pt x="5151701" y="125412"/>
                </a:lnTo>
                <a:lnTo>
                  <a:pt x="5192977" y="141287"/>
                </a:lnTo>
                <a:lnTo>
                  <a:pt x="5239014" y="155575"/>
                </a:lnTo>
                <a:lnTo>
                  <a:pt x="5291401" y="166687"/>
                </a:lnTo>
                <a:lnTo>
                  <a:pt x="5351727" y="174625"/>
                </a:lnTo>
                <a:lnTo>
                  <a:pt x="5410199" y="175985"/>
                </a:lnTo>
                <a:lnTo>
                  <a:pt x="5468671" y="174625"/>
                </a:lnTo>
                <a:lnTo>
                  <a:pt x="5528996" y="166687"/>
                </a:lnTo>
                <a:lnTo>
                  <a:pt x="5581383" y="155575"/>
                </a:lnTo>
                <a:lnTo>
                  <a:pt x="5627421" y="141287"/>
                </a:lnTo>
                <a:lnTo>
                  <a:pt x="5668696" y="125412"/>
                </a:lnTo>
                <a:lnTo>
                  <a:pt x="5705209" y="106362"/>
                </a:lnTo>
                <a:lnTo>
                  <a:pt x="5743308" y="87312"/>
                </a:lnTo>
                <a:lnTo>
                  <a:pt x="5781408" y="68262"/>
                </a:lnTo>
                <a:lnTo>
                  <a:pt x="5817921" y="52387"/>
                </a:lnTo>
                <a:lnTo>
                  <a:pt x="5859196" y="36512"/>
                </a:lnTo>
                <a:lnTo>
                  <a:pt x="5905234" y="20637"/>
                </a:lnTo>
                <a:lnTo>
                  <a:pt x="5957621" y="9525"/>
                </a:lnTo>
                <a:lnTo>
                  <a:pt x="6017947" y="3175"/>
                </a:lnTo>
                <a:lnTo>
                  <a:pt x="6086209" y="0"/>
                </a:lnTo>
                <a:lnTo>
                  <a:pt x="6095999" y="455"/>
                </a:lnTo>
                <a:lnTo>
                  <a:pt x="6105789" y="0"/>
                </a:lnTo>
                <a:lnTo>
                  <a:pt x="6174052" y="3175"/>
                </a:lnTo>
                <a:lnTo>
                  <a:pt x="6234377" y="9525"/>
                </a:lnTo>
                <a:lnTo>
                  <a:pt x="6286764" y="20637"/>
                </a:lnTo>
                <a:lnTo>
                  <a:pt x="6332802" y="36512"/>
                </a:lnTo>
                <a:lnTo>
                  <a:pt x="6374077" y="52387"/>
                </a:lnTo>
                <a:lnTo>
                  <a:pt x="6410589" y="68262"/>
                </a:lnTo>
                <a:lnTo>
                  <a:pt x="6448689" y="87312"/>
                </a:lnTo>
                <a:lnTo>
                  <a:pt x="6486789" y="106362"/>
                </a:lnTo>
                <a:lnTo>
                  <a:pt x="6523302" y="125412"/>
                </a:lnTo>
                <a:lnTo>
                  <a:pt x="6564577" y="141287"/>
                </a:lnTo>
                <a:lnTo>
                  <a:pt x="6610614" y="155575"/>
                </a:lnTo>
                <a:lnTo>
                  <a:pt x="6663002" y="166687"/>
                </a:lnTo>
                <a:lnTo>
                  <a:pt x="6723327" y="174625"/>
                </a:lnTo>
                <a:lnTo>
                  <a:pt x="6781799" y="175985"/>
                </a:lnTo>
                <a:lnTo>
                  <a:pt x="6840271" y="174625"/>
                </a:lnTo>
                <a:lnTo>
                  <a:pt x="6900596" y="166687"/>
                </a:lnTo>
                <a:lnTo>
                  <a:pt x="6952983" y="155575"/>
                </a:lnTo>
                <a:lnTo>
                  <a:pt x="6999021" y="141287"/>
                </a:lnTo>
                <a:lnTo>
                  <a:pt x="7040296" y="125412"/>
                </a:lnTo>
                <a:lnTo>
                  <a:pt x="7076808" y="106362"/>
                </a:lnTo>
                <a:lnTo>
                  <a:pt x="7114908" y="87312"/>
                </a:lnTo>
                <a:lnTo>
                  <a:pt x="7153008" y="68262"/>
                </a:lnTo>
                <a:lnTo>
                  <a:pt x="7189521" y="52387"/>
                </a:lnTo>
                <a:lnTo>
                  <a:pt x="7230796" y="36512"/>
                </a:lnTo>
                <a:lnTo>
                  <a:pt x="7276833" y="20637"/>
                </a:lnTo>
                <a:lnTo>
                  <a:pt x="7329221" y="9525"/>
                </a:lnTo>
                <a:lnTo>
                  <a:pt x="7389546" y="3175"/>
                </a:lnTo>
                <a:lnTo>
                  <a:pt x="7457808" y="0"/>
                </a:lnTo>
                <a:lnTo>
                  <a:pt x="7526071" y="3175"/>
                </a:lnTo>
                <a:lnTo>
                  <a:pt x="7586396" y="9525"/>
                </a:lnTo>
                <a:lnTo>
                  <a:pt x="7638783" y="20637"/>
                </a:lnTo>
                <a:lnTo>
                  <a:pt x="7684821" y="36512"/>
                </a:lnTo>
                <a:lnTo>
                  <a:pt x="7726096" y="52387"/>
                </a:lnTo>
                <a:lnTo>
                  <a:pt x="7762608" y="68262"/>
                </a:lnTo>
                <a:lnTo>
                  <a:pt x="7800708" y="87312"/>
                </a:lnTo>
                <a:lnTo>
                  <a:pt x="7838808" y="106362"/>
                </a:lnTo>
                <a:lnTo>
                  <a:pt x="7875321" y="125412"/>
                </a:lnTo>
                <a:lnTo>
                  <a:pt x="7916596" y="141287"/>
                </a:lnTo>
                <a:lnTo>
                  <a:pt x="7962633" y="155575"/>
                </a:lnTo>
                <a:lnTo>
                  <a:pt x="8015021" y="166687"/>
                </a:lnTo>
                <a:lnTo>
                  <a:pt x="8075346" y="174625"/>
                </a:lnTo>
                <a:lnTo>
                  <a:pt x="8143608" y="176212"/>
                </a:lnTo>
                <a:lnTo>
                  <a:pt x="8211871" y="174625"/>
                </a:lnTo>
                <a:lnTo>
                  <a:pt x="8272196" y="166687"/>
                </a:lnTo>
                <a:lnTo>
                  <a:pt x="8324583" y="155575"/>
                </a:lnTo>
                <a:lnTo>
                  <a:pt x="8370621" y="141287"/>
                </a:lnTo>
                <a:lnTo>
                  <a:pt x="8411896" y="125412"/>
                </a:lnTo>
                <a:lnTo>
                  <a:pt x="8448408" y="106362"/>
                </a:lnTo>
                <a:lnTo>
                  <a:pt x="8486508" y="87312"/>
                </a:lnTo>
                <a:lnTo>
                  <a:pt x="8524608" y="68262"/>
                </a:lnTo>
                <a:lnTo>
                  <a:pt x="8561120" y="52387"/>
                </a:lnTo>
                <a:lnTo>
                  <a:pt x="8602396" y="36512"/>
                </a:lnTo>
                <a:lnTo>
                  <a:pt x="8648432" y="20637"/>
                </a:lnTo>
                <a:lnTo>
                  <a:pt x="8700820" y="9525"/>
                </a:lnTo>
                <a:lnTo>
                  <a:pt x="8761146" y="3175"/>
                </a:lnTo>
                <a:lnTo>
                  <a:pt x="8827820" y="0"/>
                </a:lnTo>
                <a:lnTo>
                  <a:pt x="8897670" y="3175"/>
                </a:lnTo>
                <a:lnTo>
                  <a:pt x="8957996" y="9525"/>
                </a:lnTo>
                <a:lnTo>
                  <a:pt x="9010382" y="20637"/>
                </a:lnTo>
                <a:lnTo>
                  <a:pt x="9056420" y="36512"/>
                </a:lnTo>
                <a:lnTo>
                  <a:pt x="9097696" y="52387"/>
                </a:lnTo>
                <a:lnTo>
                  <a:pt x="9134208" y="68262"/>
                </a:lnTo>
                <a:lnTo>
                  <a:pt x="9172308" y="87312"/>
                </a:lnTo>
                <a:lnTo>
                  <a:pt x="9210408" y="106362"/>
                </a:lnTo>
                <a:lnTo>
                  <a:pt x="9246920" y="125412"/>
                </a:lnTo>
                <a:lnTo>
                  <a:pt x="9288196" y="141287"/>
                </a:lnTo>
                <a:lnTo>
                  <a:pt x="9334232" y="155575"/>
                </a:lnTo>
                <a:lnTo>
                  <a:pt x="9386620" y="166687"/>
                </a:lnTo>
                <a:lnTo>
                  <a:pt x="9446946" y="174625"/>
                </a:lnTo>
                <a:lnTo>
                  <a:pt x="9515208" y="176212"/>
                </a:lnTo>
                <a:lnTo>
                  <a:pt x="9583470" y="174625"/>
                </a:lnTo>
                <a:lnTo>
                  <a:pt x="9643796" y="166687"/>
                </a:lnTo>
                <a:lnTo>
                  <a:pt x="9696182" y="155575"/>
                </a:lnTo>
                <a:lnTo>
                  <a:pt x="9742220" y="141287"/>
                </a:lnTo>
                <a:lnTo>
                  <a:pt x="9783496" y="125412"/>
                </a:lnTo>
                <a:lnTo>
                  <a:pt x="9820008" y="106362"/>
                </a:lnTo>
                <a:lnTo>
                  <a:pt x="9896208" y="68262"/>
                </a:lnTo>
                <a:lnTo>
                  <a:pt x="9932720" y="52387"/>
                </a:lnTo>
                <a:lnTo>
                  <a:pt x="9973996" y="36512"/>
                </a:lnTo>
                <a:lnTo>
                  <a:pt x="10020032" y="20637"/>
                </a:lnTo>
                <a:lnTo>
                  <a:pt x="10072420" y="9525"/>
                </a:lnTo>
                <a:lnTo>
                  <a:pt x="10132746" y="3175"/>
                </a:lnTo>
                <a:lnTo>
                  <a:pt x="10201008" y="0"/>
                </a:lnTo>
                <a:lnTo>
                  <a:pt x="10269270" y="3175"/>
                </a:lnTo>
                <a:lnTo>
                  <a:pt x="10329596" y="9525"/>
                </a:lnTo>
                <a:lnTo>
                  <a:pt x="10381982" y="20637"/>
                </a:lnTo>
                <a:lnTo>
                  <a:pt x="10428020" y="36512"/>
                </a:lnTo>
                <a:lnTo>
                  <a:pt x="10469296" y="52387"/>
                </a:lnTo>
                <a:lnTo>
                  <a:pt x="10505808" y="68262"/>
                </a:lnTo>
                <a:lnTo>
                  <a:pt x="10543908" y="87312"/>
                </a:lnTo>
                <a:lnTo>
                  <a:pt x="10582008" y="106362"/>
                </a:lnTo>
                <a:lnTo>
                  <a:pt x="10618520" y="125412"/>
                </a:lnTo>
                <a:lnTo>
                  <a:pt x="10659796" y="141287"/>
                </a:lnTo>
                <a:lnTo>
                  <a:pt x="10705832" y="155575"/>
                </a:lnTo>
                <a:lnTo>
                  <a:pt x="10758220" y="166687"/>
                </a:lnTo>
                <a:lnTo>
                  <a:pt x="10818546" y="174625"/>
                </a:lnTo>
                <a:lnTo>
                  <a:pt x="10886808" y="176212"/>
                </a:lnTo>
                <a:lnTo>
                  <a:pt x="10955070" y="174625"/>
                </a:lnTo>
                <a:lnTo>
                  <a:pt x="11015396" y="166687"/>
                </a:lnTo>
                <a:lnTo>
                  <a:pt x="11067782" y="155575"/>
                </a:lnTo>
                <a:lnTo>
                  <a:pt x="11113820" y="141287"/>
                </a:lnTo>
                <a:lnTo>
                  <a:pt x="11155096" y="125412"/>
                </a:lnTo>
                <a:lnTo>
                  <a:pt x="11191608" y="106362"/>
                </a:lnTo>
                <a:lnTo>
                  <a:pt x="11229708" y="87312"/>
                </a:lnTo>
                <a:lnTo>
                  <a:pt x="11267808" y="68262"/>
                </a:lnTo>
                <a:lnTo>
                  <a:pt x="11304320" y="52387"/>
                </a:lnTo>
                <a:lnTo>
                  <a:pt x="11345596" y="36512"/>
                </a:lnTo>
                <a:lnTo>
                  <a:pt x="11391632" y="20637"/>
                </a:lnTo>
                <a:lnTo>
                  <a:pt x="11444020" y="9525"/>
                </a:lnTo>
                <a:lnTo>
                  <a:pt x="11504346" y="3175"/>
                </a:lnTo>
                <a:lnTo>
                  <a:pt x="11572608" y="0"/>
                </a:lnTo>
                <a:lnTo>
                  <a:pt x="11640870" y="3175"/>
                </a:lnTo>
                <a:lnTo>
                  <a:pt x="11701196" y="9525"/>
                </a:lnTo>
                <a:lnTo>
                  <a:pt x="11753582" y="20637"/>
                </a:lnTo>
                <a:lnTo>
                  <a:pt x="11799620" y="36512"/>
                </a:lnTo>
                <a:lnTo>
                  <a:pt x="11840896" y="52387"/>
                </a:lnTo>
                <a:lnTo>
                  <a:pt x="11877408" y="68262"/>
                </a:lnTo>
                <a:lnTo>
                  <a:pt x="11915508" y="87312"/>
                </a:lnTo>
                <a:lnTo>
                  <a:pt x="11953608" y="106362"/>
                </a:lnTo>
                <a:lnTo>
                  <a:pt x="11990120" y="125412"/>
                </a:lnTo>
                <a:lnTo>
                  <a:pt x="12031396" y="141287"/>
                </a:lnTo>
                <a:lnTo>
                  <a:pt x="12077432" y="155575"/>
                </a:lnTo>
                <a:lnTo>
                  <a:pt x="12129820" y="166688"/>
                </a:lnTo>
                <a:lnTo>
                  <a:pt x="12190146" y="174625"/>
                </a:lnTo>
                <a:lnTo>
                  <a:pt x="12192000" y="174668"/>
                </a:lnTo>
                <a:lnTo>
                  <a:pt x="12192000" y="319046"/>
                </a:lnTo>
                <a:lnTo>
                  <a:pt x="12190146" y="319003"/>
                </a:lnTo>
                <a:lnTo>
                  <a:pt x="12129820" y="311066"/>
                </a:lnTo>
                <a:lnTo>
                  <a:pt x="12077432" y="299953"/>
                </a:lnTo>
                <a:lnTo>
                  <a:pt x="12031396" y="285665"/>
                </a:lnTo>
                <a:lnTo>
                  <a:pt x="11990120" y="269790"/>
                </a:lnTo>
                <a:lnTo>
                  <a:pt x="11953608" y="250740"/>
                </a:lnTo>
                <a:lnTo>
                  <a:pt x="11915508" y="231690"/>
                </a:lnTo>
                <a:lnTo>
                  <a:pt x="11877408" y="212640"/>
                </a:lnTo>
                <a:lnTo>
                  <a:pt x="11840896" y="196765"/>
                </a:lnTo>
                <a:lnTo>
                  <a:pt x="11799620" y="180890"/>
                </a:lnTo>
                <a:lnTo>
                  <a:pt x="11753582" y="165015"/>
                </a:lnTo>
                <a:lnTo>
                  <a:pt x="11701196" y="153903"/>
                </a:lnTo>
                <a:lnTo>
                  <a:pt x="11640870" y="147553"/>
                </a:lnTo>
                <a:lnTo>
                  <a:pt x="11572608" y="144378"/>
                </a:lnTo>
                <a:lnTo>
                  <a:pt x="11504346" y="147553"/>
                </a:lnTo>
                <a:lnTo>
                  <a:pt x="11444020" y="153903"/>
                </a:lnTo>
                <a:lnTo>
                  <a:pt x="11391632" y="165015"/>
                </a:lnTo>
                <a:lnTo>
                  <a:pt x="11345596" y="180890"/>
                </a:lnTo>
                <a:lnTo>
                  <a:pt x="11304320" y="196765"/>
                </a:lnTo>
                <a:lnTo>
                  <a:pt x="11267808" y="212640"/>
                </a:lnTo>
                <a:lnTo>
                  <a:pt x="11229708" y="231690"/>
                </a:lnTo>
                <a:lnTo>
                  <a:pt x="11191608" y="250740"/>
                </a:lnTo>
                <a:lnTo>
                  <a:pt x="11155096" y="269790"/>
                </a:lnTo>
                <a:lnTo>
                  <a:pt x="11113820" y="285665"/>
                </a:lnTo>
                <a:lnTo>
                  <a:pt x="11067782" y="299953"/>
                </a:lnTo>
                <a:lnTo>
                  <a:pt x="11015396" y="311065"/>
                </a:lnTo>
                <a:lnTo>
                  <a:pt x="10955070" y="319003"/>
                </a:lnTo>
                <a:lnTo>
                  <a:pt x="10886808" y="320590"/>
                </a:lnTo>
                <a:lnTo>
                  <a:pt x="10818546" y="319003"/>
                </a:lnTo>
                <a:lnTo>
                  <a:pt x="10758220" y="311065"/>
                </a:lnTo>
                <a:lnTo>
                  <a:pt x="10705832" y="299953"/>
                </a:lnTo>
                <a:lnTo>
                  <a:pt x="10659796" y="285665"/>
                </a:lnTo>
                <a:lnTo>
                  <a:pt x="10618520" y="269790"/>
                </a:lnTo>
                <a:lnTo>
                  <a:pt x="10582008" y="250740"/>
                </a:lnTo>
                <a:lnTo>
                  <a:pt x="10543908" y="231690"/>
                </a:lnTo>
                <a:lnTo>
                  <a:pt x="10505808" y="212640"/>
                </a:lnTo>
                <a:lnTo>
                  <a:pt x="10469296" y="196765"/>
                </a:lnTo>
                <a:lnTo>
                  <a:pt x="10428020" y="180890"/>
                </a:lnTo>
                <a:lnTo>
                  <a:pt x="10381982" y="165015"/>
                </a:lnTo>
                <a:lnTo>
                  <a:pt x="10329596" y="153903"/>
                </a:lnTo>
                <a:lnTo>
                  <a:pt x="10269270" y="147553"/>
                </a:lnTo>
                <a:lnTo>
                  <a:pt x="10201008" y="144378"/>
                </a:lnTo>
                <a:lnTo>
                  <a:pt x="10132746" y="147553"/>
                </a:lnTo>
                <a:lnTo>
                  <a:pt x="10072420" y="153903"/>
                </a:lnTo>
                <a:lnTo>
                  <a:pt x="10020032" y="165015"/>
                </a:lnTo>
                <a:lnTo>
                  <a:pt x="9973996" y="180890"/>
                </a:lnTo>
                <a:lnTo>
                  <a:pt x="9932720" y="196765"/>
                </a:lnTo>
                <a:lnTo>
                  <a:pt x="9896208" y="212640"/>
                </a:lnTo>
                <a:lnTo>
                  <a:pt x="9820008" y="250740"/>
                </a:lnTo>
                <a:lnTo>
                  <a:pt x="9783496" y="269790"/>
                </a:lnTo>
                <a:lnTo>
                  <a:pt x="9742220" y="285665"/>
                </a:lnTo>
                <a:lnTo>
                  <a:pt x="9696182" y="299953"/>
                </a:lnTo>
                <a:lnTo>
                  <a:pt x="9643796" y="311065"/>
                </a:lnTo>
                <a:lnTo>
                  <a:pt x="9583470" y="319003"/>
                </a:lnTo>
                <a:lnTo>
                  <a:pt x="9515208" y="320590"/>
                </a:lnTo>
                <a:lnTo>
                  <a:pt x="9446946" y="319003"/>
                </a:lnTo>
                <a:lnTo>
                  <a:pt x="9386620" y="311065"/>
                </a:lnTo>
                <a:lnTo>
                  <a:pt x="9334232" y="299953"/>
                </a:lnTo>
                <a:lnTo>
                  <a:pt x="9288196" y="285665"/>
                </a:lnTo>
                <a:lnTo>
                  <a:pt x="9246920" y="269790"/>
                </a:lnTo>
                <a:lnTo>
                  <a:pt x="9210408" y="250740"/>
                </a:lnTo>
                <a:lnTo>
                  <a:pt x="9172308" y="231690"/>
                </a:lnTo>
                <a:lnTo>
                  <a:pt x="9134208" y="212640"/>
                </a:lnTo>
                <a:lnTo>
                  <a:pt x="9097696" y="196765"/>
                </a:lnTo>
                <a:lnTo>
                  <a:pt x="9056420" y="180890"/>
                </a:lnTo>
                <a:lnTo>
                  <a:pt x="9010382" y="165015"/>
                </a:lnTo>
                <a:lnTo>
                  <a:pt x="8957996" y="153903"/>
                </a:lnTo>
                <a:lnTo>
                  <a:pt x="8897670" y="147553"/>
                </a:lnTo>
                <a:lnTo>
                  <a:pt x="8827820" y="144378"/>
                </a:lnTo>
                <a:lnTo>
                  <a:pt x="8761146" y="147553"/>
                </a:lnTo>
                <a:lnTo>
                  <a:pt x="8700820" y="153903"/>
                </a:lnTo>
                <a:lnTo>
                  <a:pt x="8648432" y="165015"/>
                </a:lnTo>
                <a:lnTo>
                  <a:pt x="8602396" y="180890"/>
                </a:lnTo>
                <a:lnTo>
                  <a:pt x="8561120" y="196765"/>
                </a:lnTo>
                <a:lnTo>
                  <a:pt x="8524608" y="212640"/>
                </a:lnTo>
                <a:lnTo>
                  <a:pt x="8486508" y="231690"/>
                </a:lnTo>
                <a:lnTo>
                  <a:pt x="8448408" y="250740"/>
                </a:lnTo>
                <a:lnTo>
                  <a:pt x="8411896" y="269790"/>
                </a:lnTo>
                <a:lnTo>
                  <a:pt x="8370621" y="285665"/>
                </a:lnTo>
                <a:lnTo>
                  <a:pt x="8324583" y="299953"/>
                </a:lnTo>
                <a:lnTo>
                  <a:pt x="8272196" y="311065"/>
                </a:lnTo>
                <a:lnTo>
                  <a:pt x="8211871" y="319003"/>
                </a:lnTo>
                <a:lnTo>
                  <a:pt x="8143608" y="320590"/>
                </a:lnTo>
                <a:lnTo>
                  <a:pt x="8075346" y="319003"/>
                </a:lnTo>
                <a:lnTo>
                  <a:pt x="8015021" y="311065"/>
                </a:lnTo>
                <a:lnTo>
                  <a:pt x="7962633" y="299953"/>
                </a:lnTo>
                <a:lnTo>
                  <a:pt x="7916596" y="285665"/>
                </a:lnTo>
                <a:lnTo>
                  <a:pt x="7875321" y="269790"/>
                </a:lnTo>
                <a:lnTo>
                  <a:pt x="7838808" y="250740"/>
                </a:lnTo>
                <a:lnTo>
                  <a:pt x="7800708" y="231690"/>
                </a:lnTo>
                <a:lnTo>
                  <a:pt x="7762608" y="212640"/>
                </a:lnTo>
                <a:lnTo>
                  <a:pt x="7726096" y="196765"/>
                </a:lnTo>
                <a:lnTo>
                  <a:pt x="7684821" y="180890"/>
                </a:lnTo>
                <a:lnTo>
                  <a:pt x="7638783" y="165015"/>
                </a:lnTo>
                <a:lnTo>
                  <a:pt x="7586396" y="153903"/>
                </a:lnTo>
                <a:lnTo>
                  <a:pt x="7526071" y="147553"/>
                </a:lnTo>
                <a:lnTo>
                  <a:pt x="7457808" y="144378"/>
                </a:lnTo>
                <a:lnTo>
                  <a:pt x="7389546" y="147553"/>
                </a:lnTo>
                <a:lnTo>
                  <a:pt x="7329221" y="153903"/>
                </a:lnTo>
                <a:lnTo>
                  <a:pt x="7276833" y="165015"/>
                </a:lnTo>
                <a:lnTo>
                  <a:pt x="7230796" y="180890"/>
                </a:lnTo>
                <a:lnTo>
                  <a:pt x="7189521" y="196765"/>
                </a:lnTo>
                <a:lnTo>
                  <a:pt x="7153008" y="212640"/>
                </a:lnTo>
                <a:lnTo>
                  <a:pt x="7114908" y="231690"/>
                </a:lnTo>
                <a:lnTo>
                  <a:pt x="7076808" y="250740"/>
                </a:lnTo>
                <a:lnTo>
                  <a:pt x="7040296" y="269790"/>
                </a:lnTo>
                <a:lnTo>
                  <a:pt x="6999021" y="285665"/>
                </a:lnTo>
                <a:lnTo>
                  <a:pt x="6952983" y="299953"/>
                </a:lnTo>
                <a:lnTo>
                  <a:pt x="6900596" y="311065"/>
                </a:lnTo>
                <a:lnTo>
                  <a:pt x="6840271" y="319003"/>
                </a:lnTo>
                <a:lnTo>
                  <a:pt x="6781799" y="320363"/>
                </a:lnTo>
                <a:lnTo>
                  <a:pt x="6723327" y="319003"/>
                </a:lnTo>
                <a:lnTo>
                  <a:pt x="6663002" y="311065"/>
                </a:lnTo>
                <a:lnTo>
                  <a:pt x="6610614" y="299953"/>
                </a:lnTo>
                <a:lnTo>
                  <a:pt x="6564577" y="285665"/>
                </a:lnTo>
                <a:lnTo>
                  <a:pt x="6523302" y="269790"/>
                </a:lnTo>
                <a:lnTo>
                  <a:pt x="6486789" y="250740"/>
                </a:lnTo>
                <a:lnTo>
                  <a:pt x="6448689" y="231690"/>
                </a:lnTo>
                <a:lnTo>
                  <a:pt x="6410589" y="212640"/>
                </a:lnTo>
                <a:lnTo>
                  <a:pt x="6374077" y="196765"/>
                </a:lnTo>
                <a:lnTo>
                  <a:pt x="6332802" y="180890"/>
                </a:lnTo>
                <a:lnTo>
                  <a:pt x="6286764" y="165015"/>
                </a:lnTo>
                <a:lnTo>
                  <a:pt x="6234377" y="153903"/>
                </a:lnTo>
                <a:lnTo>
                  <a:pt x="6174052" y="147553"/>
                </a:lnTo>
                <a:lnTo>
                  <a:pt x="6105789" y="144378"/>
                </a:lnTo>
                <a:lnTo>
                  <a:pt x="6095999" y="144833"/>
                </a:lnTo>
                <a:lnTo>
                  <a:pt x="6086209" y="144378"/>
                </a:lnTo>
                <a:lnTo>
                  <a:pt x="6017947" y="147553"/>
                </a:lnTo>
                <a:lnTo>
                  <a:pt x="5957621" y="153903"/>
                </a:lnTo>
                <a:lnTo>
                  <a:pt x="5905234" y="165015"/>
                </a:lnTo>
                <a:lnTo>
                  <a:pt x="5859196" y="180890"/>
                </a:lnTo>
                <a:lnTo>
                  <a:pt x="5817921" y="196765"/>
                </a:lnTo>
                <a:lnTo>
                  <a:pt x="5781408" y="212640"/>
                </a:lnTo>
                <a:lnTo>
                  <a:pt x="5743308" y="231690"/>
                </a:lnTo>
                <a:lnTo>
                  <a:pt x="5705209" y="250740"/>
                </a:lnTo>
                <a:lnTo>
                  <a:pt x="5668696" y="269790"/>
                </a:lnTo>
                <a:lnTo>
                  <a:pt x="5627421" y="285665"/>
                </a:lnTo>
                <a:lnTo>
                  <a:pt x="5581383" y="299953"/>
                </a:lnTo>
                <a:lnTo>
                  <a:pt x="5528996" y="311065"/>
                </a:lnTo>
                <a:lnTo>
                  <a:pt x="5468671" y="319003"/>
                </a:lnTo>
                <a:lnTo>
                  <a:pt x="5410199" y="320363"/>
                </a:lnTo>
                <a:lnTo>
                  <a:pt x="5351727" y="319003"/>
                </a:lnTo>
                <a:lnTo>
                  <a:pt x="5291401" y="311065"/>
                </a:lnTo>
                <a:lnTo>
                  <a:pt x="5239014" y="299953"/>
                </a:lnTo>
                <a:lnTo>
                  <a:pt x="5192977" y="285665"/>
                </a:lnTo>
                <a:lnTo>
                  <a:pt x="5151701" y="269790"/>
                </a:lnTo>
                <a:lnTo>
                  <a:pt x="5115189" y="250740"/>
                </a:lnTo>
                <a:lnTo>
                  <a:pt x="5077090" y="231690"/>
                </a:lnTo>
                <a:lnTo>
                  <a:pt x="5038989" y="212640"/>
                </a:lnTo>
                <a:lnTo>
                  <a:pt x="5002477" y="196765"/>
                </a:lnTo>
                <a:lnTo>
                  <a:pt x="4961201" y="180890"/>
                </a:lnTo>
                <a:lnTo>
                  <a:pt x="4915165" y="165015"/>
                </a:lnTo>
                <a:lnTo>
                  <a:pt x="4862777" y="153903"/>
                </a:lnTo>
                <a:lnTo>
                  <a:pt x="4802453" y="147553"/>
                </a:lnTo>
                <a:lnTo>
                  <a:pt x="4734189" y="144378"/>
                </a:lnTo>
                <a:lnTo>
                  <a:pt x="4665928" y="147553"/>
                </a:lnTo>
                <a:lnTo>
                  <a:pt x="4605602" y="153903"/>
                </a:lnTo>
                <a:lnTo>
                  <a:pt x="4553215" y="165015"/>
                </a:lnTo>
                <a:lnTo>
                  <a:pt x="4507177" y="180890"/>
                </a:lnTo>
                <a:lnTo>
                  <a:pt x="4465902" y="196765"/>
                </a:lnTo>
                <a:lnTo>
                  <a:pt x="4429389" y="212640"/>
                </a:lnTo>
                <a:lnTo>
                  <a:pt x="4353189" y="250740"/>
                </a:lnTo>
                <a:lnTo>
                  <a:pt x="4316677" y="269790"/>
                </a:lnTo>
                <a:lnTo>
                  <a:pt x="4275402" y="285665"/>
                </a:lnTo>
                <a:lnTo>
                  <a:pt x="4229364" y="299953"/>
                </a:lnTo>
                <a:lnTo>
                  <a:pt x="4176977" y="311065"/>
                </a:lnTo>
                <a:lnTo>
                  <a:pt x="4116652" y="319003"/>
                </a:lnTo>
                <a:lnTo>
                  <a:pt x="4048389" y="320590"/>
                </a:lnTo>
                <a:lnTo>
                  <a:pt x="3980127" y="319003"/>
                </a:lnTo>
                <a:lnTo>
                  <a:pt x="3919802" y="311065"/>
                </a:lnTo>
                <a:lnTo>
                  <a:pt x="3867414" y="299953"/>
                </a:lnTo>
                <a:lnTo>
                  <a:pt x="3821377" y="285665"/>
                </a:lnTo>
                <a:lnTo>
                  <a:pt x="3780102" y="269790"/>
                </a:lnTo>
                <a:lnTo>
                  <a:pt x="3743589" y="250740"/>
                </a:lnTo>
                <a:lnTo>
                  <a:pt x="3705489" y="231690"/>
                </a:lnTo>
                <a:lnTo>
                  <a:pt x="3667389" y="212640"/>
                </a:lnTo>
                <a:lnTo>
                  <a:pt x="3630877" y="196765"/>
                </a:lnTo>
                <a:lnTo>
                  <a:pt x="3589602" y="180890"/>
                </a:lnTo>
                <a:lnTo>
                  <a:pt x="3543564" y="165015"/>
                </a:lnTo>
                <a:lnTo>
                  <a:pt x="3491177" y="153903"/>
                </a:lnTo>
                <a:lnTo>
                  <a:pt x="3430852" y="147553"/>
                </a:lnTo>
                <a:lnTo>
                  <a:pt x="3361002" y="144378"/>
                </a:lnTo>
                <a:lnTo>
                  <a:pt x="3294327" y="147553"/>
                </a:lnTo>
                <a:lnTo>
                  <a:pt x="3234002" y="153903"/>
                </a:lnTo>
                <a:lnTo>
                  <a:pt x="3181614" y="165015"/>
                </a:lnTo>
                <a:lnTo>
                  <a:pt x="3135577" y="180890"/>
                </a:lnTo>
                <a:lnTo>
                  <a:pt x="3094302" y="196765"/>
                </a:lnTo>
                <a:lnTo>
                  <a:pt x="3057789" y="212640"/>
                </a:lnTo>
                <a:lnTo>
                  <a:pt x="3019689" y="231690"/>
                </a:lnTo>
                <a:lnTo>
                  <a:pt x="2981589" y="250740"/>
                </a:lnTo>
                <a:lnTo>
                  <a:pt x="2945077" y="269790"/>
                </a:lnTo>
                <a:lnTo>
                  <a:pt x="2903802" y="285665"/>
                </a:lnTo>
                <a:lnTo>
                  <a:pt x="2857764" y="299953"/>
                </a:lnTo>
                <a:lnTo>
                  <a:pt x="2805377" y="311065"/>
                </a:lnTo>
                <a:lnTo>
                  <a:pt x="2745052" y="319003"/>
                </a:lnTo>
                <a:lnTo>
                  <a:pt x="2676789" y="320590"/>
                </a:lnTo>
                <a:lnTo>
                  <a:pt x="2608527" y="319003"/>
                </a:lnTo>
                <a:lnTo>
                  <a:pt x="2548202" y="311065"/>
                </a:lnTo>
                <a:lnTo>
                  <a:pt x="2495814" y="299953"/>
                </a:lnTo>
                <a:lnTo>
                  <a:pt x="2449777" y="285665"/>
                </a:lnTo>
                <a:lnTo>
                  <a:pt x="2408502" y="269790"/>
                </a:lnTo>
                <a:lnTo>
                  <a:pt x="2371989" y="250740"/>
                </a:lnTo>
                <a:lnTo>
                  <a:pt x="2333889" y="231690"/>
                </a:lnTo>
                <a:lnTo>
                  <a:pt x="2295789" y="212640"/>
                </a:lnTo>
                <a:lnTo>
                  <a:pt x="2259277" y="196765"/>
                </a:lnTo>
                <a:lnTo>
                  <a:pt x="2218002" y="180890"/>
                </a:lnTo>
                <a:lnTo>
                  <a:pt x="2171964" y="165015"/>
                </a:lnTo>
                <a:lnTo>
                  <a:pt x="2119577" y="153903"/>
                </a:lnTo>
                <a:lnTo>
                  <a:pt x="2059252" y="147553"/>
                </a:lnTo>
                <a:lnTo>
                  <a:pt x="1990989" y="144378"/>
                </a:lnTo>
                <a:lnTo>
                  <a:pt x="1922727" y="147553"/>
                </a:lnTo>
                <a:lnTo>
                  <a:pt x="1862402" y="153903"/>
                </a:lnTo>
                <a:lnTo>
                  <a:pt x="1810014" y="165015"/>
                </a:lnTo>
                <a:lnTo>
                  <a:pt x="1763977" y="180890"/>
                </a:lnTo>
                <a:lnTo>
                  <a:pt x="1722702" y="196765"/>
                </a:lnTo>
                <a:lnTo>
                  <a:pt x="1686189" y="212640"/>
                </a:lnTo>
                <a:lnTo>
                  <a:pt x="1648089" y="231690"/>
                </a:lnTo>
                <a:lnTo>
                  <a:pt x="1609989" y="250740"/>
                </a:lnTo>
                <a:lnTo>
                  <a:pt x="1573477" y="269790"/>
                </a:lnTo>
                <a:lnTo>
                  <a:pt x="1532202" y="285665"/>
                </a:lnTo>
                <a:lnTo>
                  <a:pt x="1486164" y="299953"/>
                </a:lnTo>
                <a:lnTo>
                  <a:pt x="1433777" y="311065"/>
                </a:lnTo>
                <a:lnTo>
                  <a:pt x="1373452" y="319003"/>
                </a:lnTo>
                <a:lnTo>
                  <a:pt x="1305189" y="320590"/>
                </a:lnTo>
                <a:lnTo>
                  <a:pt x="1236927" y="319003"/>
                </a:lnTo>
                <a:lnTo>
                  <a:pt x="1176602" y="311065"/>
                </a:lnTo>
                <a:lnTo>
                  <a:pt x="1124214" y="299953"/>
                </a:lnTo>
                <a:lnTo>
                  <a:pt x="1078177" y="285665"/>
                </a:lnTo>
                <a:lnTo>
                  <a:pt x="1036902" y="269790"/>
                </a:lnTo>
                <a:lnTo>
                  <a:pt x="1000389" y="250740"/>
                </a:lnTo>
                <a:lnTo>
                  <a:pt x="962289" y="231690"/>
                </a:lnTo>
                <a:lnTo>
                  <a:pt x="924189" y="212640"/>
                </a:lnTo>
                <a:lnTo>
                  <a:pt x="887677" y="196765"/>
                </a:lnTo>
                <a:lnTo>
                  <a:pt x="846402" y="180890"/>
                </a:lnTo>
                <a:lnTo>
                  <a:pt x="800364" y="165015"/>
                </a:lnTo>
                <a:lnTo>
                  <a:pt x="747977" y="153903"/>
                </a:lnTo>
                <a:lnTo>
                  <a:pt x="687652" y="147553"/>
                </a:lnTo>
                <a:lnTo>
                  <a:pt x="619389" y="144378"/>
                </a:lnTo>
                <a:lnTo>
                  <a:pt x="551127" y="147553"/>
                </a:lnTo>
                <a:lnTo>
                  <a:pt x="490802" y="153903"/>
                </a:lnTo>
                <a:lnTo>
                  <a:pt x="438414" y="165015"/>
                </a:lnTo>
                <a:lnTo>
                  <a:pt x="392377" y="180890"/>
                </a:lnTo>
                <a:lnTo>
                  <a:pt x="351102" y="196765"/>
                </a:lnTo>
                <a:lnTo>
                  <a:pt x="314589" y="212640"/>
                </a:lnTo>
                <a:lnTo>
                  <a:pt x="276489" y="231690"/>
                </a:lnTo>
                <a:lnTo>
                  <a:pt x="238389" y="250740"/>
                </a:lnTo>
                <a:lnTo>
                  <a:pt x="201877" y="269790"/>
                </a:lnTo>
                <a:lnTo>
                  <a:pt x="160602" y="285665"/>
                </a:lnTo>
                <a:lnTo>
                  <a:pt x="114564" y="299953"/>
                </a:lnTo>
                <a:lnTo>
                  <a:pt x="62177" y="311065"/>
                </a:lnTo>
                <a:lnTo>
                  <a:pt x="1852" y="319003"/>
                </a:lnTo>
                <a:lnTo>
                  <a:pt x="0" y="319046"/>
                </a:lnTo>
                <a:lnTo>
                  <a:pt x="0" y="174668"/>
                </a:lnTo>
                <a:lnTo>
                  <a:pt x="1852" y="174625"/>
                </a:lnTo>
                <a:lnTo>
                  <a:pt x="62177" y="166687"/>
                </a:lnTo>
                <a:lnTo>
                  <a:pt x="114564" y="155575"/>
                </a:lnTo>
                <a:lnTo>
                  <a:pt x="160602" y="141287"/>
                </a:lnTo>
                <a:lnTo>
                  <a:pt x="201877" y="125412"/>
                </a:lnTo>
                <a:lnTo>
                  <a:pt x="238389" y="106362"/>
                </a:lnTo>
                <a:lnTo>
                  <a:pt x="276489" y="87312"/>
                </a:lnTo>
                <a:lnTo>
                  <a:pt x="314589" y="68262"/>
                </a:lnTo>
                <a:lnTo>
                  <a:pt x="351102" y="52387"/>
                </a:lnTo>
                <a:lnTo>
                  <a:pt x="392377" y="36512"/>
                </a:lnTo>
                <a:lnTo>
                  <a:pt x="438414" y="20637"/>
                </a:lnTo>
                <a:lnTo>
                  <a:pt x="490802" y="9525"/>
                </a:lnTo>
                <a:lnTo>
                  <a:pt x="551127" y="3175"/>
                </a:lnTo>
                <a:lnTo>
                  <a:pt x="619389"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4" name="Slide Number Placeholder 3">
            <a:extLst>
              <a:ext uri="{FF2B5EF4-FFF2-40B4-BE49-F238E27FC236}">
                <a16:creationId xmlns:a16="http://schemas.microsoft.com/office/drawing/2014/main" id="{A51EA6CD-6816-43F1-9ECE-1DAD382F959B}"/>
              </a:ext>
            </a:extLst>
          </p:cNvPr>
          <p:cNvSpPr>
            <a:spLocks noGrp="1"/>
          </p:cNvSpPr>
          <p:nvPr>
            <p:ph type="sldNum" sz="quarter" idx="12"/>
          </p:nvPr>
        </p:nvSpPr>
        <p:spPr>
          <a:xfrm>
            <a:off x="245090" y="6235655"/>
            <a:ext cx="659962" cy="491846"/>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C479D5F6-EDCB-402A-AC08-4943A1820E8F}" type="slidenum">
              <a:rPr kumimoji="0" lang="en-US" sz="1600" b="0" i="0" u="none" strike="noStrike" kern="1200" cap="none" spc="0" normalizeH="0" baseline="0" noProof="0" smtClean="0">
                <a:ln>
                  <a:noFill/>
                </a:ln>
                <a:solidFill>
                  <a:prstClr val="white">
                    <a:alpha val="60000"/>
                  </a:prstClr>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600"/>
                </a:spcAft>
                <a:buClrTx/>
                <a:buSzTx/>
                <a:buFontTx/>
                <a:buNone/>
                <a:tabLst/>
                <a:defRPr/>
              </a:pPr>
              <a:t>28</a:t>
            </a:fld>
            <a:endParaRPr kumimoji="0" lang="en-US" sz="1600" b="0" i="0" u="none" strike="noStrike" kern="1200" cap="none" spc="0" normalizeH="0" baseline="0" noProof="0" dirty="0">
              <a:ln>
                <a:noFill/>
              </a:ln>
              <a:solidFill>
                <a:prstClr val="white">
                  <a:alpha val="60000"/>
                </a:prstClr>
              </a:solidFill>
              <a:effectLst/>
              <a:uLnTx/>
              <a:uFillTx/>
              <a:latin typeface="Calibri" panose="020F0502020204030204"/>
              <a:ea typeface="+mn-ea"/>
              <a:cs typeface="Arial"/>
              <a:sym typeface="Arial"/>
            </a:endParaRPr>
          </a:p>
        </p:txBody>
      </p:sp>
      <p:sp>
        <p:nvSpPr>
          <p:cNvPr id="7" name="Google Shape;1004;p101">
            <a:extLst>
              <a:ext uri="{FF2B5EF4-FFF2-40B4-BE49-F238E27FC236}">
                <a16:creationId xmlns:a16="http://schemas.microsoft.com/office/drawing/2014/main" id="{29C53514-2FDD-4175-BD0A-8C4CB170812E}"/>
              </a:ext>
            </a:extLst>
          </p:cNvPr>
          <p:cNvSpPr txBox="1"/>
          <p:nvPr/>
        </p:nvSpPr>
        <p:spPr>
          <a:xfrm>
            <a:off x="548146" y="5857367"/>
            <a:ext cx="6685034" cy="895247"/>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488BC9"/>
              </a:buClr>
              <a:buSzPts val="3080"/>
              <a:buFont typeface="Noto Sans Symbols"/>
              <a:buNone/>
              <a:tabLst/>
              <a:defRPr/>
            </a:pP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13" name="Google Shape;1002;p101">
            <a:extLst>
              <a:ext uri="{FF2B5EF4-FFF2-40B4-BE49-F238E27FC236}">
                <a16:creationId xmlns:a16="http://schemas.microsoft.com/office/drawing/2014/main" id="{130E711F-CDBB-4BFB-B5FF-AB00A340D71E}"/>
              </a:ext>
            </a:extLst>
          </p:cNvPr>
          <p:cNvPicPr preferRelativeResize="0">
            <a:picLocks/>
          </p:cNvPicPr>
          <p:nvPr/>
        </p:nvPicPr>
        <p:blipFill rotWithShape="1">
          <a:blip r:embed="rId2">
            <a:alphaModFix/>
          </a:blip>
          <a:srcRect l="5887" r="-2338"/>
          <a:stretch/>
        </p:blipFill>
        <p:spPr>
          <a:xfrm>
            <a:off x="1554985" y="170850"/>
            <a:ext cx="6096059" cy="3895123"/>
          </a:xfrm>
          <a:prstGeom prst="rect">
            <a:avLst/>
          </a:prstGeom>
          <a:noFill/>
          <a:ln>
            <a:noFill/>
          </a:ln>
          <a:effectLst>
            <a:outerShdw blurRad="190500" algn="tl" rotWithShape="0">
              <a:schemeClr val="bg2">
                <a:alpha val="70000"/>
              </a:schemeClr>
            </a:outerShdw>
          </a:effectLst>
        </p:spPr>
      </p:pic>
    </p:spTree>
    <p:extLst>
      <p:ext uri="{BB962C8B-B14F-4D97-AF65-F5344CB8AC3E}">
        <p14:creationId xmlns:p14="http://schemas.microsoft.com/office/powerpoint/2010/main" val="42595410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6F86B24-402B-490A-9885-FED2DEAB6094}"/>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479D5F6-EDCB-402A-AC08-4943A1820E8F}" type="slidenum">
              <a:rPr kumimoji="0" lang="en-US" sz="16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29</a:t>
            </a:fld>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grpSp>
        <p:nvGrpSpPr>
          <p:cNvPr id="5" name="Google Shape;1099;p111">
            <a:extLst>
              <a:ext uri="{FF2B5EF4-FFF2-40B4-BE49-F238E27FC236}">
                <a16:creationId xmlns:a16="http://schemas.microsoft.com/office/drawing/2014/main" id="{8CD2B252-9474-4B28-B831-B4B5B5EAAD01}"/>
              </a:ext>
            </a:extLst>
          </p:cNvPr>
          <p:cNvGrpSpPr/>
          <p:nvPr/>
        </p:nvGrpSpPr>
        <p:grpSpPr>
          <a:xfrm>
            <a:off x="639320" y="2256811"/>
            <a:ext cx="6272225" cy="3420385"/>
            <a:chOff x="3050" y="392133"/>
            <a:chExt cx="6272225" cy="3420385"/>
          </a:xfrm>
        </p:grpSpPr>
        <p:sp>
          <p:nvSpPr>
            <p:cNvPr id="6" name="Google Shape;1100;p111">
              <a:extLst>
                <a:ext uri="{FF2B5EF4-FFF2-40B4-BE49-F238E27FC236}">
                  <a16:creationId xmlns:a16="http://schemas.microsoft.com/office/drawing/2014/main" id="{67421AC9-4ADE-4DC3-B0BE-13E9040916C5}"/>
                </a:ext>
              </a:extLst>
            </p:cNvPr>
            <p:cNvSpPr/>
            <p:nvPr/>
          </p:nvSpPr>
          <p:spPr>
            <a:xfrm>
              <a:off x="652923" y="2102326"/>
              <a:ext cx="426316" cy="1158714"/>
            </a:xfrm>
            <a:custGeom>
              <a:avLst/>
              <a:gdLst/>
              <a:ahLst/>
              <a:cxnLst/>
              <a:rect l="0" t="0" r="0" b="0"/>
              <a:pathLst>
                <a:path w="120000" h="120000" extrusionOk="0">
                  <a:moveTo>
                    <a:pt x="0" y="0"/>
                  </a:moveTo>
                  <a:lnTo>
                    <a:pt x="60000" y="0"/>
                  </a:lnTo>
                  <a:lnTo>
                    <a:pt x="60000" y="120000"/>
                  </a:lnTo>
                  <a:lnTo>
                    <a:pt x="120000" y="120000"/>
                  </a:lnTo>
                </a:path>
              </a:pathLst>
            </a:custGeom>
            <a:ln>
              <a:headEnd type="none" w="sm" len="sm"/>
              <a:tailEnd type="none" w="sm" len="sm"/>
            </a:ln>
          </p:spPr>
          <p:style>
            <a:lnRef idx="3">
              <a:schemeClr val="dk1"/>
            </a:lnRef>
            <a:fillRef idx="0">
              <a:schemeClr val="dk1"/>
            </a:fillRef>
            <a:effectRef idx="2">
              <a:schemeClr val="dk1"/>
            </a:effectRef>
            <a:fontRef idx="minor">
              <a:schemeClr val="tx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1101;p111">
              <a:extLst>
                <a:ext uri="{FF2B5EF4-FFF2-40B4-BE49-F238E27FC236}">
                  <a16:creationId xmlns:a16="http://schemas.microsoft.com/office/drawing/2014/main" id="{B6A3D6A3-1B22-4973-9D8B-CF707D03C913}"/>
                </a:ext>
              </a:extLst>
            </p:cNvPr>
            <p:cNvSpPr txBox="1"/>
            <p:nvPr/>
          </p:nvSpPr>
          <p:spPr>
            <a:xfrm>
              <a:off x="835215" y="2650816"/>
              <a:ext cx="61732" cy="61732"/>
            </a:xfrm>
            <a:prstGeom prst="rect">
              <a:avLst/>
            </a:prstGeom>
            <a:noFill/>
            <a:ln>
              <a:noFill/>
            </a:ln>
          </p:spPr>
          <p:txBody>
            <a:bodyPr spcFirstLastPara="1" wrap="square" lIns="12700" tIns="0" rIns="12700" bIns="0" anchor="ctr" anchorCtr="0">
              <a:noAutofit/>
            </a:bodyPr>
            <a:lstStyle/>
            <a:p>
              <a:pPr marL="0" marR="0" lvl="0" indent="0" algn="ctr" defTabSz="914400" rtl="0" eaLnBrk="1" fontAlgn="auto" latinLnBrk="0" hangingPunct="1">
                <a:lnSpc>
                  <a:spcPct val="90000"/>
                </a:lnSpc>
                <a:spcBef>
                  <a:spcPts val="0"/>
                </a:spcBef>
                <a:spcAft>
                  <a:spcPts val="0"/>
                </a:spcAft>
                <a:buClr>
                  <a:srgbClr val="5C6670"/>
                </a:buClr>
                <a:buSzPts val="500"/>
                <a:buFont typeface="Calibri"/>
                <a:buNone/>
                <a:tabLst/>
                <a:defRPr/>
              </a:pPr>
              <a:endParaRPr kumimoji="0" sz="500" b="0" i="0" u="none" strike="noStrike" kern="0" cap="none" spc="0" normalizeH="0" baseline="0" noProof="0">
                <a:ln>
                  <a:noFill/>
                </a:ln>
                <a:solidFill>
                  <a:srgbClr val="5C6670"/>
                </a:solidFill>
                <a:effectLst/>
                <a:uLnTx/>
                <a:uFillTx/>
                <a:latin typeface="Calibri"/>
                <a:ea typeface="Calibri"/>
                <a:cs typeface="Calibri"/>
                <a:sym typeface="Calibri"/>
              </a:endParaRPr>
            </a:p>
          </p:txBody>
        </p:sp>
        <p:sp>
          <p:nvSpPr>
            <p:cNvPr id="8" name="Google Shape;1102;p111">
              <a:extLst>
                <a:ext uri="{FF2B5EF4-FFF2-40B4-BE49-F238E27FC236}">
                  <a16:creationId xmlns:a16="http://schemas.microsoft.com/office/drawing/2014/main" id="{F15D075C-470B-4D7B-A8C8-060AAA2AC241}"/>
                </a:ext>
              </a:extLst>
            </p:cNvPr>
            <p:cNvSpPr/>
            <p:nvPr/>
          </p:nvSpPr>
          <p:spPr>
            <a:xfrm>
              <a:off x="652923" y="2102326"/>
              <a:ext cx="426316" cy="414960"/>
            </a:xfrm>
            <a:custGeom>
              <a:avLst/>
              <a:gdLst/>
              <a:ahLst/>
              <a:cxnLst/>
              <a:rect l="0" t="0" r="0" b="0"/>
              <a:pathLst>
                <a:path w="120000" h="120000" extrusionOk="0">
                  <a:moveTo>
                    <a:pt x="0" y="0"/>
                  </a:moveTo>
                  <a:lnTo>
                    <a:pt x="60000" y="0"/>
                  </a:lnTo>
                  <a:lnTo>
                    <a:pt x="60000" y="120000"/>
                  </a:lnTo>
                  <a:lnTo>
                    <a:pt x="120000" y="120000"/>
                  </a:lnTo>
                </a:path>
              </a:pathLst>
            </a:custGeom>
            <a:ln>
              <a:headEnd type="none" w="sm" len="sm"/>
              <a:tailEnd type="none" w="sm" len="sm"/>
            </a:ln>
          </p:spPr>
          <p:style>
            <a:lnRef idx="3">
              <a:schemeClr val="dk1"/>
            </a:lnRef>
            <a:fillRef idx="0">
              <a:schemeClr val="dk1"/>
            </a:fillRef>
            <a:effectRef idx="2">
              <a:schemeClr val="dk1"/>
            </a:effectRef>
            <a:fontRef idx="minor">
              <a:schemeClr val="tx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1103;p111">
              <a:extLst>
                <a:ext uri="{FF2B5EF4-FFF2-40B4-BE49-F238E27FC236}">
                  <a16:creationId xmlns:a16="http://schemas.microsoft.com/office/drawing/2014/main" id="{99954B3C-12E6-4FAE-9098-DE5A86CF5F0A}"/>
                </a:ext>
              </a:extLst>
            </p:cNvPr>
            <p:cNvSpPr txBox="1"/>
            <p:nvPr/>
          </p:nvSpPr>
          <p:spPr>
            <a:xfrm>
              <a:off x="851208" y="2294933"/>
              <a:ext cx="29746" cy="29746"/>
            </a:xfrm>
            <a:prstGeom prst="rect">
              <a:avLst/>
            </a:prstGeom>
            <a:noFill/>
            <a:ln>
              <a:noFill/>
            </a:ln>
          </p:spPr>
          <p:txBody>
            <a:bodyPr spcFirstLastPara="1" wrap="square" lIns="12700" tIns="0" rIns="12700" bIns="0" anchor="ctr" anchorCtr="0">
              <a:noAutofit/>
            </a:bodyPr>
            <a:lstStyle/>
            <a:p>
              <a:pPr marL="0" marR="0" lvl="0" indent="0" algn="ctr" defTabSz="914400" rtl="0" eaLnBrk="1" fontAlgn="auto" latinLnBrk="0" hangingPunct="1">
                <a:lnSpc>
                  <a:spcPct val="90000"/>
                </a:lnSpc>
                <a:spcBef>
                  <a:spcPts val="0"/>
                </a:spcBef>
                <a:spcAft>
                  <a:spcPts val="0"/>
                </a:spcAft>
                <a:buClr>
                  <a:srgbClr val="5C6670"/>
                </a:buClr>
                <a:buSzPts val="500"/>
                <a:buFont typeface="Calibri"/>
                <a:buNone/>
                <a:tabLst/>
                <a:defRPr/>
              </a:pPr>
              <a:endParaRPr kumimoji="0" sz="500" b="0" i="0" u="none" strike="noStrike" kern="0" cap="none" spc="0" normalizeH="0" baseline="0" noProof="0">
                <a:ln>
                  <a:noFill/>
                </a:ln>
                <a:solidFill>
                  <a:srgbClr val="5C6670"/>
                </a:solidFill>
                <a:effectLst/>
                <a:uLnTx/>
                <a:uFillTx/>
                <a:latin typeface="Calibri"/>
                <a:ea typeface="Calibri"/>
                <a:cs typeface="Calibri"/>
                <a:sym typeface="Calibri"/>
              </a:endParaRPr>
            </a:p>
          </p:txBody>
        </p:sp>
        <p:sp>
          <p:nvSpPr>
            <p:cNvPr id="10" name="Google Shape;1104;p111">
              <a:extLst>
                <a:ext uri="{FF2B5EF4-FFF2-40B4-BE49-F238E27FC236}">
                  <a16:creationId xmlns:a16="http://schemas.microsoft.com/office/drawing/2014/main" id="{E774785C-60AA-4CA1-80F7-1B83005E88B3}"/>
                </a:ext>
              </a:extLst>
            </p:cNvPr>
            <p:cNvSpPr/>
            <p:nvPr/>
          </p:nvSpPr>
          <p:spPr>
            <a:xfrm>
              <a:off x="652923" y="1358571"/>
              <a:ext cx="426316" cy="743754"/>
            </a:xfrm>
            <a:custGeom>
              <a:avLst/>
              <a:gdLst/>
              <a:ahLst/>
              <a:cxnLst/>
              <a:rect l="0" t="0" r="0" b="0"/>
              <a:pathLst>
                <a:path w="120000" h="120000" extrusionOk="0">
                  <a:moveTo>
                    <a:pt x="0" y="120000"/>
                  </a:moveTo>
                  <a:lnTo>
                    <a:pt x="60000" y="120000"/>
                  </a:lnTo>
                  <a:lnTo>
                    <a:pt x="60000" y="0"/>
                  </a:lnTo>
                  <a:lnTo>
                    <a:pt x="120000" y="0"/>
                  </a:lnTo>
                </a:path>
              </a:pathLst>
            </a:custGeom>
            <a:ln>
              <a:headEnd type="none" w="sm" len="sm"/>
              <a:tailEnd type="none" w="sm" len="sm"/>
            </a:ln>
          </p:spPr>
          <p:style>
            <a:lnRef idx="3">
              <a:schemeClr val="dk1"/>
            </a:lnRef>
            <a:fillRef idx="0">
              <a:schemeClr val="dk1"/>
            </a:fillRef>
            <a:effectRef idx="2">
              <a:schemeClr val="dk1"/>
            </a:effectRef>
            <a:fontRef idx="minor">
              <a:schemeClr val="tx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1105;p111">
              <a:extLst>
                <a:ext uri="{FF2B5EF4-FFF2-40B4-BE49-F238E27FC236}">
                  <a16:creationId xmlns:a16="http://schemas.microsoft.com/office/drawing/2014/main" id="{5A1F430B-FE67-4C8F-B79D-0E9D41C7132F}"/>
                </a:ext>
              </a:extLst>
            </p:cNvPr>
            <p:cNvSpPr txBox="1"/>
            <p:nvPr/>
          </p:nvSpPr>
          <p:spPr>
            <a:xfrm>
              <a:off x="844650" y="1709017"/>
              <a:ext cx="42863" cy="42863"/>
            </a:xfrm>
            <a:prstGeom prst="rect">
              <a:avLst/>
            </a:prstGeom>
            <a:noFill/>
            <a:ln>
              <a:noFill/>
            </a:ln>
          </p:spPr>
          <p:txBody>
            <a:bodyPr spcFirstLastPara="1" wrap="square" lIns="12700" tIns="0" rIns="12700" bIns="0" anchor="ctr" anchorCtr="0">
              <a:noAutofit/>
            </a:bodyPr>
            <a:lstStyle/>
            <a:p>
              <a:pPr marL="0" marR="0" lvl="0" indent="0" algn="ctr" defTabSz="914400" rtl="0" eaLnBrk="1" fontAlgn="auto" latinLnBrk="0" hangingPunct="1">
                <a:lnSpc>
                  <a:spcPct val="90000"/>
                </a:lnSpc>
                <a:spcBef>
                  <a:spcPts val="0"/>
                </a:spcBef>
                <a:spcAft>
                  <a:spcPts val="0"/>
                </a:spcAft>
                <a:buClr>
                  <a:srgbClr val="5C6670"/>
                </a:buClr>
                <a:buSzPts val="500"/>
                <a:buFont typeface="Calibri"/>
                <a:buNone/>
                <a:tabLst/>
                <a:defRPr/>
              </a:pPr>
              <a:endParaRPr kumimoji="0" sz="500" b="0" i="0" u="none" strike="noStrike" kern="0" cap="none" spc="0" normalizeH="0" baseline="0" noProof="0">
                <a:ln>
                  <a:noFill/>
                </a:ln>
                <a:solidFill>
                  <a:srgbClr val="5C6670"/>
                </a:solidFill>
                <a:effectLst/>
                <a:uLnTx/>
                <a:uFillTx/>
                <a:latin typeface="Calibri"/>
                <a:ea typeface="Calibri"/>
                <a:cs typeface="Calibri"/>
                <a:sym typeface="Calibri"/>
              </a:endParaRPr>
            </a:p>
          </p:txBody>
        </p:sp>
        <p:sp>
          <p:nvSpPr>
            <p:cNvPr id="12" name="Google Shape;1106;p111">
              <a:extLst>
                <a:ext uri="{FF2B5EF4-FFF2-40B4-BE49-F238E27FC236}">
                  <a16:creationId xmlns:a16="http://schemas.microsoft.com/office/drawing/2014/main" id="{778D6B22-D356-48AA-9136-BA637A45C038}"/>
                </a:ext>
              </a:extLst>
            </p:cNvPr>
            <p:cNvSpPr/>
            <p:nvPr/>
          </p:nvSpPr>
          <p:spPr>
            <a:xfrm rot="-5400000">
              <a:off x="-1382206" y="1777389"/>
              <a:ext cx="3420385" cy="649873"/>
            </a:xfrm>
            <a:prstGeom prst="rect">
              <a:avLst/>
            </a:prstGeom>
            <a:gradFill>
              <a:gsLst>
                <a:gs pos="0">
                  <a:srgbClr val="FFC745"/>
                </a:gs>
                <a:gs pos="90000">
                  <a:srgbClr val="FFC745"/>
                </a:gs>
                <a:gs pos="100000">
                  <a:srgbClr val="ECB840"/>
                </a:gs>
              </a:gsLst>
              <a:path path="circle">
                <a:fillToRect l="50000" t="50000" r="50000" b="50000"/>
              </a:path>
              <a:tileRect/>
            </a:gradFill>
            <a:ln>
              <a:noFill/>
            </a:ln>
            <a:effectLst>
              <a:outerShdw blurRad="31750" dist="25400" dir="5400000" rotWithShape="0">
                <a:srgbClr val="000000">
                  <a:alpha val="49803"/>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107;p111">
              <a:extLst>
                <a:ext uri="{FF2B5EF4-FFF2-40B4-BE49-F238E27FC236}">
                  <a16:creationId xmlns:a16="http://schemas.microsoft.com/office/drawing/2014/main" id="{533FDC62-F50E-4770-8D81-A2BA4D3FABD5}"/>
                </a:ext>
              </a:extLst>
            </p:cNvPr>
            <p:cNvSpPr txBox="1"/>
            <p:nvPr/>
          </p:nvSpPr>
          <p:spPr>
            <a:xfrm rot="-5400000">
              <a:off x="-1382206" y="1777389"/>
              <a:ext cx="3420385" cy="649873"/>
            </a:xfrm>
            <a:prstGeom prst="rect">
              <a:avLst/>
            </a:prstGeom>
            <a:noFill/>
            <a:ln>
              <a:noFill/>
            </a:ln>
          </p:spPr>
          <p:txBody>
            <a:bodyPr spcFirstLastPara="1" wrap="square" lIns="91425" tIns="19050" rIns="91425" bIns="19050"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3000"/>
                <a:buFont typeface="Calibri"/>
                <a:buNone/>
                <a:tabLst/>
                <a:defRPr/>
              </a:pPr>
              <a:r>
                <a:rPr kumimoji="0" lang="en-US" sz="3000" b="0" i="0" u="none" strike="noStrike" kern="0" cap="none" spc="0" normalizeH="0" baseline="0" noProof="0" dirty="0">
                  <a:ln>
                    <a:noFill/>
                  </a:ln>
                  <a:solidFill>
                    <a:srgbClr val="FFFFFF"/>
                  </a:solidFill>
                  <a:effectLst/>
                  <a:uLnTx/>
                  <a:uFillTx/>
                  <a:latin typeface="Calibri"/>
                  <a:ea typeface="Calibri"/>
                  <a:cs typeface="Calibri"/>
                  <a:sym typeface="Calibri"/>
                </a:rPr>
                <a:t> Clarifying Questions     </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4" name="Google Shape;1108;p111">
              <a:extLst>
                <a:ext uri="{FF2B5EF4-FFF2-40B4-BE49-F238E27FC236}">
                  <a16:creationId xmlns:a16="http://schemas.microsoft.com/office/drawing/2014/main" id="{100D93C3-0CB6-400B-ADA8-7C06549B88A4}"/>
                </a:ext>
              </a:extLst>
            </p:cNvPr>
            <p:cNvSpPr/>
            <p:nvPr/>
          </p:nvSpPr>
          <p:spPr>
            <a:xfrm>
              <a:off x="1079240" y="724958"/>
              <a:ext cx="5196035" cy="1267226"/>
            </a:xfrm>
            <a:prstGeom prst="rect">
              <a:avLst/>
            </a:prstGeom>
            <a:gradFill>
              <a:gsLst>
                <a:gs pos="0">
                  <a:schemeClr val="accent4"/>
                </a:gs>
                <a:gs pos="90000">
                  <a:schemeClr val="accent4"/>
                </a:gs>
                <a:gs pos="100000">
                  <a:srgbClr val="653556"/>
                </a:gs>
              </a:gsLst>
              <a:path path="circle">
                <a:fillToRect l="50000" t="50000" r="50000" b="50000"/>
              </a:path>
              <a:tileRect/>
            </a:gradFill>
            <a:ln>
              <a:noFill/>
            </a:ln>
            <a:effectLst>
              <a:outerShdw blurRad="31750" dist="25400" dir="5400000" rotWithShape="0">
                <a:srgbClr val="000000">
                  <a:alpha val="49803"/>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1109;p111">
              <a:extLst>
                <a:ext uri="{FF2B5EF4-FFF2-40B4-BE49-F238E27FC236}">
                  <a16:creationId xmlns:a16="http://schemas.microsoft.com/office/drawing/2014/main" id="{3E87B3D2-A470-4852-91DC-A5C82DE30ACD}"/>
                </a:ext>
              </a:extLst>
            </p:cNvPr>
            <p:cNvSpPr txBox="1"/>
            <p:nvPr/>
          </p:nvSpPr>
          <p:spPr>
            <a:xfrm>
              <a:off x="1079240" y="724958"/>
              <a:ext cx="5196035" cy="1267226"/>
            </a:xfrm>
            <a:prstGeom prst="rect">
              <a:avLst/>
            </a:prstGeom>
            <a:solidFill>
              <a:srgbClr val="92D050"/>
            </a:solidFill>
            <a:ln>
              <a:noFill/>
            </a:ln>
          </p:spPr>
          <p:txBody>
            <a:bodyPr spcFirstLastPara="1" wrap="square" lIns="16500" tIns="16500" rIns="16500" bIns="16500"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2600"/>
                <a:buFont typeface="Calibri"/>
                <a:buNone/>
                <a:tabLst/>
                <a:defRPr/>
              </a:pPr>
              <a:r>
                <a:rPr kumimoji="0" lang="en-US" sz="2600" b="0" i="0" u="none" strike="noStrike" kern="0" cap="none" spc="0" normalizeH="0" baseline="0" noProof="0" dirty="0">
                  <a:ln>
                    <a:noFill/>
                  </a:ln>
                  <a:solidFill>
                    <a:srgbClr val="FFFFFF"/>
                  </a:solidFill>
                  <a:effectLst/>
                  <a:uLnTx/>
                  <a:uFillTx/>
                  <a:latin typeface="Calibri"/>
                  <a:ea typeface="Calibri"/>
                  <a:cs typeface="Calibri"/>
                  <a:sym typeface="Calibri"/>
                </a:rPr>
                <a:t>Open Ended</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6" name="Google Shape;1110;p111">
              <a:extLst>
                <a:ext uri="{FF2B5EF4-FFF2-40B4-BE49-F238E27FC236}">
                  <a16:creationId xmlns:a16="http://schemas.microsoft.com/office/drawing/2014/main" id="{DD13E96F-2147-4929-9CD9-C9A1489675D0}"/>
                </a:ext>
              </a:extLst>
            </p:cNvPr>
            <p:cNvSpPr/>
            <p:nvPr/>
          </p:nvSpPr>
          <p:spPr>
            <a:xfrm>
              <a:off x="1079240" y="2154653"/>
              <a:ext cx="3638337" cy="725265"/>
            </a:xfrm>
            <a:prstGeom prst="rect">
              <a:avLst/>
            </a:prstGeom>
            <a:solidFill>
              <a:srgbClr val="1F6C9B"/>
            </a:solidFill>
            <a:ln>
              <a:noFill/>
            </a:ln>
            <a:effectLst>
              <a:outerShdw blurRad="31750" dist="25400" dir="5400000" rotWithShape="0">
                <a:srgbClr val="000000">
                  <a:alpha val="49803"/>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1111;p111">
              <a:extLst>
                <a:ext uri="{FF2B5EF4-FFF2-40B4-BE49-F238E27FC236}">
                  <a16:creationId xmlns:a16="http://schemas.microsoft.com/office/drawing/2014/main" id="{1EA7D205-A9FD-48C3-8215-AA916E17108D}"/>
                </a:ext>
              </a:extLst>
            </p:cNvPr>
            <p:cNvSpPr txBox="1"/>
            <p:nvPr/>
          </p:nvSpPr>
          <p:spPr>
            <a:xfrm>
              <a:off x="1079240" y="2154653"/>
              <a:ext cx="3638337" cy="725265"/>
            </a:xfrm>
            <a:prstGeom prst="rect">
              <a:avLst/>
            </a:prstGeom>
            <a:noFill/>
            <a:ln>
              <a:noFill/>
            </a:ln>
          </p:spPr>
          <p:txBody>
            <a:bodyPr spcFirstLastPara="1" wrap="square" lIns="16500" tIns="16500" rIns="16500" bIns="16500"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2600"/>
                <a:buFont typeface="Calibri"/>
                <a:buNone/>
                <a:tabLst/>
                <a:defRPr/>
              </a:pPr>
              <a:r>
                <a:rPr kumimoji="0" lang="en-US" sz="2600" b="0" i="0" u="none" strike="noStrike" kern="0" cap="none" spc="0" normalizeH="0" baseline="0" noProof="0">
                  <a:ln>
                    <a:noFill/>
                  </a:ln>
                  <a:solidFill>
                    <a:srgbClr val="FFFFFF"/>
                  </a:solidFill>
                  <a:effectLst/>
                  <a:uLnTx/>
                  <a:uFillTx/>
                  <a:latin typeface="Calibri"/>
                  <a:ea typeface="Calibri"/>
                  <a:cs typeface="Calibri"/>
                  <a:sym typeface="Calibri"/>
                </a:rPr>
                <a:t>Problem Solving</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1112;p111">
              <a:extLst>
                <a:ext uri="{FF2B5EF4-FFF2-40B4-BE49-F238E27FC236}">
                  <a16:creationId xmlns:a16="http://schemas.microsoft.com/office/drawing/2014/main" id="{D0AEF74A-0BF0-4101-9050-C91CF5118562}"/>
                </a:ext>
              </a:extLst>
            </p:cNvPr>
            <p:cNvSpPr/>
            <p:nvPr/>
          </p:nvSpPr>
          <p:spPr>
            <a:xfrm>
              <a:off x="1079240" y="3042387"/>
              <a:ext cx="2492610" cy="437306"/>
            </a:xfrm>
            <a:prstGeom prst="rect">
              <a:avLst/>
            </a:prstGeom>
            <a:solidFill>
              <a:srgbClr val="6A962C"/>
            </a:solidFill>
            <a:ln>
              <a:noFill/>
            </a:ln>
            <a:effectLst>
              <a:outerShdw blurRad="31750" dist="25400" dir="5400000" rotWithShape="0">
                <a:srgbClr val="000000">
                  <a:alpha val="49803"/>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1113;p111">
              <a:extLst>
                <a:ext uri="{FF2B5EF4-FFF2-40B4-BE49-F238E27FC236}">
                  <a16:creationId xmlns:a16="http://schemas.microsoft.com/office/drawing/2014/main" id="{46F2C3FB-0822-46A1-845A-89032C4E842E}"/>
                </a:ext>
              </a:extLst>
            </p:cNvPr>
            <p:cNvSpPr txBox="1"/>
            <p:nvPr/>
          </p:nvSpPr>
          <p:spPr>
            <a:xfrm>
              <a:off x="1079240" y="3042387"/>
              <a:ext cx="2492610" cy="437306"/>
            </a:xfrm>
            <a:prstGeom prst="rect">
              <a:avLst/>
            </a:prstGeom>
            <a:solidFill>
              <a:srgbClr val="C00000"/>
            </a:solidFill>
            <a:ln>
              <a:noFill/>
            </a:ln>
          </p:spPr>
          <p:txBody>
            <a:bodyPr spcFirstLastPara="1" wrap="square" lIns="15875" tIns="15875" rIns="15875" bIns="15875"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2500"/>
                <a:buFont typeface="Calibri"/>
                <a:buNone/>
                <a:tabLst/>
                <a:defRPr/>
              </a:pPr>
              <a:r>
                <a:rPr kumimoji="0" lang="en-US" sz="2500" b="0" i="0" u="none" strike="noStrike" kern="0" cap="none" spc="0" normalizeH="0" baseline="0" noProof="0">
                  <a:ln>
                    <a:noFill/>
                  </a:ln>
                  <a:solidFill>
                    <a:srgbClr val="FFFFFF"/>
                  </a:solidFill>
                  <a:effectLst/>
                  <a:uLnTx/>
                  <a:uFillTx/>
                  <a:latin typeface="Calibri"/>
                  <a:ea typeface="Calibri"/>
                  <a:cs typeface="Calibri"/>
                  <a:sym typeface="Calibri"/>
                </a:rPr>
                <a:t>Directed Yes/No</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1" name="Content Placeholder 20">
            <a:extLst>
              <a:ext uri="{FF2B5EF4-FFF2-40B4-BE49-F238E27FC236}">
                <a16:creationId xmlns:a16="http://schemas.microsoft.com/office/drawing/2014/main" id="{E075BEA4-99D1-4277-B202-5A70125665BA}"/>
              </a:ext>
            </a:extLst>
          </p:cNvPr>
          <p:cNvSpPr txBox="1">
            <a:spLocks noGrp="1"/>
          </p:cNvSpPr>
          <p:nvPr>
            <p:ph idx="1"/>
          </p:nvPr>
        </p:nvSpPr>
        <p:spPr>
          <a:xfrm>
            <a:off x="7119407" y="2589636"/>
            <a:ext cx="1793761" cy="1245469"/>
          </a:xfrm>
          <a:prstGeom prst="rect">
            <a:avLst/>
          </a:prstGeom>
          <a:noFill/>
        </p:spPr>
        <p:txBody>
          <a:bodyPr wrap="none" rtlCol="0">
            <a:spAutoFit/>
          </a:bodyPr>
          <a:lstStyle/>
          <a:p>
            <a:pPr marL="0" indent="0">
              <a:lnSpc>
                <a:spcPct val="100000"/>
              </a:lnSpc>
              <a:spcBef>
                <a:spcPts val="0"/>
              </a:spcBef>
              <a:buNone/>
            </a:pPr>
            <a:r>
              <a:rPr lang="en-US" b="1" dirty="0">
                <a:solidFill>
                  <a:schemeClr val="tx1">
                    <a:lumMod val="50000"/>
                  </a:schemeClr>
                </a:solidFill>
              </a:rPr>
              <a:t>Most bang </a:t>
            </a:r>
          </a:p>
          <a:p>
            <a:pPr marL="0" indent="0">
              <a:lnSpc>
                <a:spcPct val="100000"/>
              </a:lnSpc>
              <a:spcBef>
                <a:spcPts val="0"/>
              </a:spcBef>
              <a:buNone/>
            </a:pPr>
            <a:r>
              <a:rPr lang="en-US" b="1" dirty="0">
                <a:solidFill>
                  <a:schemeClr val="tx1">
                    <a:lumMod val="50000"/>
                  </a:schemeClr>
                </a:solidFill>
              </a:rPr>
              <a:t>for your buck!</a:t>
            </a:r>
          </a:p>
          <a:p>
            <a:endParaRPr lang="en-US" b="1" dirty="0">
              <a:solidFill>
                <a:schemeClr val="tx1">
                  <a:lumMod val="50000"/>
                </a:schemeClr>
              </a:solidFill>
            </a:endParaRPr>
          </a:p>
        </p:txBody>
      </p:sp>
      <p:sp>
        <p:nvSpPr>
          <p:cNvPr id="22" name="Google Shape;1098;p111">
            <a:extLst>
              <a:ext uri="{FF2B5EF4-FFF2-40B4-BE49-F238E27FC236}">
                <a16:creationId xmlns:a16="http://schemas.microsoft.com/office/drawing/2014/main" id="{9A1AEB85-AE19-439F-B49C-69FE23356D66}"/>
              </a:ext>
            </a:extLst>
          </p:cNvPr>
          <p:cNvSpPr txBox="1">
            <a:spLocks noGrp="1"/>
          </p:cNvSpPr>
          <p:nvPr>
            <p:ph type="title"/>
          </p:nvPr>
        </p:nvSpPr>
        <p:spPr>
          <a:xfrm>
            <a:off x="244474" y="254000"/>
            <a:ext cx="8668693" cy="757238"/>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5400"/>
              <a:buFont typeface="Arial"/>
              <a:buNone/>
            </a:pPr>
            <a:r>
              <a:rPr lang="en-US" sz="5400" b="1" i="0" u="none" strike="noStrike" cap="none" dirty="0">
                <a:solidFill>
                  <a:schemeClr val="lt1"/>
                </a:solidFill>
                <a:latin typeface="Arial"/>
                <a:ea typeface="Arial"/>
                <a:cs typeface="Arial"/>
                <a:sym typeface="Arial"/>
              </a:rPr>
              <a:t>Focus on Open Ended</a:t>
            </a:r>
            <a:endParaRPr dirty="0"/>
          </a:p>
        </p:txBody>
      </p:sp>
    </p:spTree>
    <p:extLst>
      <p:ext uri="{BB962C8B-B14F-4D97-AF65-F5344CB8AC3E}">
        <p14:creationId xmlns:p14="http://schemas.microsoft.com/office/powerpoint/2010/main" val="1723720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effectLst/>
      </p:bgPr>
    </p:bg>
    <p:spTree>
      <p:nvGrpSpPr>
        <p:cNvPr id="1" name="Shape 505"/>
        <p:cNvGrpSpPr/>
        <p:nvPr/>
      </p:nvGrpSpPr>
      <p:grpSpPr>
        <a:xfrm>
          <a:off x="0" y="0"/>
          <a:ext cx="0" cy="0"/>
          <a:chOff x="0" y="0"/>
          <a:chExt cx="0" cy="0"/>
        </a:xfrm>
      </p:grpSpPr>
      <p:pic>
        <p:nvPicPr>
          <p:cNvPr id="506" name="Shape 506" descr="http://i.imgur.com/ZNVll.jpg"/>
          <p:cNvPicPr preferRelativeResize="0">
            <a:picLocks noGrp="1"/>
          </p:cNvPicPr>
          <p:nvPr>
            <p:ph type="pic" idx="4294967295"/>
          </p:nvPr>
        </p:nvPicPr>
        <p:blipFill rotWithShape="1">
          <a:blip r:embed="rId3">
            <a:alphaModFix/>
          </a:blip>
          <a:srcRect l="6804" r="6804"/>
          <a:stretch/>
        </p:blipFill>
        <p:spPr>
          <a:xfrm>
            <a:off x="1258887" y="542131"/>
            <a:ext cx="6626225" cy="5773738"/>
          </a:xfrm>
          <a:prstGeom prst="rect">
            <a:avLst/>
          </a:prstGeom>
          <a:noFill/>
          <a:ln>
            <a:noFill/>
          </a:ln>
        </p:spPr>
      </p:pic>
    </p:spTree>
    <p:extLst>
      <p:ext uri="{BB962C8B-B14F-4D97-AF65-F5344CB8AC3E}">
        <p14:creationId xmlns:p14="http://schemas.microsoft.com/office/powerpoint/2010/main" val="1348139694"/>
      </p:ext>
    </p:extLst>
  </p:cSld>
  <p:clrMapOvr>
    <a:masterClrMapping/>
  </p:clrMapOvr>
  <p:transition spd="slow">
    <p:fade thruBlk="1"/>
  </p:transition>
</p:sld>
</file>

<file path=ppt/slides/slide3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Shape 696"/>
        <p:cNvGrpSpPr/>
        <p:nvPr/>
      </p:nvGrpSpPr>
      <p:grpSpPr>
        <a:xfrm>
          <a:off x="0" y="0"/>
          <a:ext cx="0" cy="0"/>
          <a:chOff x="0" y="0"/>
          <a:chExt cx="0" cy="0"/>
        </a:xfrm>
      </p:grpSpPr>
      <p:grpSp>
        <p:nvGrpSpPr>
          <p:cNvPr id="697" name="Google Shape;697;p75"/>
          <p:cNvGrpSpPr/>
          <p:nvPr/>
        </p:nvGrpSpPr>
        <p:grpSpPr>
          <a:xfrm>
            <a:off x="3939778" y="4038600"/>
            <a:ext cx="3718322" cy="1859280"/>
            <a:chOff x="3939778" y="4038600"/>
            <a:chExt cx="3718322" cy="1859280"/>
          </a:xfrm>
        </p:grpSpPr>
        <p:sp>
          <p:nvSpPr>
            <p:cNvPr id="698" name="Google Shape;698;p75"/>
            <p:cNvSpPr/>
            <p:nvPr/>
          </p:nvSpPr>
          <p:spPr>
            <a:xfrm>
              <a:off x="3939778" y="4038600"/>
              <a:ext cx="3718322" cy="1859280"/>
            </a:xfrm>
            <a:prstGeom prst="wedgeRectCallout">
              <a:avLst>
                <a:gd name="adj1" fmla="val -20199"/>
                <a:gd name="adj2" fmla="val 50097"/>
              </a:avLst>
            </a:prstGeom>
            <a:solidFill>
              <a:srgbClr val="7F7F7F"/>
            </a:solidFill>
            <a:ln>
              <a:noFill/>
            </a:ln>
            <a:effectLst>
              <a:outerShdw blurRad="44450" dist="27940" dir="5400000" algn="ctr">
                <a:srgbClr val="000000">
                  <a:alpha val="31764"/>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99" name="Google Shape;699;p75"/>
            <p:cNvSpPr txBox="1"/>
            <p:nvPr/>
          </p:nvSpPr>
          <p:spPr>
            <a:xfrm>
              <a:off x="3982299" y="4140202"/>
              <a:ext cx="3657600" cy="162298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FFFFFF"/>
                  </a:solidFill>
                  <a:effectLst/>
                  <a:uLnTx/>
                  <a:uFillTx/>
                  <a:latin typeface="Calibri"/>
                  <a:ea typeface="Calibri"/>
                  <a:cs typeface="Calibri"/>
                  <a:sym typeface="Calibri"/>
                </a:rPr>
                <a:t>Speak when you are angry and you will make the best speech you will ever regret.</a:t>
              </a:r>
              <a:endParaRPr kumimoji="0" sz="2400" b="0" i="1"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a:ln>
                    <a:noFill/>
                  </a:ln>
                  <a:solidFill>
                    <a:srgbClr val="FFFFFF"/>
                  </a:solidFill>
                  <a:effectLst/>
                  <a:uLnTx/>
                  <a:uFillTx/>
                  <a:latin typeface="Calibri"/>
                  <a:ea typeface="Calibri"/>
                  <a:cs typeface="Calibri"/>
                  <a:sym typeface="Calibri"/>
                </a:rPr>
                <a:t>~</a:t>
              </a:r>
              <a:r>
                <a:rPr kumimoji="0" lang="en-US" sz="1100" b="0" i="1" u="none" strike="noStrike" kern="0" cap="none" spc="0" normalizeH="0" baseline="0" noProof="0">
                  <a:ln>
                    <a:noFill/>
                  </a:ln>
                  <a:solidFill>
                    <a:srgbClr val="FFFFFF"/>
                  </a:solidFill>
                  <a:effectLst/>
                  <a:uLnTx/>
                  <a:uFillTx/>
                  <a:latin typeface="Calibri"/>
                  <a:ea typeface="Calibri"/>
                  <a:cs typeface="Calibri"/>
                  <a:sym typeface="Calibri"/>
                </a:rPr>
                <a:t>Ambrose Bierce</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700" name="Google Shape;700;p75"/>
          <p:cNvSpPr txBox="1">
            <a:spLocks noGrp="1"/>
          </p:cNvSpPr>
          <p:nvPr>
            <p:ph type="body" idx="1"/>
          </p:nvPr>
        </p:nvSpPr>
        <p:spPr>
          <a:xfrm>
            <a:off x="3939778" y="1753418"/>
            <a:ext cx="3718322" cy="222782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accent1"/>
              </a:buClr>
              <a:buSzPts val="3080"/>
              <a:buFont typeface="Noto Sans Symbols"/>
              <a:buNone/>
            </a:pPr>
            <a:r>
              <a:rPr lang="en-US" sz="2800" b="0" i="0" u="none" strike="noStrike" cap="none" dirty="0">
                <a:solidFill>
                  <a:srgbClr val="000000"/>
                </a:solidFill>
                <a:sym typeface="Calibri"/>
              </a:rPr>
              <a:t>The concept of space is both mental and physical.  Be strategic in creating the space of change.</a:t>
            </a:r>
            <a:endParaRPr dirty="0">
              <a:solidFill>
                <a:srgbClr val="000000"/>
              </a:solidFill>
            </a:endParaRPr>
          </a:p>
          <a:p>
            <a:pPr marL="0" marR="0" lvl="0" indent="0" algn="l" rtl="0">
              <a:spcBef>
                <a:spcPts val="560"/>
              </a:spcBef>
              <a:spcAft>
                <a:spcPts val="0"/>
              </a:spcAft>
              <a:buClr>
                <a:schemeClr val="accent1"/>
              </a:buClr>
              <a:buSzPts val="3080"/>
              <a:buFont typeface="Noto Sans Symbols"/>
              <a:buNone/>
            </a:pPr>
            <a:endParaRPr sz="2800" b="0" i="0" u="none" strike="noStrike" cap="none" dirty="0">
              <a:solidFill>
                <a:srgbClr val="5C6670"/>
              </a:solidFill>
              <a:latin typeface="Calibri"/>
              <a:ea typeface="Calibri"/>
              <a:cs typeface="Calibri"/>
              <a:sym typeface="Calibri"/>
            </a:endParaRPr>
          </a:p>
        </p:txBody>
      </p:sp>
      <p:sp>
        <p:nvSpPr>
          <p:cNvPr id="701" name="Google Shape;701;p75"/>
          <p:cNvSpPr txBox="1">
            <a:spLocks noGrp="1"/>
          </p:cNvSpPr>
          <p:nvPr>
            <p:ph type="title"/>
          </p:nvPr>
        </p:nvSpPr>
        <p:spPr>
          <a:xfrm>
            <a:off x="381000" y="355847"/>
            <a:ext cx="8381260" cy="1054394"/>
          </a:xfrm>
          <a:prstGeom prst="rect">
            <a:avLst/>
          </a:prstGeom>
          <a:solidFill>
            <a:srgbClr val="002060"/>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6000"/>
              <a:buFont typeface="Arial"/>
              <a:buNone/>
            </a:pPr>
            <a:r>
              <a:rPr lang="en-US" sz="4000" b="1" i="0" u="none" strike="noStrike" cap="none" dirty="0">
                <a:solidFill>
                  <a:schemeClr val="bg1"/>
                </a:solidFill>
                <a:latin typeface="Arial"/>
                <a:ea typeface="Arial"/>
                <a:cs typeface="Arial"/>
                <a:sym typeface="Arial"/>
              </a:rPr>
              <a:t>Space of Change</a:t>
            </a:r>
            <a:endParaRPr sz="4000" b="0" i="0" u="none" strike="noStrike" cap="none" dirty="0">
              <a:solidFill>
                <a:schemeClr val="bg1"/>
              </a:solidFill>
              <a:latin typeface="Arial"/>
              <a:ea typeface="Arial"/>
              <a:cs typeface="Arial"/>
              <a:sym typeface="Arial"/>
            </a:endParaRPr>
          </a:p>
        </p:txBody>
      </p:sp>
      <p:pic>
        <p:nvPicPr>
          <p:cNvPr id="702" name="Google Shape;702;p75"/>
          <p:cNvPicPr preferRelativeResize="0"/>
          <p:nvPr/>
        </p:nvPicPr>
        <p:blipFill rotWithShape="1">
          <a:blip r:embed="rId3">
            <a:alphaModFix/>
          </a:blip>
          <a:srcRect/>
          <a:stretch/>
        </p:blipFill>
        <p:spPr>
          <a:xfrm>
            <a:off x="1092610" y="2738743"/>
            <a:ext cx="2397842" cy="2529675"/>
          </a:xfrm>
          <a:prstGeom prst="rect">
            <a:avLst/>
          </a:prstGeom>
          <a:noFill/>
          <a:ln>
            <a:noFill/>
          </a:ln>
          <a:effectLst>
            <a:reflection stA="30000" endPos="30000" dist="5000" dir="5400000" sy="-100000" algn="bl" rotWithShape="0"/>
          </a:effectLst>
        </p:spPr>
      </p:pic>
    </p:spTree>
    <p:extLst>
      <p:ext uri="{BB962C8B-B14F-4D97-AF65-F5344CB8AC3E}">
        <p14:creationId xmlns:p14="http://schemas.microsoft.com/office/powerpoint/2010/main" val="178205391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97"/>
                                        </p:tgtEl>
                                        <p:attrNameLst>
                                          <p:attrName>style.visibility</p:attrName>
                                        </p:attrNameLst>
                                      </p:cBhvr>
                                      <p:to>
                                        <p:strVal val="visible"/>
                                      </p:to>
                                    </p:set>
                                    <p:animEffect transition="in" filter="fade">
                                      <p:cBhvr>
                                        <p:cTn id="7" dur="1000"/>
                                        <p:tgtEl>
                                          <p:spTgt spid="6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AF5C66A-E8F2-4E13-98A3-FE96597C5A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6700" y="0"/>
            <a:ext cx="8610371" cy="2753936"/>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13" name="Picture 12">
            <a:extLst>
              <a:ext uri="{FF2B5EF4-FFF2-40B4-BE49-F238E27FC236}">
                <a16:creationId xmlns:a16="http://schemas.microsoft.com/office/drawing/2014/main" id="{AC860275-E106-493A-8BF0-E0A91130EF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D56C9ECC-0606-4D18-8B34-798D32C1ADB4}"/>
              </a:ext>
            </a:extLst>
          </p:cNvPr>
          <p:cNvSpPr>
            <a:spLocks noGrp="1"/>
          </p:cNvSpPr>
          <p:nvPr>
            <p:ph type="title"/>
          </p:nvPr>
        </p:nvSpPr>
        <p:spPr>
          <a:xfrm>
            <a:off x="884682" y="822960"/>
            <a:ext cx="7372350" cy="1325880"/>
          </a:xfrm>
        </p:spPr>
        <p:txBody>
          <a:bodyPr>
            <a:normAutofit/>
          </a:bodyPr>
          <a:lstStyle/>
          <a:p>
            <a:pPr algn="ctr"/>
            <a:r>
              <a:rPr lang="en-US" sz="4800" b="1" dirty="0">
                <a:solidFill>
                  <a:srgbClr val="FFFFFF"/>
                </a:solidFill>
                <a:latin typeface="Arial" panose="020B0604020202020204" pitchFamily="34" charset="0"/>
                <a:cs typeface="Arial" panose="020B0604020202020204" pitchFamily="34" charset="0"/>
              </a:rPr>
              <a:t>Space of Change</a:t>
            </a:r>
          </a:p>
        </p:txBody>
      </p:sp>
      <p:pic>
        <p:nvPicPr>
          <p:cNvPr id="6" name="Picture 5" descr="Text, calendar&#10;&#10;Description automatically generated">
            <a:extLst>
              <a:ext uri="{FF2B5EF4-FFF2-40B4-BE49-F238E27FC236}">
                <a16:creationId xmlns:a16="http://schemas.microsoft.com/office/drawing/2014/main" id="{656D8F9E-468B-49FA-AFF7-F8209AFCA23D}"/>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03503" y="2944379"/>
            <a:ext cx="3716020" cy="3003999"/>
          </a:xfrm>
          <a:prstGeom prst="rect">
            <a:avLst/>
          </a:prstGeom>
        </p:spPr>
      </p:pic>
      <p:sp>
        <p:nvSpPr>
          <p:cNvPr id="3" name="Content Placeholder 2">
            <a:extLst>
              <a:ext uri="{FF2B5EF4-FFF2-40B4-BE49-F238E27FC236}">
                <a16:creationId xmlns:a16="http://schemas.microsoft.com/office/drawing/2014/main" id="{07EEB0DC-2ABE-4C09-9D4F-BEEFB7CF3051}"/>
              </a:ext>
            </a:extLst>
          </p:cNvPr>
          <p:cNvSpPr>
            <a:spLocks noGrp="1"/>
          </p:cNvSpPr>
          <p:nvPr>
            <p:ph idx="1"/>
          </p:nvPr>
        </p:nvSpPr>
        <p:spPr>
          <a:xfrm>
            <a:off x="4766153" y="2827419"/>
            <a:ext cx="3771900" cy="3227626"/>
          </a:xfrm>
        </p:spPr>
        <p:txBody>
          <a:bodyPr anchor="ctr">
            <a:normAutofit/>
          </a:bodyPr>
          <a:lstStyle/>
          <a:p>
            <a:pPr marL="0" marR="0" lvl="0" indent="0" rtl="0">
              <a:spcBef>
                <a:spcPts val="0"/>
              </a:spcBef>
              <a:spcAft>
                <a:spcPts val="0"/>
              </a:spcAft>
              <a:buClr>
                <a:schemeClr val="accent1"/>
              </a:buClr>
              <a:buSzPts val="3520"/>
              <a:buFont typeface="Noto Sans Symbols"/>
              <a:buNone/>
            </a:pPr>
            <a:r>
              <a:rPr lang="en-US" sz="2800" b="0" i="0" u="none" strike="noStrike" cap="none" dirty="0">
                <a:solidFill>
                  <a:srgbClr val="000000"/>
                </a:solidFill>
                <a:sym typeface="Calibri"/>
              </a:rPr>
              <a:t>Creating the space of change refers to:</a:t>
            </a:r>
            <a:endParaRPr lang="en-US" sz="2800" dirty="0">
              <a:solidFill>
                <a:srgbClr val="000000"/>
              </a:solidFill>
            </a:endParaRPr>
          </a:p>
          <a:p>
            <a:pPr marL="331470" indent="-285750">
              <a:spcBef>
                <a:spcPts val="640"/>
              </a:spcBef>
              <a:buClr>
                <a:schemeClr val="accent1"/>
              </a:buClr>
              <a:buSzPts val="3520"/>
            </a:pPr>
            <a:r>
              <a:rPr lang="en-US" sz="2800" b="0" i="0" u="none" strike="noStrike" cap="none" dirty="0">
                <a:solidFill>
                  <a:srgbClr val="000000"/>
                </a:solidFill>
                <a:sym typeface="Calibri"/>
              </a:rPr>
              <a:t>Balancing power</a:t>
            </a:r>
            <a:endParaRPr lang="en-US" sz="2800" dirty="0">
              <a:solidFill>
                <a:srgbClr val="000000"/>
              </a:solidFill>
            </a:endParaRPr>
          </a:p>
          <a:p>
            <a:pPr marL="331470" indent="-285750">
              <a:spcBef>
                <a:spcPts val="640"/>
              </a:spcBef>
              <a:buClr>
                <a:schemeClr val="accent1"/>
              </a:buClr>
              <a:buSzPts val="3520"/>
            </a:pPr>
            <a:r>
              <a:rPr lang="en-US" sz="2800" b="0" i="0" u="none" strike="noStrike" cap="none" dirty="0">
                <a:solidFill>
                  <a:srgbClr val="000000"/>
                </a:solidFill>
                <a:sym typeface="Calibri"/>
              </a:rPr>
              <a:t>Preparing the physical environment</a:t>
            </a:r>
            <a:endParaRPr lang="en-US" sz="2800" dirty="0">
              <a:solidFill>
                <a:srgbClr val="000000"/>
              </a:solidFill>
            </a:endParaRPr>
          </a:p>
          <a:p>
            <a:pPr marL="331470" indent="-285750">
              <a:spcBef>
                <a:spcPts val="640"/>
              </a:spcBef>
              <a:buClr>
                <a:schemeClr val="accent1"/>
              </a:buClr>
              <a:buSzPts val="3520"/>
            </a:pPr>
            <a:r>
              <a:rPr lang="en-US" sz="2800" b="0" i="0" u="none" strike="noStrike" cap="none" dirty="0">
                <a:solidFill>
                  <a:srgbClr val="000000"/>
                </a:solidFill>
                <a:sym typeface="Calibri"/>
              </a:rPr>
              <a:t>Cultural sensitivity</a:t>
            </a:r>
            <a:endParaRPr lang="en-US" sz="2800" dirty="0">
              <a:solidFill>
                <a:srgbClr val="000000"/>
              </a:solidFill>
            </a:endParaRPr>
          </a:p>
          <a:p>
            <a:pPr marL="331470" indent="-285750">
              <a:spcBef>
                <a:spcPts val="640"/>
              </a:spcBef>
              <a:buClr>
                <a:schemeClr val="accent1"/>
              </a:buClr>
              <a:buSzPts val="3520"/>
            </a:pPr>
            <a:r>
              <a:rPr lang="en-US" sz="2800" b="0" i="0" u="none" strike="noStrike" cap="none" dirty="0">
                <a:solidFill>
                  <a:srgbClr val="000000"/>
                </a:solidFill>
                <a:latin typeface="Calibri"/>
                <a:ea typeface="Calibri"/>
                <a:cs typeface="Calibri"/>
                <a:sym typeface="Calibri"/>
              </a:rPr>
              <a:t>Silencing mind chatter</a:t>
            </a:r>
          </a:p>
          <a:p>
            <a:endParaRPr lang="en-US" sz="1700" dirty="0">
              <a:solidFill>
                <a:srgbClr val="000000"/>
              </a:solidFill>
            </a:endParaRPr>
          </a:p>
        </p:txBody>
      </p:sp>
      <p:sp>
        <p:nvSpPr>
          <p:cNvPr id="4" name="Slide Number Placeholder 3">
            <a:extLst>
              <a:ext uri="{FF2B5EF4-FFF2-40B4-BE49-F238E27FC236}">
                <a16:creationId xmlns:a16="http://schemas.microsoft.com/office/drawing/2014/main" id="{7717B37E-308B-482D-A454-EB15AB845FC0}"/>
              </a:ext>
            </a:extLst>
          </p:cNvPr>
          <p:cNvSpPr>
            <a:spLocks noGrp="1"/>
          </p:cNvSpPr>
          <p:nvPr>
            <p:ph type="sldNum" sz="quarter" idx="12"/>
          </p:nvPr>
        </p:nvSpPr>
        <p:spPr>
          <a:xfrm>
            <a:off x="550035" y="6232014"/>
            <a:ext cx="669293" cy="342350"/>
          </a:xfrm>
        </p:spPr>
        <p:txBody>
          <a:bodyPr>
            <a:noAutofit/>
          </a:bodyPr>
          <a:lstStyle/>
          <a:p>
            <a:pPr marL="0" marR="0" lvl="0" indent="0" algn="l" defTabSz="914400" rtl="0" eaLnBrk="1" fontAlgn="auto" latinLnBrk="0" hangingPunct="1">
              <a:lnSpc>
                <a:spcPct val="100000"/>
              </a:lnSpc>
              <a:spcBef>
                <a:spcPts val="0"/>
              </a:spcBef>
              <a:spcAft>
                <a:spcPts val="600"/>
              </a:spcAft>
              <a:buClr>
                <a:srgbClr val="000000"/>
              </a:buClr>
              <a:buSzTx/>
              <a:buFont typeface="Arial"/>
              <a:buNone/>
              <a:tabLst/>
              <a:defRPr/>
            </a:pPr>
            <a:fld id="{C479D5F6-EDCB-402A-AC08-4943A1820E8F}" type="slidenum">
              <a:rPr kumimoji="0" lang="en-US" sz="1600" b="0" i="0" u="none" strike="noStrike" kern="0" cap="none" spc="0" normalizeH="0" baseline="0" noProof="0">
                <a:ln>
                  <a:noFill/>
                </a:ln>
                <a:solidFill>
                  <a:prstClr val="black"/>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600"/>
                </a:spcAft>
                <a:buClr>
                  <a:srgbClr val="000000"/>
                </a:buClr>
                <a:buSzTx/>
                <a:buFont typeface="Arial"/>
                <a:buNone/>
                <a:tabLst/>
                <a:defRPr/>
              </a:pPr>
              <a:t>31</a:t>
            </a:fld>
            <a:endParaRPr kumimoji="0" lang="en-US" sz="1600" b="0" i="0" u="none" strike="noStrike" kern="0" cap="none" spc="0" normalizeH="0" baseline="0" noProof="0" dirty="0">
              <a:ln>
                <a:noFill/>
              </a:ln>
              <a:solidFill>
                <a:prstClr val="black"/>
              </a:solidFill>
              <a:effectLst/>
              <a:uLnTx/>
              <a:uFillTx/>
              <a:latin typeface="Arial"/>
              <a:cs typeface="Arial"/>
              <a:sym typeface="Arial"/>
            </a:endParaRPr>
          </a:p>
        </p:txBody>
      </p:sp>
    </p:spTree>
    <p:extLst>
      <p:ext uri="{BB962C8B-B14F-4D97-AF65-F5344CB8AC3E}">
        <p14:creationId xmlns:p14="http://schemas.microsoft.com/office/powerpoint/2010/main" val="28462230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2060"/>
          </a:solidFill>
        </p:spPr>
        <p:txBody>
          <a:bodyPr/>
          <a:lstStyle/>
          <a:p>
            <a:r>
              <a:rPr lang="en-US" dirty="0"/>
              <a:t>Alternative Dispute Resolution</a:t>
            </a:r>
          </a:p>
        </p:txBody>
      </p:sp>
      <p:sp>
        <p:nvSpPr>
          <p:cNvPr id="3" name="Text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rgbClr val="9A9EA3"/>
              </a:solidFill>
              <a:effectLst/>
              <a:uLnTx/>
              <a:uFillTx/>
              <a:latin typeface="Calibri"/>
              <a:cs typeface="Calibri"/>
              <a:sym typeface="Calibri"/>
            </a:endParaRPr>
          </a:p>
        </p:txBody>
      </p:sp>
      <p:pic>
        <p:nvPicPr>
          <p:cNvPr id="6" name="Picture 5">
            <a:extLst>
              <a:ext uri="{FF2B5EF4-FFF2-40B4-BE49-F238E27FC236}">
                <a16:creationId xmlns:a16="http://schemas.microsoft.com/office/drawing/2014/main" id="{EE904415-BF71-4038-AFF4-427E6441D1EE}"/>
              </a:ext>
            </a:extLst>
          </p:cNvPr>
          <p:cNvPicPr/>
          <p:nvPr/>
        </p:nvPicPr>
        <p:blipFill>
          <a:blip r:embed="rId2"/>
          <a:stretch>
            <a:fillRect/>
          </a:stretch>
        </p:blipFill>
        <p:spPr>
          <a:xfrm>
            <a:off x="457200" y="1816100"/>
            <a:ext cx="8229600" cy="4563818"/>
          </a:xfrm>
          <a:prstGeom prst="rect">
            <a:avLst/>
          </a:prstGeom>
        </p:spPr>
      </p:pic>
    </p:spTree>
    <p:extLst>
      <p:ext uri="{BB962C8B-B14F-4D97-AF65-F5344CB8AC3E}">
        <p14:creationId xmlns:p14="http://schemas.microsoft.com/office/powerpoint/2010/main" val="2762472106"/>
      </p:ext>
    </p:extLst>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9453" y="160422"/>
            <a:ext cx="6871368" cy="609600"/>
          </a:xfrm>
        </p:spPr>
        <p:txBody>
          <a:bodyPr>
            <a:noAutofit/>
          </a:bodyPr>
          <a:lstStyle/>
          <a:p>
            <a:r>
              <a:rPr lang="en-US" sz="4000"/>
              <a:t>The Facilitator Request Process</a:t>
            </a:r>
            <a:endParaRPr lang="en-US" sz="4000" dirty="0"/>
          </a:p>
        </p:txBody>
      </p:sp>
      <p:graphicFrame>
        <p:nvGraphicFramePr>
          <p:cNvPr id="13" name="Content Placeholder 2">
            <a:extLst>
              <a:ext uri="{FF2B5EF4-FFF2-40B4-BE49-F238E27FC236}">
                <a16:creationId xmlns:a16="http://schemas.microsoft.com/office/drawing/2014/main" id="{1FB76D77-2F41-AAA6-9590-698447E75D1F}"/>
              </a:ext>
            </a:extLst>
          </p:cNvPr>
          <p:cNvGraphicFramePr>
            <a:graphicFrameLocks noGrp="1"/>
          </p:cNvGraphicFramePr>
          <p:nvPr>
            <p:ph idx="1"/>
            <p:extLst>
              <p:ext uri="{D42A27DB-BD31-4B8C-83A1-F6EECF244321}">
                <p14:modId xmlns:p14="http://schemas.microsoft.com/office/powerpoint/2010/main" val="3949772783"/>
              </p:ext>
            </p:extLst>
          </p:nvPr>
        </p:nvGraphicFramePr>
        <p:xfrm>
          <a:off x="628650" y="1463040"/>
          <a:ext cx="7886700" cy="46406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p:cNvSpPr>
            <a:spLocks noGrp="1"/>
          </p:cNvSpPr>
          <p:nvPr>
            <p:ph type="sldNum" sz="quarter" idx="12"/>
          </p:nvPr>
        </p:nvSpPr>
        <p:spPr/>
        <p:txBody>
          <a:bodyPr/>
          <a:lstStyle/>
          <a:p>
            <a:fld id="{C479D5F6-EDCB-402A-AC08-4943A1820E8F}" type="slidenum">
              <a:rPr lang="en-US" smtClean="0"/>
              <a:pPr/>
              <a:t>33</a:t>
            </a:fld>
            <a:endParaRPr lang="en-US" dirty="0"/>
          </a:p>
        </p:txBody>
      </p:sp>
      <p:pic>
        <p:nvPicPr>
          <p:cNvPr id="11" name="Picture 10" descr="Calendar&#10;&#10;Description automatically generated with medium confidence">
            <a:extLst>
              <a:ext uri="{FF2B5EF4-FFF2-40B4-BE49-F238E27FC236}">
                <a16:creationId xmlns:a16="http://schemas.microsoft.com/office/drawing/2014/main" id="{A0FCC0F0-6C18-3C78-F0FD-957B4A78DAB1}"/>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6159949" y="4596283"/>
            <a:ext cx="2528121" cy="2101295"/>
          </a:xfrm>
          <a:prstGeom prst="rect">
            <a:avLst/>
          </a:prstGeom>
        </p:spPr>
      </p:pic>
    </p:spTree>
    <p:extLst>
      <p:ext uri="{BB962C8B-B14F-4D97-AF65-F5344CB8AC3E}">
        <p14:creationId xmlns:p14="http://schemas.microsoft.com/office/powerpoint/2010/main" val="21023099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effectLst/>
      </p:bgPr>
    </p:bg>
    <p:spTree>
      <p:nvGrpSpPr>
        <p:cNvPr id="1" name="Shape 1887"/>
        <p:cNvGrpSpPr/>
        <p:nvPr/>
      </p:nvGrpSpPr>
      <p:grpSpPr>
        <a:xfrm>
          <a:off x="0" y="0"/>
          <a:ext cx="0" cy="0"/>
          <a:chOff x="0" y="0"/>
          <a:chExt cx="0" cy="0"/>
        </a:xfrm>
      </p:grpSpPr>
      <p:sp>
        <p:nvSpPr>
          <p:cNvPr id="1888" name="Google Shape;1888;p187"/>
          <p:cNvSpPr txBox="1">
            <a:spLocks noGrp="1"/>
          </p:cNvSpPr>
          <p:nvPr>
            <p:ph type="title"/>
          </p:nvPr>
        </p:nvSpPr>
        <p:spPr>
          <a:xfrm>
            <a:off x="381000" y="355847"/>
            <a:ext cx="8381260" cy="1054394"/>
          </a:xfrm>
          <a:prstGeom prst="rect">
            <a:avLst/>
          </a:prstGeom>
          <a:solidFill>
            <a:schemeClr val="accent5">
              <a:lumMod val="5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5400"/>
              <a:buFont typeface="Arial"/>
              <a:buNone/>
            </a:pPr>
            <a:r>
              <a:rPr lang="en-US" sz="4000" b="1" i="0" u="none" strike="noStrike" cap="none" dirty="0">
                <a:solidFill>
                  <a:schemeClr val="lt1"/>
                </a:solidFill>
                <a:latin typeface="Arial"/>
                <a:ea typeface="Arial"/>
                <a:cs typeface="Arial"/>
                <a:sym typeface="Arial"/>
              </a:rPr>
              <a:t>Additional Resources</a:t>
            </a:r>
            <a:endParaRPr sz="4000" dirty="0"/>
          </a:p>
        </p:txBody>
      </p:sp>
      <p:sp>
        <p:nvSpPr>
          <p:cNvPr id="1889" name="Google Shape;1889;p187"/>
          <p:cNvSpPr txBox="1">
            <a:spLocks noGrp="1"/>
          </p:cNvSpPr>
          <p:nvPr>
            <p:ph type="body" idx="1"/>
          </p:nvPr>
        </p:nvSpPr>
        <p:spPr>
          <a:xfrm>
            <a:off x="381001" y="1772366"/>
            <a:ext cx="7595976" cy="4583983"/>
          </a:xfrm>
          <a:prstGeom prst="rect">
            <a:avLst/>
          </a:prstGeom>
          <a:noFill/>
          <a:ln>
            <a:noFill/>
          </a:ln>
        </p:spPr>
        <p:txBody>
          <a:bodyPr spcFirstLastPara="1" wrap="square" lIns="91425" tIns="45700" rIns="91425" bIns="45700" anchor="t" anchorCtr="0">
            <a:noAutofit/>
          </a:bodyPr>
          <a:lstStyle/>
          <a:p>
            <a:pPr marL="274320" marR="0" lvl="0" indent="-228600" algn="l" rtl="0">
              <a:spcBef>
                <a:spcPts val="0"/>
              </a:spcBef>
              <a:spcAft>
                <a:spcPts val="0"/>
              </a:spcAft>
              <a:buClr>
                <a:schemeClr val="accent1"/>
              </a:buClr>
              <a:buSzPts val="2640"/>
              <a:buFont typeface="Noto Sans Symbols"/>
              <a:buChar char="▪"/>
            </a:pPr>
            <a:r>
              <a:rPr lang="en-US" sz="2400" b="0" i="0" u="none" strike="noStrike" cap="none" dirty="0">
                <a:solidFill>
                  <a:srgbClr val="000000"/>
                </a:solidFill>
                <a:latin typeface="Calibri"/>
                <a:ea typeface="Calibri"/>
                <a:cs typeface="Calibri"/>
                <a:sym typeface="Calibri"/>
              </a:rPr>
              <a:t>CDE website on IEP Facilitation:</a:t>
            </a:r>
            <a:br>
              <a:rPr lang="en-US" sz="2400" b="0" i="0" u="none" strike="noStrike" cap="none" dirty="0">
                <a:solidFill>
                  <a:srgbClr val="5C6670"/>
                </a:solidFill>
                <a:latin typeface="Calibri"/>
                <a:ea typeface="Calibri"/>
                <a:cs typeface="Calibri"/>
                <a:sym typeface="Calibri"/>
              </a:rPr>
            </a:br>
            <a:r>
              <a:rPr lang="en-US" sz="2400" b="0" i="0" u="sng" strike="noStrike" cap="none" dirty="0">
                <a:solidFill>
                  <a:schemeClr val="hlink"/>
                </a:solidFill>
                <a:latin typeface="Calibri"/>
                <a:ea typeface="Calibri"/>
                <a:cs typeface="Calibri"/>
                <a:sym typeface="Calibri"/>
                <a:hlinkClick r:id="rId3"/>
              </a:rPr>
              <a:t>http://www.cde.state.co.us/spedlaw/fiep</a:t>
            </a:r>
            <a:r>
              <a:rPr lang="en-US" sz="2400" b="0" i="0" u="none" strike="noStrike" cap="none" dirty="0">
                <a:solidFill>
                  <a:srgbClr val="5C6670"/>
                </a:solidFill>
                <a:latin typeface="Calibri"/>
                <a:ea typeface="Calibri"/>
                <a:cs typeface="Calibri"/>
                <a:sym typeface="Calibri"/>
              </a:rPr>
              <a:t> </a:t>
            </a:r>
          </a:p>
          <a:p>
            <a:pPr marL="274320" marR="0" lvl="0" indent="-228600" algn="l" rtl="0">
              <a:spcBef>
                <a:spcPts val="0"/>
              </a:spcBef>
              <a:spcAft>
                <a:spcPts val="0"/>
              </a:spcAft>
              <a:buClr>
                <a:schemeClr val="accent1"/>
              </a:buClr>
              <a:buSzPts val="2640"/>
              <a:buFont typeface="Noto Sans Symbols"/>
              <a:buChar char="▪"/>
            </a:pPr>
            <a:r>
              <a:rPr lang="en-US" sz="2400" dirty="0">
                <a:solidFill>
                  <a:srgbClr val="000000"/>
                </a:solidFill>
              </a:rPr>
              <a:t>PEAK Parent Center:  </a:t>
            </a:r>
            <a:r>
              <a:rPr lang="en-US" sz="2400" dirty="0">
                <a:solidFill>
                  <a:srgbClr val="000000"/>
                </a:solidFill>
                <a:hlinkClick r:id="rId4"/>
              </a:rPr>
              <a:t>www.peakparent.org</a:t>
            </a:r>
            <a:endParaRPr dirty="0">
              <a:solidFill>
                <a:srgbClr val="000000"/>
              </a:solidFill>
            </a:endParaRPr>
          </a:p>
          <a:p>
            <a:pPr marL="274320" marR="0" lvl="0" indent="-228600" algn="l" rtl="0">
              <a:spcBef>
                <a:spcPts val="480"/>
              </a:spcBef>
              <a:spcAft>
                <a:spcPts val="0"/>
              </a:spcAft>
              <a:buClr>
                <a:schemeClr val="accent1"/>
              </a:buClr>
              <a:buSzPts val="2640"/>
              <a:buFont typeface="Noto Sans Symbols"/>
              <a:buChar char="▪"/>
            </a:pPr>
            <a:r>
              <a:rPr lang="en-US" sz="2400" b="0" i="0" u="none" strike="noStrike" cap="none" dirty="0">
                <a:solidFill>
                  <a:srgbClr val="000000"/>
                </a:solidFill>
                <a:latin typeface="Calibri"/>
                <a:ea typeface="Calibri"/>
                <a:cs typeface="Calibri"/>
                <a:sym typeface="Calibri"/>
              </a:rPr>
              <a:t>CADRE: A Tale of 2 Conversations Study guide &amp; Videos:  </a:t>
            </a:r>
            <a:r>
              <a:rPr lang="en-US" sz="2400" b="0" i="0" u="sng" strike="noStrike" cap="none" dirty="0">
                <a:solidFill>
                  <a:schemeClr val="hlink"/>
                </a:solidFill>
                <a:latin typeface="Calibri"/>
                <a:ea typeface="Calibri"/>
                <a:cs typeface="Calibri"/>
                <a:sym typeface="Calibri"/>
                <a:hlinkClick r:id="rId5"/>
              </a:rPr>
              <a:t>http://www.directionservice.org/cadre/TaleStudyGuide.cfm</a:t>
            </a:r>
            <a:endParaRPr sz="2400" b="0" i="0" u="none" strike="noStrike" cap="none" dirty="0">
              <a:solidFill>
                <a:srgbClr val="5C6670"/>
              </a:solidFill>
              <a:latin typeface="Calibri"/>
              <a:ea typeface="Calibri"/>
              <a:cs typeface="Calibri"/>
              <a:sym typeface="Calibri"/>
            </a:endParaRPr>
          </a:p>
          <a:p>
            <a:pPr marL="274320" marR="0" lvl="0" indent="-228600" algn="l" rtl="0">
              <a:spcBef>
                <a:spcPts val="480"/>
              </a:spcBef>
              <a:spcAft>
                <a:spcPts val="0"/>
              </a:spcAft>
              <a:buClr>
                <a:schemeClr val="accent1"/>
              </a:buClr>
              <a:buSzPts val="2640"/>
              <a:buFont typeface="Noto Sans Symbols"/>
              <a:buChar char="▪"/>
            </a:pPr>
            <a:r>
              <a:rPr lang="en-US" sz="2400" b="0" i="0" u="none" strike="noStrike" cap="none" dirty="0">
                <a:solidFill>
                  <a:srgbClr val="000000"/>
                </a:solidFill>
                <a:latin typeface="Calibri"/>
                <a:ea typeface="Calibri"/>
                <a:cs typeface="Calibri"/>
                <a:sym typeface="Calibri"/>
              </a:rPr>
              <a:t>Nature vs Nurture: Our Brain’s Response to Conflict: </a:t>
            </a:r>
            <a:r>
              <a:rPr lang="en-US" sz="2400" b="0" i="0" u="sng" strike="noStrike" cap="none" dirty="0">
                <a:solidFill>
                  <a:schemeClr val="hlink"/>
                </a:solidFill>
                <a:latin typeface="Calibri"/>
                <a:ea typeface="Calibri"/>
                <a:cs typeface="Calibri"/>
                <a:sym typeface="Calibri"/>
                <a:hlinkClick r:id="rId6"/>
              </a:rPr>
              <a:t>http://www.directionservice.org/cadre/fowlercookwebinar.cfm</a:t>
            </a:r>
            <a:endParaRPr sz="2400" b="0" i="0" u="none" strike="noStrike" cap="none" dirty="0">
              <a:solidFill>
                <a:srgbClr val="5C6670"/>
              </a:solidFill>
              <a:latin typeface="Calibri"/>
              <a:ea typeface="Calibri"/>
              <a:cs typeface="Calibri"/>
              <a:sym typeface="Calibri"/>
            </a:endParaRPr>
          </a:p>
          <a:p>
            <a:pPr marL="274320" marR="0" lvl="0" indent="-228600" algn="l" rtl="0">
              <a:spcBef>
                <a:spcPts val="480"/>
              </a:spcBef>
              <a:spcAft>
                <a:spcPts val="0"/>
              </a:spcAft>
              <a:buClr>
                <a:schemeClr val="accent1"/>
              </a:buClr>
              <a:buSzPts val="2640"/>
              <a:buFont typeface="Noto Sans Symbols"/>
              <a:buChar char="▪"/>
            </a:pPr>
            <a:r>
              <a:rPr lang="en-US" sz="2400" b="0" i="0" u="none" strike="noStrike" cap="none" dirty="0">
                <a:solidFill>
                  <a:srgbClr val="000000"/>
                </a:solidFill>
                <a:latin typeface="Calibri"/>
                <a:ea typeface="Calibri"/>
                <a:cs typeface="Calibri"/>
                <a:sym typeface="Calibri"/>
              </a:rPr>
              <a:t>CADRE Resources on IEP Facilitation:  </a:t>
            </a:r>
            <a:r>
              <a:rPr lang="en-US" sz="2400" b="0" i="0" u="sng" strike="noStrike" cap="none" dirty="0">
                <a:solidFill>
                  <a:schemeClr val="hlink"/>
                </a:solidFill>
                <a:latin typeface="Calibri"/>
                <a:ea typeface="Calibri"/>
                <a:cs typeface="Calibri"/>
                <a:sym typeface="Calibri"/>
                <a:hlinkClick r:id="rId7"/>
              </a:rPr>
              <a:t>http://www.directionservice.org/cadre/ctu/processdefs14.cfm?thisid=12</a:t>
            </a:r>
            <a:endParaRPr sz="2400" b="0" i="0" u="none" strike="noStrike" cap="none" dirty="0">
              <a:solidFill>
                <a:srgbClr val="5C6670"/>
              </a:solidFill>
              <a:latin typeface="Calibri"/>
              <a:ea typeface="Calibri"/>
              <a:cs typeface="Calibri"/>
              <a:sym typeface="Calibri"/>
            </a:endParaRPr>
          </a:p>
          <a:p>
            <a:pPr marL="274320" marR="0" lvl="0" indent="-60960" algn="l" rtl="0">
              <a:spcBef>
                <a:spcPts val="480"/>
              </a:spcBef>
              <a:spcAft>
                <a:spcPts val="0"/>
              </a:spcAft>
              <a:buClr>
                <a:schemeClr val="accent1"/>
              </a:buClr>
              <a:buSzPts val="2640"/>
              <a:buFont typeface="Noto Sans Symbols"/>
              <a:buNone/>
            </a:pPr>
            <a:endParaRPr sz="2400" b="0" i="0" u="none" strike="noStrike" cap="none" dirty="0">
              <a:solidFill>
                <a:srgbClr val="5C6670"/>
              </a:solidFill>
              <a:latin typeface="Calibri"/>
              <a:ea typeface="Calibri"/>
              <a:cs typeface="Calibri"/>
              <a:sym typeface="Calibri"/>
            </a:endParaRPr>
          </a:p>
        </p:txBody>
      </p:sp>
      <p:pic>
        <p:nvPicPr>
          <p:cNvPr id="1890" name="Google Shape;1890;p187" descr="hands typing on keyboard accessible_resources.jpg"/>
          <p:cNvPicPr preferRelativeResize="0"/>
          <p:nvPr/>
        </p:nvPicPr>
        <p:blipFill rotWithShape="1">
          <a:blip r:embed="rId8">
            <a:alphaModFix/>
          </a:blip>
          <a:srcRect/>
          <a:stretch/>
        </p:blipFill>
        <p:spPr>
          <a:xfrm>
            <a:off x="6575246" y="1504509"/>
            <a:ext cx="2375550" cy="1173111"/>
          </a:xfrm>
          <a:prstGeom prst="rect">
            <a:avLst/>
          </a:prstGeom>
          <a:noFill/>
          <a:ln>
            <a:noFill/>
          </a:ln>
        </p:spPr>
      </p:pic>
    </p:spTree>
  </p:cSld>
  <p:clrMapOvr>
    <a:masterClrMapping/>
  </p:clrMapOvr>
  <p:transition spd="slow">
    <p:push/>
  </p:transition>
</p:sld>
</file>

<file path=ppt/slides/slide3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92024" y="192024"/>
            <a:ext cx="8443976" cy="521208"/>
          </a:xfrm>
        </p:spPr>
        <p:txBody>
          <a:bodyPr>
            <a:noAutofit/>
          </a:bodyPr>
          <a:lstStyle/>
          <a:p>
            <a:pPr algn="ctr"/>
            <a:r>
              <a:rPr lang="en-US" sz="3600" dirty="0"/>
              <a:t> Questions?</a:t>
            </a:r>
          </a:p>
        </p:txBody>
      </p:sp>
      <p:sp>
        <p:nvSpPr>
          <p:cNvPr id="4" name="Content Placeholder 3"/>
          <p:cNvSpPr>
            <a:spLocks noGrp="1"/>
          </p:cNvSpPr>
          <p:nvPr>
            <p:ph idx="1"/>
          </p:nvPr>
        </p:nvSpPr>
        <p:spPr>
          <a:xfrm>
            <a:off x="628650" y="1202400"/>
            <a:ext cx="7886700" cy="4755055"/>
          </a:xfrm>
        </p:spPr>
        <p:txBody>
          <a:bodyPr>
            <a:normAutofit/>
          </a:bodyPr>
          <a:lstStyle/>
          <a:p>
            <a:endParaRPr lang="en-US" dirty="0"/>
          </a:p>
          <a:p>
            <a:pPr marL="0" indent="0">
              <a:buNone/>
            </a:pPr>
            <a:endParaRPr lang="en-US" dirty="0"/>
          </a:p>
        </p:txBody>
      </p:sp>
      <p:sp>
        <p:nvSpPr>
          <p:cNvPr id="2" name="TextBox 1"/>
          <p:cNvSpPr txBox="1"/>
          <p:nvPr/>
        </p:nvSpPr>
        <p:spPr>
          <a:xfrm>
            <a:off x="776198" y="900545"/>
            <a:ext cx="6740948" cy="126188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a:ln>
                  <a:noFill/>
                </a:ln>
                <a:solidFill>
                  <a:srgbClr val="002060"/>
                </a:solidFill>
                <a:effectLst/>
                <a:uLnTx/>
                <a:uFillTx/>
                <a:latin typeface="Trebuchet MS" panose="020B0603020202020204" pitchFamily="34" charset="0"/>
                <a:cs typeface="Arial"/>
                <a:sym typeface="Arial"/>
              </a:rPr>
              <a:t>     </a:t>
            </a:r>
            <a:endParaRPr kumimoji="0" lang="en-US" sz="2800" b="0" i="0" u="none" strike="noStrike" kern="0" cap="none" spc="0" normalizeH="0" baseline="0" noProof="0" dirty="0">
              <a:ln>
                <a:noFill/>
              </a:ln>
              <a:solidFill>
                <a:srgbClr val="000000"/>
              </a:solidFill>
              <a:effectLst/>
              <a:uLnTx/>
              <a:uFillTx/>
              <a:latin typeface="Trebuchet MS" panose="020B0603020202020204" pitchFamily="34" charset="0"/>
              <a:cs typeface="Arial"/>
              <a:sym typeface="Arial"/>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2400" b="0" i="0" u="none" strike="noStrike" kern="0" cap="none" spc="0" normalizeH="0" baseline="0" noProof="0" dirty="0">
              <a:ln>
                <a:noFill/>
              </a:ln>
              <a:solidFill>
                <a:srgbClr val="000000"/>
              </a:solidFill>
              <a:effectLst/>
              <a:uLnTx/>
              <a:uFillTx/>
              <a:latin typeface="Trebuchet MS" panose="020B0603020202020204" pitchFamily="34" charset="0"/>
              <a:cs typeface="Arial"/>
              <a:sym typeface="Arial"/>
            </a:endParaRPr>
          </a:p>
          <a:p>
            <a:pPr marR="0" lvl="0" algn="l" defTabSz="914400" rtl="0" eaLnBrk="1" fontAlgn="auto" latinLnBrk="0" hangingPunct="1">
              <a:lnSpc>
                <a:spcPct val="100000"/>
              </a:lnSpc>
              <a:spcBef>
                <a:spcPts val="0"/>
              </a:spcBef>
              <a:spcAft>
                <a:spcPts val="0"/>
              </a:spcAft>
              <a:buClr>
                <a:srgbClr val="000000"/>
              </a:buClr>
              <a:buSzTx/>
              <a:tabLst/>
              <a:defRPr/>
            </a:pPr>
            <a:r>
              <a:rPr kumimoji="0" lang="en-US" sz="2400" b="0" i="0" u="none" strike="noStrike" kern="0" cap="none" spc="0" normalizeH="0" baseline="0" noProof="0" dirty="0">
                <a:ln>
                  <a:noFill/>
                </a:ln>
                <a:solidFill>
                  <a:srgbClr val="000000"/>
                </a:solidFill>
                <a:effectLst/>
                <a:uLnTx/>
                <a:uFillTx/>
                <a:latin typeface="Trebuchet MS" panose="020B0603020202020204" pitchFamily="34" charset="0"/>
                <a:cs typeface="Arial"/>
                <a:sym typeface="Arial"/>
              </a:rPr>
              <a:t>    Mary Anne Fleury, Ph.D.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Trebuchet MS" panose="020B0603020202020204" pitchFamily="34" charset="0"/>
                <a:cs typeface="Arial"/>
                <a:sym typeface="Arial"/>
              </a:rPr>
              <a:t>	Assistant Director of Special Education</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a:solidFill>
                  <a:srgbClr val="000000"/>
                </a:solidFill>
                <a:latin typeface="Trebuchet MS" panose="020B0603020202020204" pitchFamily="34" charset="0"/>
                <a:cs typeface="Arial"/>
                <a:sym typeface="Arial"/>
              </a:rPr>
              <a:t>	Black Hills State University </a:t>
            </a:r>
            <a:endParaRPr kumimoji="0" lang="en-US" sz="2400" b="0" i="0" u="none" strike="noStrike" kern="0" cap="none" spc="0" normalizeH="0" baseline="0" noProof="0" dirty="0">
              <a:ln>
                <a:noFill/>
              </a:ln>
              <a:solidFill>
                <a:srgbClr val="000000"/>
              </a:solidFill>
              <a:effectLst/>
              <a:uLnTx/>
              <a:uFillTx/>
              <a:latin typeface="Trebuchet MS" panose="020B0603020202020204" pitchFamily="34" charset="0"/>
              <a:cs typeface="Arial"/>
              <a:sym typeface="Arial"/>
            </a:endParaRPr>
          </a:p>
          <a:p>
            <a:pPr marL="457200" marR="0" lvl="1"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Trebuchet MS" panose="020B0603020202020204" pitchFamily="34" charset="0"/>
                <a:cs typeface="Arial"/>
                <a:sym typeface="Arial"/>
              </a:rPr>
              <a:t>	</a:t>
            </a:r>
            <a:r>
              <a:rPr kumimoji="0" lang="en-US" sz="2400" b="0" i="0" u="none" strike="noStrike" kern="0" cap="none" spc="0" normalizeH="0" baseline="0" noProof="0" dirty="0">
                <a:ln>
                  <a:noFill/>
                </a:ln>
                <a:solidFill>
                  <a:srgbClr val="000000"/>
                </a:solidFill>
                <a:effectLst/>
                <a:uLnTx/>
                <a:uFillTx/>
                <a:latin typeface="Trebuchet MS" panose="020B0603020202020204" pitchFamily="34" charset="0"/>
                <a:cs typeface="Arial"/>
                <a:sym typeface="Arial"/>
                <a:hlinkClick r:id="rId3"/>
              </a:rPr>
              <a:t>mary.fleury@bhsu.edu</a:t>
            </a:r>
            <a:endParaRPr kumimoji="0" lang="en-US" sz="2400" b="0" i="0" u="none" strike="noStrike" kern="0" cap="none" spc="0" normalizeH="0" baseline="0" noProof="0" dirty="0">
              <a:ln>
                <a:noFill/>
              </a:ln>
              <a:solidFill>
                <a:srgbClr val="000000"/>
              </a:solidFill>
              <a:effectLst/>
              <a:uLnTx/>
              <a:uFillTx/>
              <a:latin typeface="Trebuchet MS" panose="020B0603020202020204" pitchFamily="34" charset="0"/>
              <a:cs typeface="Arial"/>
              <a:sym typeface="Arial"/>
            </a:endParaRPr>
          </a:p>
          <a:p>
            <a:pPr marR="0" lvl="1" algn="l" defTabSz="914400" rtl="0" eaLnBrk="1" fontAlgn="auto" latinLnBrk="0" hangingPunct="1">
              <a:lnSpc>
                <a:spcPct val="100000"/>
              </a:lnSpc>
              <a:spcBef>
                <a:spcPts val="0"/>
              </a:spcBef>
              <a:spcAft>
                <a:spcPts val="0"/>
              </a:spcAft>
              <a:buClr>
                <a:srgbClr val="000000"/>
              </a:buClr>
              <a:buSzTx/>
              <a:tabLst/>
              <a:defRPr/>
            </a:pPr>
            <a:r>
              <a:rPr kumimoji="0" lang="en-US" sz="2400" b="0" i="0" u="none" strike="noStrike" kern="0" cap="none" spc="0" normalizeH="0" baseline="0" noProof="0" dirty="0">
                <a:ln>
                  <a:noFill/>
                </a:ln>
                <a:solidFill>
                  <a:srgbClr val="000000"/>
                </a:solidFill>
                <a:effectLst/>
                <a:uLnTx/>
                <a:uFillTx/>
                <a:latin typeface="Trebuchet MS" panose="020B0603020202020204" pitchFamily="34" charset="0"/>
                <a:cs typeface="Arial"/>
                <a:sym typeface="Arial"/>
              </a:rPr>
              <a:t>	605-642-6329</a:t>
            </a:r>
          </a:p>
          <a:p>
            <a:pPr marR="0" lvl="1" algn="l" defTabSz="914400" rtl="0" eaLnBrk="1" fontAlgn="auto" latinLnBrk="0" hangingPunct="1">
              <a:lnSpc>
                <a:spcPct val="100000"/>
              </a:lnSpc>
              <a:spcBef>
                <a:spcPts val="0"/>
              </a:spcBef>
              <a:spcAft>
                <a:spcPts val="0"/>
              </a:spcAft>
              <a:buClr>
                <a:srgbClr val="000000"/>
              </a:buClr>
              <a:buSzTx/>
              <a:tabLst/>
              <a:defRPr/>
            </a:pPr>
            <a:endParaRPr kumimoji="0" lang="en-US" sz="2400" b="0" i="0" u="none" strike="noStrike" kern="0" cap="none" spc="0" normalizeH="0" baseline="0" noProof="0" dirty="0">
              <a:ln>
                <a:noFill/>
              </a:ln>
              <a:solidFill>
                <a:srgbClr val="000000"/>
              </a:solidFill>
              <a:effectLst/>
              <a:uLnTx/>
              <a:uFillTx/>
              <a:latin typeface="Trebuchet MS" panose="020B0603020202020204" pitchFamily="34" charset="0"/>
              <a:cs typeface="Arial"/>
              <a:sym typeface="Arial"/>
            </a:endParaRPr>
          </a:p>
          <a:p>
            <a:pPr marR="0" lvl="1" algn="l" defTabSz="914400" rtl="0" eaLnBrk="1" fontAlgn="auto" latinLnBrk="0" hangingPunct="1">
              <a:lnSpc>
                <a:spcPct val="100000"/>
              </a:lnSpc>
              <a:spcBef>
                <a:spcPts val="0"/>
              </a:spcBef>
              <a:spcAft>
                <a:spcPts val="0"/>
              </a:spcAft>
              <a:buClr>
                <a:srgbClr val="000000"/>
              </a:buClr>
              <a:buSzTx/>
              <a:tabLst/>
              <a:defRPr/>
            </a:pPr>
            <a:r>
              <a:rPr lang="en-US" sz="2400" kern="0" dirty="0" err="1">
                <a:solidFill>
                  <a:srgbClr val="000000"/>
                </a:solidFill>
                <a:latin typeface="Trebuchet MS" panose="020B0603020202020204" pitchFamily="34" charset="0"/>
                <a:cs typeface="Arial"/>
                <a:sym typeface="Arial"/>
              </a:rPr>
              <a:t>Geralynn</a:t>
            </a:r>
            <a:r>
              <a:rPr lang="en-US" sz="2400" kern="0" dirty="0">
                <a:solidFill>
                  <a:srgbClr val="000000"/>
                </a:solidFill>
                <a:latin typeface="Trebuchet MS" panose="020B0603020202020204" pitchFamily="34" charset="0"/>
                <a:cs typeface="Arial"/>
                <a:sym typeface="Arial"/>
              </a:rPr>
              <a:t> </a:t>
            </a:r>
            <a:r>
              <a:rPr lang="en-US" sz="2400" kern="0" dirty="0" err="1">
                <a:solidFill>
                  <a:srgbClr val="000000"/>
                </a:solidFill>
                <a:latin typeface="Trebuchet MS" panose="020B0603020202020204" pitchFamily="34" charset="0"/>
                <a:cs typeface="Arial"/>
                <a:sym typeface="Arial"/>
              </a:rPr>
              <a:t>Olvey</a:t>
            </a:r>
            <a:r>
              <a:rPr lang="en-US" sz="2400" kern="0" dirty="0">
                <a:solidFill>
                  <a:srgbClr val="000000"/>
                </a:solidFill>
                <a:latin typeface="Trebuchet MS" panose="020B0603020202020204" pitchFamily="34" charset="0"/>
                <a:cs typeface="Arial"/>
                <a:sym typeface="Arial"/>
              </a:rPr>
              <a:t>, Ed.D.</a:t>
            </a:r>
          </a:p>
          <a:p>
            <a:pPr marL="457200" marR="0" lvl="1"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a:solidFill>
                  <a:srgbClr val="000000"/>
                </a:solidFill>
                <a:latin typeface="Trebuchet MS" panose="020B0603020202020204" pitchFamily="34" charset="0"/>
                <a:cs typeface="Arial"/>
                <a:sym typeface="Arial"/>
              </a:rPr>
              <a:t>	Retired Director of Special Education</a:t>
            </a:r>
          </a:p>
          <a:p>
            <a:pPr marL="457200" marR="0" lvl="1"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a:solidFill>
                  <a:srgbClr val="000000"/>
                </a:solidFill>
                <a:latin typeface="Trebuchet MS" panose="020B0603020202020204" pitchFamily="34" charset="0"/>
                <a:cs typeface="Arial"/>
                <a:sym typeface="Arial"/>
              </a:rPr>
              <a:t>	Exceptional Student Education Specialist</a:t>
            </a:r>
          </a:p>
          <a:p>
            <a:pPr marL="457200" marR="0" lvl="1"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a:solidFill>
                  <a:srgbClr val="000000"/>
                </a:solidFill>
                <a:latin typeface="Trebuchet MS" panose="020B0603020202020204" pitchFamily="34" charset="0"/>
                <a:cs typeface="Arial"/>
                <a:sym typeface="Arial"/>
              </a:rPr>
              <a:t>	Marion County Public Schools, FL</a:t>
            </a:r>
          </a:p>
          <a:p>
            <a:pPr marL="457200" marR="0" lvl="1"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a:solidFill>
                  <a:srgbClr val="000000"/>
                </a:solidFill>
                <a:latin typeface="Trebuchet MS" panose="020B0603020202020204" pitchFamily="34" charset="0"/>
                <a:cs typeface="Arial"/>
                <a:sym typeface="Arial"/>
              </a:rPr>
              <a:t>	</a:t>
            </a:r>
            <a:r>
              <a:rPr lang="en-US" sz="2400" kern="0" dirty="0">
                <a:solidFill>
                  <a:srgbClr val="000000"/>
                </a:solidFill>
                <a:latin typeface="Trebuchet MS" panose="020B0603020202020204" pitchFamily="34" charset="0"/>
                <a:cs typeface="Arial"/>
                <a:sym typeface="Arial"/>
                <a:hlinkClick r:id="rId4"/>
              </a:rPr>
              <a:t>skoego@aol.com</a:t>
            </a:r>
            <a:r>
              <a:rPr lang="en-US" sz="2400" kern="0" dirty="0">
                <a:solidFill>
                  <a:srgbClr val="000000"/>
                </a:solidFill>
                <a:latin typeface="Trebuchet MS" panose="020B0603020202020204" pitchFamily="34" charset="0"/>
                <a:cs typeface="Arial"/>
                <a:sym typeface="Arial"/>
              </a:rPr>
              <a:t> </a:t>
            </a:r>
          </a:p>
          <a:p>
            <a:pPr marL="457200" marR="0" lvl="1"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000000"/>
              </a:solidFill>
              <a:effectLst/>
              <a:uLnTx/>
              <a:uFillTx/>
              <a:latin typeface="Trebuchet MS" panose="020B0603020202020204" pitchFamily="34" charset="0"/>
              <a:cs typeface="Arial"/>
              <a:sym typeface="Arial"/>
            </a:endParaRPr>
          </a:p>
          <a:p>
            <a:pPr marL="457200" marR="0" lvl="1"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000000"/>
              </a:solidFill>
              <a:effectLst/>
              <a:uLnTx/>
              <a:uFillTx/>
              <a:latin typeface="Trebuchet MS" panose="020B0603020202020204" pitchFamily="34" charset="0"/>
              <a:cs typeface="Arial"/>
              <a:sym typeface="Arial"/>
            </a:endParaRPr>
          </a:p>
          <a:p>
            <a:pPr marL="457200" marR="0" lvl="1"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200" b="0" i="0" u="none" strike="noStrike" kern="0" cap="none" spc="0" normalizeH="0" baseline="0" noProof="0" dirty="0">
              <a:ln>
                <a:noFill/>
              </a:ln>
              <a:solidFill>
                <a:srgbClr val="000000"/>
              </a:solidFill>
              <a:effectLst/>
              <a:uLnTx/>
              <a:uFillTx/>
              <a:latin typeface="Trebuchet MS" panose="020B0603020202020204" pitchFamily="34" charset="0"/>
              <a:cs typeface="Arial"/>
              <a:sym typeface="Arial"/>
            </a:endParaRPr>
          </a:p>
          <a:p>
            <a:pPr marL="457200" marR="0" lvl="1"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200" b="0" i="0" u="none" strike="noStrike" kern="0" cap="none" spc="0" normalizeH="0" baseline="0" noProof="0" dirty="0">
              <a:ln>
                <a:noFill/>
              </a:ln>
              <a:solidFill>
                <a:srgbClr val="000000"/>
              </a:solidFill>
              <a:effectLst/>
              <a:uLnTx/>
              <a:uFillTx/>
              <a:latin typeface="Trebuchet MS" panose="020B0603020202020204" pitchFamily="34" charset="0"/>
              <a:cs typeface="Arial"/>
              <a:sym typeface="Arial"/>
            </a:endParaRPr>
          </a:p>
          <a:p>
            <a:pPr marL="457200" marR="0" lvl="1"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000000"/>
              </a:solidFill>
              <a:effectLst/>
              <a:uLnTx/>
              <a:uFillTx/>
              <a:latin typeface="Trebuchet MS" panose="020B0603020202020204" pitchFamily="34" charset="0"/>
              <a:cs typeface="Arial"/>
              <a:sym typeface="Arial"/>
            </a:endParaRPr>
          </a:p>
          <a:p>
            <a:pPr marL="914400" marR="0" lvl="1"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3200" b="0" i="0" u="none" strike="noStrike" kern="0" cap="none" spc="0" normalizeH="0" baseline="0" noProof="0" dirty="0">
              <a:ln>
                <a:noFill/>
              </a:ln>
              <a:solidFill>
                <a:srgbClr val="000000"/>
              </a:solidFill>
              <a:effectLst/>
              <a:uLnTx/>
              <a:uFillTx/>
              <a:latin typeface="Trebuchet MS" panose="020B0603020202020204" pitchFamily="34" charset="0"/>
              <a:cs typeface="Arial"/>
              <a:sym typeface="Arial"/>
            </a:endParaRPr>
          </a:p>
          <a:p>
            <a:pPr marL="0" marR="0" lvl="8"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0" i="0" u="sng" strike="noStrike" kern="0" cap="none" spc="0" normalizeH="0" baseline="0" noProof="0" dirty="0">
              <a:ln>
                <a:noFill/>
              </a:ln>
              <a:solidFill>
                <a:srgbClr val="002060"/>
              </a:solidFill>
              <a:effectLst/>
              <a:uLnTx/>
              <a:uFillTx/>
              <a:latin typeface="Trebuchet MS" panose="020B0603020202020204" pitchFamily="34" charset="0"/>
              <a:cs typeface="Arial"/>
              <a:sym typeface="Arial"/>
            </a:endParaRPr>
          </a:p>
          <a:p>
            <a:pPr marL="0" marR="0" lvl="8"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0" i="0" u="sng" strike="noStrike" kern="0" cap="none" spc="0" normalizeH="0" baseline="0" noProof="0" dirty="0">
              <a:ln>
                <a:noFill/>
              </a:ln>
              <a:solidFill>
                <a:srgbClr val="002060"/>
              </a:solidFill>
              <a:effectLst/>
              <a:uLnTx/>
              <a:uFillTx/>
              <a:latin typeface="Trebuchet MS" panose="020B0603020202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0" i="0" u="none" strike="noStrike" kern="0" cap="none" spc="0" normalizeH="0" baseline="0" noProof="0" dirty="0">
              <a:ln>
                <a:noFill/>
              </a:ln>
              <a:solidFill>
                <a:srgbClr val="000000"/>
              </a:solidFill>
              <a:effectLst/>
              <a:uLnTx/>
              <a:uFillTx/>
              <a:latin typeface="Trebuchet MS" panose="020B0603020202020204" pitchFamily="34" charset="0"/>
              <a:cs typeface="Arial"/>
              <a:sym typeface="Arial"/>
            </a:endParaRPr>
          </a:p>
          <a:p>
            <a:pPr marL="457200" marR="0" lvl="6"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3200" b="0" i="0" u="none" strike="noStrike" kern="0" cap="none" spc="0" normalizeH="0" baseline="0" noProof="0" dirty="0">
              <a:ln>
                <a:noFill/>
              </a:ln>
              <a:solidFill>
                <a:srgbClr val="000000"/>
              </a:solidFill>
              <a:effectLst/>
              <a:uLnTx/>
              <a:uFillTx/>
              <a:latin typeface="Trebuchet MS" panose="020B0603020202020204" pitchFamily="34" charset="0"/>
              <a:cs typeface="Arial"/>
              <a:sym typeface="Arial"/>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3200" b="0" i="0" u="none" strike="noStrike" kern="0" cap="none" spc="0" normalizeH="0" baseline="0" noProof="0" dirty="0">
              <a:ln>
                <a:noFill/>
              </a:ln>
              <a:solidFill>
                <a:srgbClr val="000000"/>
              </a:solidFill>
              <a:effectLst/>
              <a:uLnTx/>
              <a:uFillTx/>
              <a:latin typeface="Trebuchet MS" panose="020B0603020202020204" pitchFamily="34" charset="0"/>
              <a:cs typeface="Arial"/>
              <a:sym typeface="Arial"/>
            </a:endParaRPr>
          </a:p>
          <a:p>
            <a:pPr marL="914400" marR="0" lvl="1"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3200" b="0" i="0" u="none" strike="noStrike" kern="0" cap="none" spc="0" normalizeH="0" baseline="0" noProof="0" dirty="0">
              <a:ln>
                <a:noFill/>
              </a:ln>
              <a:solidFill>
                <a:srgbClr val="000000"/>
              </a:solidFill>
              <a:effectLst/>
              <a:uLnTx/>
              <a:uFillTx/>
              <a:latin typeface="Trebuchet MS" panose="020B0603020202020204" pitchFamily="34" charset="0"/>
              <a:cs typeface="Arial"/>
              <a:sym typeface="Arial"/>
            </a:endParaRPr>
          </a:p>
          <a:p>
            <a:pPr marL="914400" marR="0" lvl="1"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3200" b="0" i="0" u="none" strike="noStrike" kern="0" cap="none" spc="0" normalizeH="0" baseline="0" noProof="0" dirty="0">
              <a:ln>
                <a:noFill/>
              </a:ln>
              <a:solidFill>
                <a:srgbClr val="000000"/>
              </a:solidFill>
              <a:effectLst/>
              <a:uLnTx/>
              <a:uFillTx/>
              <a:latin typeface="Trebuchet MS" panose="020B0603020202020204" pitchFamily="34" charset="0"/>
              <a:cs typeface="Arial"/>
              <a:sym typeface="Arial"/>
            </a:endParaRPr>
          </a:p>
          <a:p>
            <a:pPr marL="914400" marR="0" lvl="1"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3200" b="0" i="0" u="none" strike="noStrike" kern="0" cap="none" spc="0" normalizeH="0" baseline="0" noProof="0" dirty="0">
              <a:ln>
                <a:noFill/>
              </a:ln>
              <a:solidFill>
                <a:srgbClr val="000000"/>
              </a:solidFill>
              <a:effectLst/>
              <a:uLnTx/>
              <a:uFillTx/>
              <a:latin typeface="Trebuchet MS" panose="020B0603020202020204" pitchFamily="34" charset="0"/>
              <a:cs typeface="Arial"/>
              <a:sym typeface="Arial"/>
            </a:endParaRPr>
          </a:p>
          <a:p>
            <a:pPr marL="914400" marR="0" lvl="1"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3200" b="0" i="0" u="none" strike="noStrike" kern="0" cap="none" spc="0" normalizeH="0" baseline="0" noProof="0" dirty="0">
              <a:ln>
                <a:noFill/>
              </a:ln>
              <a:solidFill>
                <a:srgbClr val="000000"/>
              </a:solidFill>
              <a:effectLst/>
              <a:uLnTx/>
              <a:uFillTx/>
              <a:latin typeface="Trebuchet MS" panose="020B0603020202020204" pitchFamily="34" charset="0"/>
              <a:cs typeface="Arial"/>
              <a:sym typeface="Arial"/>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3200" b="0" i="0" u="none" strike="noStrike" kern="0" cap="none" spc="0" normalizeH="0" baseline="0" noProof="0" dirty="0">
              <a:ln>
                <a:noFill/>
              </a:ln>
              <a:solidFill>
                <a:srgbClr val="000000"/>
              </a:solidFill>
              <a:effectLst/>
              <a:uLnTx/>
              <a:uFillTx/>
              <a:latin typeface="Trebuchet MS" panose="020B0603020202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9327782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73AD41DB-DF9F-49BC-85AE-6AB1840AD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 name="Title 1">
            <a:extLst>
              <a:ext uri="{FF2B5EF4-FFF2-40B4-BE49-F238E27FC236}">
                <a16:creationId xmlns:a16="http://schemas.microsoft.com/office/drawing/2014/main" id="{3025A496-6BFF-46BC-BF34-65F7877999FA}"/>
              </a:ext>
            </a:extLst>
          </p:cNvPr>
          <p:cNvSpPr>
            <a:spLocks noGrp="1"/>
          </p:cNvSpPr>
          <p:nvPr>
            <p:ph type="title"/>
          </p:nvPr>
        </p:nvSpPr>
        <p:spPr>
          <a:xfrm>
            <a:off x="628650" y="4669978"/>
            <a:ext cx="3293268" cy="1173700"/>
          </a:xfrm>
        </p:spPr>
        <p:txBody>
          <a:bodyPr anchor="t">
            <a:normAutofit/>
          </a:bodyPr>
          <a:lstStyle/>
          <a:p>
            <a:r>
              <a:rPr lang="en-US" sz="2200" b="1" i="0" u="none" strike="noStrike" cap="none">
                <a:latin typeface="Arial"/>
                <a:ea typeface="Arial"/>
                <a:cs typeface="Arial"/>
                <a:sym typeface="Arial"/>
              </a:rPr>
              <a:t>Our Solution: </a:t>
            </a:r>
            <a:br>
              <a:rPr lang="en-US" sz="2200" b="1" i="0" u="none" strike="noStrike" cap="none">
                <a:latin typeface="Arial"/>
                <a:ea typeface="Arial"/>
                <a:cs typeface="Arial"/>
                <a:sym typeface="Arial"/>
              </a:rPr>
            </a:br>
            <a:r>
              <a:rPr lang="en-US" sz="2200" b="1" i="0" u="none" strike="noStrike" cap="none">
                <a:latin typeface="Arial"/>
                <a:ea typeface="Arial"/>
                <a:cs typeface="Arial"/>
                <a:sym typeface="Arial"/>
              </a:rPr>
              <a:t>Facilitative Skills </a:t>
            </a:r>
            <a:br>
              <a:rPr lang="en-US" sz="2200" b="1" i="0" u="none" strike="noStrike" cap="none">
                <a:latin typeface="Arial"/>
                <a:ea typeface="Arial"/>
                <a:cs typeface="Arial"/>
                <a:sym typeface="Arial"/>
              </a:rPr>
            </a:br>
            <a:r>
              <a:rPr lang="en-US" sz="2200" b="1" i="0" u="none" strike="noStrike" cap="none">
                <a:latin typeface="Arial"/>
                <a:ea typeface="Arial"/>
                <a:cs typeface="Arial"/>
                <a:sym typeface="Arial"/>
              </a:rPr>
              <a:t>for all IEP Stakeholders</a:t>
            </a:r>
            <a:endParaRPr lang="en-US" sz="2200"/>
          </a:p>
        </p:txBody>
      </p:sp>
      <p:pic>
        <p:nvPicPr>
          <p:cNvPr id="8" name="Google Shape;232;p40" descr="A birthday cake made to look like a train&#10;&#10;Description automatically generated">
            <a:extLst>
              <a:ext uri="{FF2B5EF4-FFF2-40B4-BE49-F238E27FC236}">
                <a16:creationId xmlns:a16="http://schemas.microsoft.com/office/drawing/2014/main" id="{27F55ECA-D8EF-41B7-BBB4-D8EE99B3007C}"/>
              </a:ext>
            </a:extLst>
          </p:cNvPr>
          <p:cNvPicPr preferRelativeResize="0"/>
          <p:nvPr/>
        </p:nvPicPr>
        <p:blipFill rotWithShape="1">
          <a:blip r:embed="rId2"/>
          <a:srcRect t="13891" b="24096"/>
          <a:stretch/>
        </p:blipFill>
        <p:spPr>
          <a:xfrm>
            <a:off x="20" y="-1"/>
            <a:ext cx="9143980" cy="3984912"/>
          </a:xfrm>
          <a:custGeom>
            <a:avLst/>
            <a:gdLst/>
            <a:ahLst/>
            <a:cxnLst/>
            <a:rect l="l" t="t" r="r" b="b"/>
            <a:pathLst>
              <a:path w="12192000" h="3984912">
                <a:moveTo>
                  <a:pt x="0" y="0"/>
                </a:moveTo>
                <a:lnTo>
                  <a:pt x="12192000" y="0"/>
                </a:lnTo>
                <a:lnTo>
                  <a:pt x="12192000" y="566059"/>
                </a:lnTo>
                <a:lnTo>
                  <a:pt x="12192000" y="794037"/>
                </a:lnTo>
                <a:lnTo>
                  <a:pt x="12192000" y="2336800"/>
                </a:lnTo>
                <a:lnTo>
                  <a:pt x="12192000" y="2631227"/>
                </a:lnTo>
                <a:lnTo>
                  <a:pt x="12192000" y="3908712"/>
                </a:lnTo>
                <a:lnTo>
                  <a:pt x="9439275" y="3984912"/>
                </a:lnTo>
                <a:lnTo>
                  <a:pt x="5572127" y="3737262"/>
                </a:lnTo>
                <a:lnTo>
                  <a:pt x="0" y="3908712"/>
                </a:lnTo>
                <a:lnTo>
                  <a:pt x="0" y="2631227"/>
                </a:lnTo>
                <a:lnTo>
                  <a:pt x="0" y="2336800"/>
                </a:lnTo>
                <a:lnTo>
                  <a:pt x="0" y="794037"/>
                </a:lnTo>
                <a:lnTo>
                  <a:pt x="0" y="566059"/>
                </a:lnTo>
                <a:close/>
              </a:path>
            </a:pathLst>
          </a:custGeom>
          <a:noFill/>
        </p:spPr>
      </p:pic>
      <p:sp>
        <p:nvSpPr>
          <p:cNvPr id="4" name="Slide Number Placeholder 3">
            <a:extLst>
              <a:ext uri="{FF2B5EF4-FFF2-40B4-BE49-F238E27FC236}">
                <a16:creationId xmlns:a16="http://schemas.microsoft.com/office/drawing/2014/main" id="{116098B6-C723-4BA3-B6CD-05E716B9BA40}"/>
              </a:ext>
            </a:extLst>
          </p:cNvPr>
          <p:cNvSpPr>
            <a:spLocks noGrp="1"/>
          </p:cNvSpPr>
          <p:nvPr>
            <p:ph type="sldNum" sz="quarter" idx="12"/>
          </p:nvPr>
        </p:nvSpPr>
        <p:spPr>
          <a:xfrm>
            <a:off x="6553200" y="466933"/>
            <a:ext cx="1976437" cy="707886"/>
          </a:xfrm>
        </p:spPr>
        <p:txBody>
          <a:bodyPr>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fld id="{C479D5F6-EDCB-402A-AC08-4943A1820E8F}" type="slidenum">
              <a:rPr kumimoji="0" lang="en-US" sz="4200" b="0" i="0" u="none" strike="noStrike" kern="1200" cap="none" spc="0" normalizeH="0" baseline="0" noProof="0">
                <a:ln>
                  <a:noFill/>
                </a:ln>
                <a:solidFill>
                  <a:srgbClr val="FFFFFF"/>
                </a:solidFill>
                <a:effectLst/>
                <a:uLnTx/>
                <a:uFillTx/>
                <a:latin typeface="Calibri" panose="020F0502020204030204"/>
                <a:ea typeface="+mn-ea"/>
                <a:cs typeface="Arial"/>
                <a:sym typeface="Arial"/>
              </a:rPr>
              <a:pPr marL="0" marR="0" lvl="0" indent="0" algn="l" defTabSz="914400" rtl="0" eaLnBrk="1" fontAlgn="auto" latinLnBrk="0" hangingPunct="1">
                <a:lnSpc>
                  <a:spcPct val="90000"/>
                </a:lnSpc>
                <a:spcBef>
                  <a:spcPts val="0"/>
                </a:spcBef>
                <a:spcAft>
                  <a:spcPts val="600"/>
                </a:spcAft>
                <a:buClrTx/>
                <a:buSzTx/>
                <a:buFontTx/>
                <a:buNone/>
                <a:tabLst/>
                <a:defRPr/>
              </a:pPr>
              <a:t>4</a:t>
            </a:fld>
            <a:endParaRPr kumimoji="0" lang="en-US" sz="4200" b="0" i="0" u="none" strike="noStrike" kern="1200" cap="none" spc="0" normalizeH="0" baseline="0" noProof="0">
              <a:ln>
                <a:noFill/>
              </a:ln>
              <a:solidFill>
                <a:srgbClr val="FFFFFF"/>
              </a:solidFill>
              <a:effectLst/>
              <a:uLnTx/>
              <a:uFillTx/>
              <a:latin typeface="Calibri" panose="020F0502020204030204"/>
              <a:ea typeface="+mn-ea"/>
              <a:cs typeface="Arial"/>
              <a:sym typeface="Arial"/>
            </a:endParaRPr>
          </a:p>
        </p:txBody>
      </p:sp>
      <p:grpSp>
        <p:nvGrpSpPr>
          <p:cNvPr id="49" name="Group 48">
            <a:extLst>
              <a:ext uri="{FF2B5EF4-FFF2-40B4-BE49-F238E27FC236}">
                <a16:creationId xmlns:a16="http://schemas.microsoft.com/office/drawing/2014/main" id="{A4AE1828-51FD-4AD7-BCF6-9AF5C696CE5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9144000" cy="757168"/>
            <a:chOff x="0" y="2959818"/>
            <a:chExt cx="12192000" cy="757168"/>
          </a:xfrm>
        </p:grpSpPr>
        <p:sp>
          <p:nvSpPr>
            <p:cNvPr id="50" name="Freeform: Shape 49">
              <a:extLst>
                <a:ext uri="{FF2B5EF4-FFF2-40B4-BE49-F238E27FC236}">
                  <a16:creationId xmlns:a16="http://schemas.microsoft.com/office/drawing/2014/main" id="{8542C7CD-02BE-4ADE-8D2F-DFB759D71A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51" name="Freeform: Shape 50">
              <a:extLst>
                <a:ext uri="{FF2B5EF4-FFF2-40B4-BE49-F238E27FC236}">
                  <a16:creationId xmlns:a16="http://schemas.microsoft.com/office/drawing/2014/main" id="{840A04EE-8E37-4C28-B09B-A9593A4AAB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3">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grpSp>
      <p:sp>
        <p:nvSpPr>
          <p:cNvPr id="6" name="Google Shape;231;p40">
            <a:extLst>
              <a:ext uri="{FF2B5EF4-FFF2-40B4-BE49-F238E27FC236}">
                <a16:creationId xmlns:a16="http://schemas.microsoft.com/office/drawing/2014/main" id="{966E8DE2-D452-4E94-A97B-E54979FD5257}"/>
              </a:ext>
            </a:extLst>
          </p:cNvPr>
          <p:cNvSpPr>
            <a:spLocks noGrp="1"/>
          </p:cNvSpPr>
          <p:nvPr>
            <p:ph idx="1"/>
          </p:nvPr>
        </p:nvSpPr>
        <p:spPr>
          <a:xfrm>
            <a:off x="4248150" y="3984911"/>
            <a:ext cx="4269581" cy="2542889"/>
          </a:xfrm>
          <a:prstGeom prst="rect">
            <a:avLst/>
          </a:prstGeom>
        </p:spPr>
        <p:txBody>
          <a:bodyPr spcFirstLastPara="1" lIns="91425" tIns="45700" rIns="91425" bIns="45700" anchorCtr="0">
            <a:normAutofit fontScale="92500" lnSpcReduction="10000"/>
          </a:bodyPr>
          <a:lstStyle/>
          <a:p>
            <a:pPr marL="0" marR="0" lvl="0" indent="0" defTabSz="914400" rtl="0" eaLnBrk="1" fontAlgn="auto" latinLnBrk="0" hangingPunct="1">
              <a:spcBef>
                <a:spcPts val="0"/>
              </a:spcBef>
              <a:spcAft>
                <a:spcPts val="600"/>
              </a:spcAft>
              <a:buClr>
                <a:srgbClr val="000000"/>
              </a:buClr>
              <a:buSzTx/>
              <a:buFont typeface="Arial"/>
              <a:buNone/>
              <a:tabLst/>
              <a:defRPr/>
            </a:pPr>
            <a:endParaRPr kumimoji="0" lang="en-US" sz="700" b="1" i="0" u="none" strike="noStrike" kern="0" cap="none" spc="0" normalizeH="0" baseline="0" noProof="0" dirty="0">
              <a:ln>
                <a:noFill/>
              </a:ln>
              <a:solidFill>
                <a:schemeClr val="bg1">
                  <a:alpha val="80000"/>
                </a:schemeClr>
              </a:solidFill>
              <a:effectLst/>
              <a:uLnTx/>
              <a:uFillTx/>
              <a:latin typeface="Arial" panose="020B0604020202020204" pitchFamily="34" charset="0"/>
              <a:cs typeface="Arial" panose="020B0604020202020204" pitchFamily="34" charset="0"/>
              <a:sym typeface="Arial"/>
            </a:endParaRPr>
          </a:p>
          <a:p>
            <a:pPr marL="0" marR="0" lvl="0" indent="0" defTabSz="914400" rtl="0" eaLnBrk="1" fontAlgn="auto" latinLnBrk="0" hangingPunct="1">
              <a:spcBef>
                <a:spcPts val="0"/>
              </a:spcBef>
              <a:spcAft>
                <a:spcPts val="600"/>
              </a:spcAft>
              <a:buClr>
                <a:srgbClr val="000000"/>
              </a:buClr>
              <a:buSzTx/>
              <a:buFont typeface="Arial"/>
              <a:buNone/>
              <a:tabLst/>
              <a:defRPr/>
            </a:pPr>
            <a:endParaRPr kumimoji="0" lang="en-US" b="1" i="0" u="none" strike="noStrike" kern="0" cap="none" spc="0" normalizeH="0" baseline="0" noProof="0" dirty="0">
              <a:ln>
                <a:noFill/>
              </a:ln>
              <a:solidFill>
                <a:srgbClr val="FFFFFF"/>
              </a:solidFill>
              <a:effectLst/>
              <a:uLnTx/>
              <a:uFillTx/>
              <a:latin typeface="Arial"/>
              <a:ea typeface="Arial"/>
              <a:cs typeface="Arial"/>
              <a:sym typeface="Arial"/>
            </a:endParaRPr>
          </a:p>
          <a:p>
            <a:pPr marL="0" marR="0" lvl="0" indent="0" defTabSz="914400" rtl="0" eaLnBrk="1" fontAlgn="auto" latinLnBrk="0" hangingPunct="1">
              <a:spcBef>
                <a:spcPts val="0"/>
              </a:spcBef>
              <a:spcAft>
                <a:spcPts val="600"/>
              </a:spcAft>
              <a:buClr>
                <a:srgbClr val="000000"/>
              </a:buClr>
              <a:buSzTx/>
              <a:buFont typeface="Arial"/>
              <a:buNone/>
              <a:tabLst/>
              <a:defRPr/>
            </a:pPr>
            <a:r>
              <a:rPr kumimoji="0" lang="en-US" b="1" i="0" u="none" strike="noStrike" kern="0" cap="none" spc="0" normalizeH="0" baseline="0" noProof="0" dirty="0">
                <a:ln>
                  <a:noFill/>
                </a:ln>
                <a:solidFill>
                  <a:srgbClr val="FFFFFF"/>
                </a:solidFill>
                <a:effectLst/>
                <a:uLnTx/>
                <a:uFillTx/>
                <a:latin typeface="Arial"/>
                <a:ea typeface="Arial"/>
                <a:cs typeface="Arial"/>
                <a:sym typeface="Arial"/>
              </a:rPr>
              <a:t>When are facilitative skills helpful?</a:t>
            </a:r>
            <a:endParaRPr kumimoji="0" lang="en-US" b="0" i="0" u="none" strike="noStrike" kern="0" cap="none" spc="0" normalizeH="0" baseline="0" noProof="0" dirty="0">
              <a:ln>
                <a:noFill/>
              </a:ln>
              <a:solidFill>
                <a:srgbClr val="FFFFFF"/>
              </a:solidFill>
              <a:effectLst/>
              <a:uLnTx/>
              <a:uFillTx/>
              <a:latin typeface="Arial"/>
              <a:cs typeface="Arial"/>
              <a:sym typeface="Arial"/>
            </a:endParaRPr>
          </a:p>
          <a:p>
            <a:pPr marL="457200" marR="0" lvl="0" indent="-457200" defTabSz="914400" rtl="0" eaLnBrk="1" fontAlgn="auto" latinLnBrk="0" hangingPunct="1">
              <a:spcBef>
                <a:spcPts val="0"/>
              </a:spcBef>
              <a:spcAft>
                <a:spcPts val="600"/>
              </a:spcAft>
              <a:buClr>
                <a:srgbClr val="FFFFFF"/>
              </a:buClr>
              <a:buSzPts val="2600"/>
              <a:buFont typeface="Noto Sans Symbols"/>
              <a:buChar char="▪"/>
              <a:tabLst/>
              <a:defRPr/>
            </a:pPr>
            <a:r>
              <a:rPr kumimoji="0" lang="en-US" b="1" i="0" u="none" strike="noStrike" kern="0" cap="none" spc="0" normalizeH="0" baseline="0" noProof="0" dirty="0">
                <a:ln>
                  <a:noFill/>
                </a:ln>
                <a:solidFill>
                  <a:srgbClr val="FFFFFF"/>
                </a:solidFill>
                <a:effectLst/>
                <a:uLnTx/>
                <a:uFillTx/>
                <a:latin typeface="Calibri"/>
                <a:ea typeface="Calibri"/>
                <a:cs typeface="Calibri"/>
                <a:sym typeface="Calibri"/>
              </a:rPr>
              <a:t>EVERY day.</a:t>
            </a:r>
            <a:endParaRPr kumimoji="0" lang="en-US" b="1" i="0" u="none" strike="noStrike" kern="0" cap="none" spc="0" normalizeH="0" baseline="0" noProof="0" dirty="0">
              <a:ln>
                <a:noFill/>
              </a:ln>
              <a:solidFill>
                <a:srgbClr val="FFFFFF"/>
              </a:solidFill>
              <a:effectLst/>
              <a:uLnTx/>
              <a:uFillTx/>
              <a:latin typeface="Arial"/>
              <a:cs typeface="Arial"/>
              <a:sym typeface="Arial"/>
            </a:endParaRPr>
          </a:p>
          <a:p>
            <a:pPr marL="457200" marR="0" lvl="0" indent="-457200" defTabSz="914400" rtl="0" eaLnBrk="1" fontAlgn="auto" latinLnBrk="0" hangingPunct="1">
              <a:spcBef>
                <a:spcPts val="0"/>
              </a:spcBef>
              <a:spcAft>
                <a:spcPts val="600"/>
              </a:spcAft>
              <a:buClr>
                <a:srgbClr val="FFFFFF"/>
              </a:buClr>
              <a:buSzPts val="2600"/>
              <a:buFont typeface="Noto Sans Symbols"/>
              <a:buChar char="▪"/>
              <a:tabLst/>
              <a:defRPr/>
            </a:pPr>
            <a:r>
              <a:rPr kumimoji="0" lang="en-US" b="1" i="0" u="none" strike="noStrike" kern="0" cap="none" spc="0" normalizeH="0" baseline="0" noProof="0" dirty="0">
                <a:ln>
                  <a:noFill/>
                </a:ln>
                <a:solidFill>
                  <a:srgbClr val="FFFFFF"/>
                </a:solidFill>
                <a:effectLst/>
                <a:uLnTx/>
                <a:uFillTx/>
                <a:latin typeface="Calibri"/>
                <a:ea typeface="Calibri"/>
                <a:cs typeface="Calibri"/>
                <a:sym typeface="Calibri"/>
              </a:rPr>
              <a:t>At EVERY IEP team meeting.</a:t>
            </a:r>
            <a:endParaRPr kumimoji="0" lang="en-US" b="1" i="0" u="none" strike="noStrike" kern="0" cap="none" spc="0" normalizeH="0" baseline="0" noProof="0" dirty="0">
              <a:ln>
                <a:noFill/>
              </a:ln>
              <a:solidFill>
                <a:srgbClr val="FFFFFF"/>
              </a:solidFill>
              <a:effectLst/>
              <a:uLnTx/>
              <a:uFillTx/>
              <a:latin typeface="Arial"/>
              <a:cs typeface="Arial"/>
              <a:sym typeface="Arial"/>
            </a:endParaRPr>
          </a:p>
          <a:p>
            <a:pPr marL="457200" marR="0" lvl="0" indent="-457200" defTabSz="914400" rtl="0" eaLnBrk="1" fontAlgn="auto" latinLnBrk="0" hangingPunct="1">
              <a:spcBef>
                <a:spcPts val="0"/>
              </a:spcBef>
              <a:spcAft>
                <a:spcPts val="600"/>
              </a:spcAft>
              <a:buClr>
                <a:srgbClr val="FFFFFF"/>
              </a:buClr>
              <a:buSzPts val="2600"/>
              <a:buFont typeface="Noto Sans Symbols"/>
              <a:buChar char="▪"/>
              <a:tabLst/>
              <a:defRPr/>
            </a:pPr>
            <a:r>
              <a:rPr kumimoji="0" lang="en-US" b="1" i="0" u="none" strike="noStrike" kern="0" cap="none" spc="0" normalizeH="0" baseline="0" noProof="0" dirty="0">
                <a:ln>
                  <a:noFill/>
                </a:ln>
                <a:solidFill>
                  <a:srgbClr val="FFFFFF"/>
                </a:solidFill>
                <a:effectLst/>
                <a:uLnTx/>
                <a:uFillTx/>
                <a:latin typeface="Calibri"/>
                <a:ea typeface="Calibri"/>
                <a:cs typeface="Calibri"/>
                <a:sym typeface="Calibri"/>
              </a:rPr>
              <a:t>BEFORE disagreements become disputes.</a:t>
            </a:r>
            <a:endParaRPr kumimoji="0" lang="en-US" b="1" i="0" u="none" strike="noStrike" kern="0" cap="none" spc="0" normalizeH="0" baseline="0" noProof="0" dirty="0">
              <a:ln>
                <a:noFill/>
              </a:ln>
              <a:solidFill>
                <a:srgbClr val="FFFFFF"/>
              </a:solidFill>
              <a:effectLst/>
              <a:uLnTx/>
              <a:uFillTx/>
              <a:latin typeface="Arial"/>
              <a:cs typeface="Arial"/>
              <a:sym typeface="Arial"/>
            </a:endParaRPr>
          </a:p>
          <a:p>
            <a:pPr marL="0" marR="0" lvl="0" indent="0" defTabSz="914400" rtl="0" eaLnBrk="1" fontAlgn="auto" latinLnBrk="0" hangingPunct="1">
              <a:spcBef>
                <a:spcPts val="0"/>
              </a:spcBef>
              <a:spcAft>
                <a:spcPts val="600"/>
              </a:spcAft>
              <a:buClr>
                <a:srgbClr val="000000"/>
              </a:buClr>
              <a:buSzTx/>
              <a:buFont typeface="Arial"/>
              <a:buNone/>
              <a:tabLst/>
              <a:defRPr/>
            </a:pPr>
            <a:endParaRPr kumimoji="0" lang="en-US" sz="700" b="0" i="0" u="none" strike="noStrike" kern="0" cap="none" spc="0" normalizeH="0" baseline="0" noProof="0" dirty="0">
              <a:ln>
                <a:noFill/>
              </a:ln>
              <a:solidFill>
                <a:schemeClr val="bg1">
                  <a:alpha val="80000"/>
                </a:schemeClr>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382066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11">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79" y="347471"/>
            <a:ext cx="8325612" cy="18013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 name="Title 1">
            <a:extLst>
              <a:ext uri="{FF2B5EF4-FFF2-40B4-BE49-F238E27FC236}">
                <a16:creationId xmlns:a16="http://schemas.microsoft.com/office/drawing/2014/main" id="{972E6384-F3E0-46B3-BB63-4CCA5C230059}"/>
              </a:ext>
            </a:extLst>
          </p:cNvPr>
          <p:cNvSpPr>
            <a:spLocks noGrp="1"/>
          </p:cNvSpPr>
          <p:nvPr>
            <p:ph type="title"/>
          </p:nvPr>
        </p:nvSpPr>
        <p:spPr>
          <a:xfrm>
            <a:off x="628650" y="585216"/>
            <a:ext cx="7886700" cy="1325563"/>
          </a:xfrm>
        </p:spPr>
        <p:txBody>
          <a:bodyPr>
            <a:normAutofit/>
          </a:bodyPr>
          <a:lstStyle/>
          <a:p>
            <a:r>
              <a:rPr lang="en-US" sz="4000" b="1" i="0" u="none" strike="noStrike" cap="none" dirty="0">
                <a:latin typeface="Arial"/>
                <a:ea typeface="Arial"/>
                <a:cs typeface="Arial"/>
                <a:sym typeface="Arial"/>
              </a:rPr>
              <a:t>Benefits of </a:t>
            </a:r>
            <a:br>
              <a:rPr lang="en-US" sz="4000" b="1" i="0" u="none" strike="noStrike" cap="none" dirty="0">
                <a:latin typeface="Arial"/>
                <a:ea typeface="Arial"/>
                <a:cs typeface="Arial"/>
                <a:sym typeface="Arial"/>
              </a:rPr>
            </a:br>
            <a:r>
              <a:rPr lang="en-US" sz="4000" b="1" i="0" u="none" strike="noStrike" cap="none" dirty="0">
                <a:latin typeface="Arial"/>
                <a:ea typeface="Arial"/>
                <a:cs typeface="Arial"/>
                <a:sym typeface="Arial"/>
              </a:rPr>
              <a:t>Using Facilitative Skills</a:t>
            </a:r>
            <a:endParaRPr lang="en-US" sz="4000" dirty="0"/>
          </a:p>
        </p:txBody>
      </p:sp>
      <p:pic>
        <p:nvPicPr>
          <p:cNvPr id="7" name="Google Shape;243;p41">
            <a:extLst>
              <a:ext uri="{FF2B5EF4-FFF2-40B4-BE49-F238E27FC236}">
                <a16:creationId xmlns:a16="http://schemas.microsoft.com/office/drawing/2014/main" id="{5A1B9D66-4261-468F-B579-F4F6CF0EB160}"/>
              </a:ext>
            </a:extLst>
          </p:cNvPr>
          <p:cNvPicPr preferRelativeResize="0"/>
          <p:nvPr/>
        </p:nvPicPr>
        <p:blipFill rotWithShape="1">
          <a:blip r:embed="rId2"/>
          <a:srcRect l="6584" r="21649" b="2"/>
          <a:stretch/>
        </p:blipFill>
        <p:spPr>
          <a:xfrm>
            <a:off x="630936" y="2608028"/>
            <a:ext cx="4036480" cy="3568934"/>
          </a:xfrm>
          <a:prstGeom prst="rect">
            <a:avLst/>
          </a:prstGeom>
          <a:noFill/>
        </p:spPr>
      </p:pic>
      <p:sp>
        <p:nvSpPr>
          <p:cNvPr id="5" name="Google Shape;242;p41">
            <a:extLst>
              <a:ext uri="{FF2B5EF4-FFF2-40B4-BE49-F238E27FC236}">
                <a16:creationId xmlns:a16="http://schemas.microsoft.com/office/drawing/2014/main" id="{2DF7708F-931D-43C0-9C77-80CEA8793AEC}"/>
              </a:ext>
            </a:extLst>
          </p:cNvPr>
          <p:cNvSpPr>
            <a:spLocks noGrp="1"/>
          </p:cNvSpPr>
          <p:nvPr>
            <p:ph idx="1"/>
          </p:nvPr>
        </p:nvSpPr>
        <p:spPr>
          <a:xfrm>
            <a:off x="4696041" y="1842398"/>
            <a:ext cx="4036480" cy="5015602"/>
          </a:xfrm>
          <a:prstGeom prst="rect">
            <a:avLst/>
          </a:prstGeom>
        </p:spPr>
        <p:txBody>
          <a:bodyPr spcFirstLastPara="1" lIns="91425" tIns="45700" rIns="91425" bIns="45700" anchor="ctr" anchorCtr="0">
            <a:normAutofit/>
          </a:bodyPr>
          <a:lstStyle/>
          <a:p>
            <a:pPr marL="0" marR="0" lvl="0" indent="0" defTabSz="914400" rtl="0" eaLnBrk="1" fontAlgn="auto" latinLnBrk="0" hangingPunct="1">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effectLst/>
                <a:uLnTx/>
                <a:uFillTx/>
                <a:latin typeface="Calibri"/>
                <a:ea typeface="Calibri"/>
                <a:cs typeface="Calibri"/>
                <a:sym typeface="Calibri"/>
              </a:rPr>
              <a:t>According to the American Bar Association, benefits include:</a:t>
            </a:r>
            <a:endParaRPr kumimoji="0" lang="en-US" sz="1600" b="0" i="0" u="none" strike="noStrike" kern="0" cap="none" spc="0" normalizeH="0" baseline="0" noProof="0" dirty="0">
              <a:ln>
                <a:noFill/>
              </a:ln>
              <a:effectLst/>
              <a:uLnTx/>
              <a:uFillTx/>
              <a:latin typeface="Arial"/>
              <a:cs typeface="Arial"/>
              <a:sym typeface="Arial"/>
            </a:endParaRPr>
          </a:p>
          <a:p>
            <a:pPr marL="228600" marR="0" lvl="1" indent="0" defTabSz="914400" rtl="0" eaLnBrk="1" fontAlgn="auto" latinLnBrk="0" hangingPunct="1">
              <a:spcBef>
                <a:spcPts val="600"/>
              </a:spcBef>
              <a:spcAft>
                <a:spcPts val="0"/>
              </a:spcAft>
              <a:buClr>
                <a:srgbClr val="000000"/>
              </a:buClr>
              <a:buSzTx/>
              <a:buFont typeface="Arial"/>
              <a:buNone/>
              <a:tabLst/>
              <a:defRPr/>
            </a:pPr>
            <a:r>
              <a:rPr kumimoji="0" lang="en-US" sz="1600" b="1" i="0" u="sng" strike="noStrike" kern="0" cap="none" spc="0" normalizeH="0" baseline="0" noProof="0" dirty="0">
                <a:ln>
                  <a:noFill/>
                </a:ln>
                <a:effectLst/>
                <a:uLnTx/>
                <a:uFillTx/>
                <a:latin typeface="Calibri"/>
                <a:ea typeface="Calibri"/>
                <a:cs typeface="Calibri"/>
                <a:sym typeface="Calibri"/>
              </a:rPr>
              <a:t>Parties get to decide</a:t>
            </a:r>
            <a:r>
              <a:rPr kumimoji="0" lang="en-US" sz="1600" b="1" i="0" u="none" strike="noStrike" kern="0" cap="none" spc="0" normalizeH="0" baseline="0" noProof="0" dirty="0">
                <a:ln>
                  <a:noFill/>
                </a:ln>
                <a:effectLst/>
                <a:uLnTx/>
                <a:uFillTx/>
                <a:latin typeface="Calibri"/>
                <a:ea typeface="Calibri"/>
                <a:cs typeface="Calibri"/>
                <a:sym typeface="Calibri"/>
              </a:rPr>
              <a:t>:  </a:t>
            </a:r>
            <a:r>
              <a:rPr kumimoji="0" lang="en-US" sz="1600" b="0" i="0" u="none" strike="noStrike" kern="0" cap="none" spc="0" normalizeH="0" baseline="0" noProof="0" dirty="0">
                <a:ln>
                  <a:noFill/>
                </a:ln>
                <a:effectLst/>
                <a:uLnTx/>
                <a:uFillTx/>
                <a:latin typeface="Calibri"/>
                <a:ea typeface="Calibri"/>
                <a:cs typeface="Calibri"/>
                <a:sym typeface="Calibri"/>
              </a:rPr>
              <a:t>All parties, who know the student, control the outcome.</a:t>
            </a:r>
            <a:endParaRPr kumimoji="0" lang="en-US" sz="1600" b="0" i="0" u="none" strike="noStrike" kern="0" cap="none" spc="0" normalizeH="0" baseline="0" noProof="0" dirty="0">
              <a:ln>
                <a:noFill/>
              </a:ln>
              <a:effectLst/>
              <a:uLnTx/>
              <a:uFillTx/>
              <a:latin typeface="Arial"/>
              <a:cs typeface="Arial"/>
              <a:sym typeface="Arial"/>
            </a:endParaRPr>
          </a:p>
          <a:p>
            <a:pPr marL="228600" marR="0" lvl="1" indent="0" defTabSz="914400" rtl="0" eaLnBrk="1" fontAlgn="auto" latinLnBrk="0" hangingPunct="1">
              <a:spcBef>
                <a:spcPts val="600"/>
              </a:spcBef>
              <a:spcAft>
                <a:spcPts val="0"/>
              </a:spcAft>
              <a:buClr>
                <a:srgbClr val="000000"/>
              </a:buClr>
              <a:buSzTx/>
              <a:buFont typeface="Arial"/>
              <a:buNone/>
              <a:tabLst/>
              <a:defRPr/>
            </a:pPr>
            <a:r>
              <a:rPr kumimoji="0" lang="en-US" sz="1600" b="1" i="0" u="sng" strike="noStrike" kern="0" cap="none" spc="0" normalizeH="0" baseline="0" noProof="0" dirty="0">
                <a:ln>
                  <a:noFill/>
                </a:ln>
                <a:effectLst/>
                <a:uLnTx/>
                <a:uFillTx/>
                <a:latin typeface="Calibri"/>
                <a:ea typeface="Calibri"/>
                <a:cs typeface="Calibri"/>
                <a:sym typeface="Calibri"/>
              </a:rPr>
              <a:t>Fosters continuing relationships</a:t>
            </a:r>
            <a:r>
              <a:rPr kumimoji="0" lang="en-US" sz="1600" b="1" i="0" u="none" strike="noStrike" kern="0" cap="none" spc="0" normalizeH="0" baseline="0" noProof="0" dirty="0">
                <a:ln>
                  <a:noFill/>
                </a:ln>
                <a:effectLst/>
                <a:uLnTx/>
                <a:uFillTx/>
                <a:latin typeface="Calibri"/>
                <a:ea typeface="Calibri"/>
                <a:cs typeface="Calibri"/>
                <a:sym typeface="Calibri"/>
              </a:rPr>
              <a:t>:  </a:t>
            </a:r>
            <a:r>
              <a:rPr kumimoji="0" lang="en-US" sz="1600" b="0" i="0" u="none" strike="noStrike" kern="0" cap="none" spc="0" normalizeH="0" baseline="0" noProof="0" dirty="0">
                <a:ln>
                  <a:noFill/>
                </a:ln>
                <a:effectLst/>
                <a:uLnTx/>
                <a:uFillTx/>
                <a:latin typeface="Calibri"/>
                <a:ea typeface="Calibri"/>
                <a:cs typeface="Calibri"/>
                <a:sym typeface="Calibri"/>
              </a:rPr>
              <a:t>Facilitation does not dismantle relationships, it bolsters them.</a:t>
            </a:r>
            <a:endParaRPr kumimoji="0" lang="en-US" sz="1600" b="0" i="0" u="none" strike="noStrike" kern="0" cap="none" spc="0" normalizeH="0" baseline="0" noProof="0" dirty="0">
              <a:ln>
                <a:noFill/>
              </a:ln>
              <a:effectLst/>
              <a:uLnTx/>
              <a:uFillTx/>
              <a:latin typeface="Arial"/>
              <a:cs typeface="Arial"/>
              <a:sym typeface="Arial"/>
            </a:endParaRPr>
          </a:p>
          <a:p>
            <a:pPr marL="228600" marR="0" lvl="1" indent="0" defTabSz="914400" rtl="0" eaLnBrk="1" fontAlgn="auto" latinLnBrk="0" hangingPunct="1">
              <a:spcBef>
                <a:spcPts val="600"/>
              </a:spcBef>
              <a:spcAft>
                <a:spcPts val="0"/>
              </a:spcAft>
              <a:buClr>
                <a:srgbClr val="000000"/>
              </a:buClr>
              <a:buSzTx/>
              <a:buFont typeface="Arial"/>
              <a:buNone/>
              <a:tabLst/>
              <a:defRPr/>
            </a:pPr>
            <a:r>
              <a:rPr kumimoji="0" lang="en-US" sz="1600" b="1" i="0" u="sng" strike="noStrike" kern="0" cap="none" spc="0" normalizeH="0" baseline="0" noProof="0" dirty="0">
                <a:ln>
                  <a:noFill/>
                </a:ln>
                <a:effectLst/>
                <a:uLnTx/>
                <a:uFillTx/>
                <a:latin typeface="Calibri"/>
                <a:ea typeface="Calibri"/>
                <a:cs typeface="Calibri"/>
                <a:sym typeface="Calibri"/>
              </a:rPr>
              <a:t>Facilitation deals with feelings</a:t>
            </a:r>
            <a:r>
              <a:rPr kumimoji="0" lang="en-US" sz="1600" b="1" i="0" u="none" strike="noStrike" kern="0" cap="none" spc="0" normalizeH="0" baseline="0" noProof="0" dirty="0">
                <a:ln>
                  <a:noFill/>
                </a:ln>
                <a:effectLst/>
                <a:uLnTx/>
                <a:uFillTx/>
                <a:latin typeface="Calibri"/>
                <a:ea typeface="Calibri"/>
                <a:cs typeface="Calibri"/>
                <a:sym typeface="Calibri"/>
              </a:rPr>
              <a:t>:</a:t>
            </a:r>
            <a:r>
              <a:rPr kumimoji="0" lang="en-US" sz="1600" b="0" i="0" u="none" strike="noStrike" kern="0" cap="none" spc="0" normalizeH="0" baseline="0" noProof="0" dirty="0">
                <a:ln>
                  <a:noFill/>
                </a:ln>
                <a:effectLst/>
                <a:uLnTx/>
                <a:uFillTx/>
                <a:latin typeface="Calibri"/>
                <a:ea typeface="Calibri"/>
                <a:cs typeface="Calibri"/>
                <a:sym typeface="Calibri"/>
              </a:rPr>
              <a:t>  It respects that a child is at the heart of every disagreement.</a:t>
            </a:r>
            <a:endParaRPr kumimoji="0" lang="en-US" sz="1600" b="0" i="0" u="none" strike="noStrike" kern="0" cap="none" spc="0" normalizeH="0" baseline="0" noProof="0" dirty="0">
              <a:ln>
                <a:noFill/>
              </a:ln>
              <a:effectLst/>
              <a:uLnTx/>
              <a:uFillTx/>
              <a:latin typeface="Arial"/>
              <a:cs typeface="Arial"/>
              <a:sym typeface="Arial"/>
            </a:endParaRPr>
          </a:p>
          <a:p>
            <a:pPr marL="228600" marR="0" lvl="1" indent="0" defTabSz="914400" rtl="0" eaLnBrk="1" fontAlgn="auto" latinLnBrk="0" hangingPunct="1">
              <a:spcBef>
                <a:spcPts val="600"/>
              </a:spcBef>
              <a:spcAft>
                <a:spcPts val="0"/>
              </a:spcAft>
              <a:buClr>
                <a:srgbClr val="000000"/>
              </a:buClr>
              <a:buSzTx/>
              <a:buFont typeface="Arial"/>
              <a:buNone/>
              <a:tabLst/>
              <a:defRPr/>
            </a:pPr>
            <a:r>
              <a:rPr kumimoji="0" lang="en-US" sz="1600" b="1" i="0" u="sng" strike="noStrike" kern="0" cap="none" spc="0" normalizeH="0" baseline="0" noProof="0" dirty="0">
                <a:ln>
                  <a:noFill/>
                </a:ln>
                <a:effectLst/>
                <a:uLnTx/>
                <a:uFillTx/>
                <a:latin typeface="Calibri"/>
                <a:ea typeface="Calibri"/>
                <a:cs typeface="Calibri"/>
                <a:sym typeface="Calibri"/>
              </a:rPr>
              <a:t>Outcomes are durable</a:t>
            </a:r>
            <a:r>
              <a:rPr kumimoji="0" lang="en-US" sz="1600" b="1" i="0" u="none" strike="noStrike" kern="0" cap="none" spc="0" normalizeH="0" baseline="0" noProof="0" dirty="0">
                <a:ln>
                  <a:noFill/>
                </a:ln>
                <a:effectLst/>
                <a:uLnTx/>
                <a:uFillTx/>
                <a:latin typeface="Calibri"/>
                <a:ea typeface="Calibri"/>
                <a:cs typeface="Calibri"/>
                <a:sym typeface="Calibri"/>
              </a:rPr>
              <a:t>:</a:t>
            </a:r>
            <a:r>
              <a:rPr kumimoji="0" lang="en-US" sz="1600" b="0" i="0" u="none" strike="noStrike" kern="0" cap="none" spc="0" normalizeH="0" baseline="0" noProof="0" dirty="0">
                <a:ln>
                  <a:noFill/>
                </a:ln>
                <a:effectLst/>
                <a:uLnTx/>
                <a:uFillTx/>
                <a:latin typeface="Calibri"/>
                <a:ea typeface="Calibri"/>
                <a:cs typeface="Calibri"/>
                <a:sym typeface="Calibri"/>
              </a:rPr>
              <a:t>  There is a higher level of satisfaction, resulting in more durable agreements.</a:t>
            </a:r>
            <a:endParaRPr kumimoji="0" lang="en-US" sz="1600" b="0" i="0" u="none" strike="noStrike" kern="0" cap="none" spc="0" normalizeH="0" baseline="0" noProof="0" dirty="0">
              <a:ln>
                <a:noFill/>
              </a:ln>
              <a:effectLst/>
              <a:uLnTx/>
              <a:uFillTx/>
              <a:latin typeface="Arial"/>
              <a:cs typeface="Arial"/>
              <a:sym typeface="Arial"/>
            </a:endParaRPr>
          </a:p>
          <a:p>
            <a:pPr marL="228600" marR="0" lvl="1" indent="0" defTabSz="914400" rtl="0" eaLnBrk="1" fontAlgn="auto" latinLnBrk="0" hangingPunct="1">
              <a:spcBef>
                <a:spcPts val="600"/>
              </a:spcBef>
              <a:spcAft>
                <a:spcPts val="0"/>
              </a:spcAft>
              <a:buClr>
                <a:srgbClr val="000000"/>
              </a:buClr>
              <a:buSzTx/>
              <a:buFont typeface="Arial"/>
              <a:buNone/>
              <a:tabLst/>
              <a:defRPr/>
            </a:pPr>
            <a:r>
              <a:rPr kumimoji="0" lang="en-US" sz="1600" b="1" i="0" u="sng" strike="noStrike" kern="0" cap="none" spc="0" normalizeH="0" baseline="0" noProof="0" dirty="0">
                <a:ln>
                  <a:noFill/>
                </a:ln>
                <a:effectLst/>
                <a:uLnTx/>
                <a:uFillTx/>
                <a:latin typeface="Calibri"/>
                <a:ea typeface="Calibri"/>
                <a:cs typeface="Calibri"/>
                <a:sym typeface="Calibri"/>
              </a:rPr>
              <a:t>Lower cost</a:t>
            </a:r>
            <a:r>
              <a:rPr kumimoji="0" lang="en-US" sz="1600" b="1" i="0" u="none" strike="noStrike" kern="0" cap="none" spc="0" normalizeH="0" baseline="0" noProof="0" dirty="0">
                <a:ln>
                  <a:noFill/>
                </a:ln>
                <a:effectLst/>
                <a:uLnTx/>
                <a:uFillTx/>
                <a:latin typeface="Calibri"/>
                <a:ea typeface="Calibri"/>
                <a:cs typeface="Calibri"/>
                <a:sym typeface="Calibri"/>
              </a:rPr>
              <a:t>:  </a:t>
            </a:r>
            <a:r>
              <a:rPr kumimoji="0" lang="en-US" sz="1600" b="0" i="0" u="none" strike="noStrike" kern="0" cap="none" spc="0" normalizeH="0" baseline="0" noProof="0" dirty="0">
                <a:ln>
                  <a:noFill/>
                </a:ln>
                <a:effectLst/>
                <a:uLnTx/>
                <a:uFillTx/>
                <a:latin typeface="Calibri"/>
                <a:ea typeface="Calibri"/>
                <a:cs typeface="Calibri"/>
                <a:sym typeface="Calibri"/>
              </a:rPr>
              <a:t>Informal issue resolution is ALWAYS less costly than more formal options.  Cost is measured on the human and financial dimensions.</a:t>
            </a:r>
            <a:endParaRPr kumimoji="0" lang="en-US" sz="1600" b="1" i="0" u="none" strike="noStrike" kern="0" cap="none" spc="0" normalizeH="0" baseline="0" noProof="0" dirty="0">
              <a:ln>
                <a:noFill/>
              </a:ln>
              <a:effectLst/>
              <a:uLnTx/>
              <a:uFillTx/>
              <a:latin typeface="Calibri"/>
              <a:ea typeface="Calibri"/>
              <a:cs typeface="Calibri"/>
              <a:sym typeface="Calibri"/>
            </a:endParaRPr>
          </a:p>
        </p:txBody>
      </p:sp>
      <p:sp>
        <p:nvSpPr>
          <p:cNvPr id="4" name="Slide Number Placeholder 3">
            <a:extLst>
              <a:ext uri="{FF2B5EF4-FFF2-40B4-BE49-F238E27FC236}">
                <a16:creationId xmlns:a16="http://schemas.microsoft.com/office/drawing/2014/main" id="{E91D4C7A-E9CE-4717-884B-AAD23F06952E}"/>
              </a:ext>
            </a:extLst>
          </p:cNvPr>
          <p:cNvSpPr>
            <a:spLocks noGrp="1"/>
          </p:cNvSpPr>
          <p:nvPr>
            <p:ph type="sldNum" sz="quarter" idx="12"/>
          </p:nvPr>
        </p:nvSpPr>
        <p:spPr>
          <a:xfrm>
            <a:off x="232220" y="6453588"/>
            <a:ext cx="2057400" cy="365125"/>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C479D5F6-EDCB-402A-AC08-4943A1820E8F}" type="slidenum">
              <a:rPr kumimoji="0" lang="en-US" sz="16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600"/>
                </a:spcAft>
                <a:buClrTx/>
                <a:buSzTx/>
                <a:buFontTx/>
                <a:buNone/>
                <a:tabLst/>
                <a:defRPr/>
              </a:pPr>
              <a:t>5</a:t>
            </a:fld>
            <a:endParaRPr kumimoji="0" lang="en-US" sz="1600" b="0" i="0" u="none" strike="noStrike" kern="1200" cap="none" spc="0" normalizeH="0" baseline="0" noProof="0" dirty="0">
              <a:ln>
                <a:noFill/>
              </a:ln>
              <a:solidFill>
                <a:prstClr val="white">
                  <a:lumMod val="50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272401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1500"/>
                                        <p:tgtEl>
                                          <p:spTgt spid="5">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1500"/>
                                        <p:tgtEl>
                                          <p:spTgt spid="5">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fade">
                                      <p:cBhvr>
                                        <p:cTn id="16" dur="1500"/>
                                        <p:tgtEl>
                                          <p:spTgt spid="5">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fade">
                                      <p:cBhvr>
                                        <p:cTn id="19" dur="1500"/>
                                        <p:tgtEl>
                                          <p:spTgt spid="5">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fade">
                                      <p:cBhvr>
                                        <p:cTn id="22" dur="1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8199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393555" y="620392"/>
            <a:ext cx="3426351" cy="5504688"/>
          </a:xfrm>
        </p:spPr>
        <p:txBody>
          <a:bodyPr>
            <a:normAutofit/>
          </a:bodyPr>
          <a:lstStyle/>
          <a:p>
            <a:r>
              <a:rPr lang="en-US" sz="4400" dirty="0"/>
              <a:t>What is IEP Facilitation?</a:t>
            </a:r>
          </a:p>
        </p:txBody>
      </p:sp>
      <p:sp>
        <p:nvSpPr>
          <p:cNvPr id="4" name="Slide Number Placeholder 3"/>
          <p:cNvSpPr>
            <a:spLocks noGrp="1"/>
          </p:cNvSpPr>
          <p:nvPr>
            <p:ph type="sldNum" sz="quarter" idx="12"/>
          </p:nvPr>
        </p:nvSpPr>
        <p:spPr>
          <a:xfrm>
            <a:off x="6457950" y="6356350"/>
            <a:ext cx="2057400" cy="365125"/>
          </a:xfrm>
        </p:spPr>
        <p:txBody>
          <a:bodyPr>
            <a:normAutofit/>
          </a:bodyPr>
          <a:lstStyle/>
          <a:p>
            <a:pPr>
              <a:spcAft>
                <a:spcPts val="600"/>
              </a:spcAft>
            </a:pPr>
            <a:fld id="{C479D5F6-EDCB-402A-AC08-4943A1820E8F}" type="slidenum">
              <a:rPr lang="en-US" smtClean="0"/>
              <a:pPr>
                <a:spcAft>
                  <a:spcPts val="600"/>
                </a:spcAft>
              </a:pPr>
              <a:t>6</a:t>
            </a:fld>
            <a:endParaRPr lang="en-US"/>
          </a:p>
        </p:txBody>
      </p:sp>
      <p:graphicFrame>
        <p:nvGraphicFramePr>
          <p:cNvPr id="6" name="Content Placeholder 2">
            <a:extLst>
              <a:ext uri="{FF2B5EF4-FFF2-40B4-BE49-F238E27FC236}">
                <a16:creationId xmlns:a16="http://schemas.microsoft.com/office/drawing/2014/main" id="{74EDDE84-16FD-93F5-3B57-97A2C8FFB64B}"/>
              </a:ext>
            </a:extLst>
          </p:cNvPr>
          <p:cNvGraphicFramePr>
            <a:graphicFrameLocks noGrp="1"/>
          </p:cNvGraphicFramePr>
          <p:nvPr>
            <p:ph idx="1"/>
            <p:extLst>
              <p:ext uri="{D42A27DB-BD31-4B8C-83A1-F6EECF244321}">
                <p14:modId xmlns:p14="http://schemas.microsoft.com/office/powerpoint/2010/main" val="4121289793"/>
              </p:ext>
            </p:extLst>
          </p:nvPr>
        </p:nvGraphicFramePr>
        <p:xfrm>
          <a:off x="4101291" y="620392"/>
          <a:ext cx="469773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382767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Shape 1248"/>
        <p:cNvGrpSpPr/>
        <p:nvPr/>
      </p:nvGrpSpPr>
      <p:grpSpPr>
        <a:xfrm>
          <a:off x="0" y="0"/>
          <a:ext cx="0" cy="0"/>
          <a:chOff x="0" y="0"/>
          <a:chExt cx="0" cy="0"/>
        </a:xfrm>
      </p:grpSpPr>
      <p:sp>
        <p:nvSpPr>
          <p:cNvPr id="1249" name="Shape 1249"/>
          <p:cNvSpPr txBox="1">
            <a:spLocks noGrp="1"/>
          </p:cNvSpPr>
          <p:nvPr>
            <p:ph type="sldNum" idx="4294967295"/>
          </p:nvPr>
        </p:nvSpPr>
        <p:spPr>
          <a:xfrm>
            <a:off x="381000" y="6395526"/>
            <a:ext cx="21336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400" dirty="0">
              <a:solidFill>
                <a:schemeClr val="dk1"/>
              </a:solidFill>
              <a:latin typeface="Calibri"/>
              <a:ea typeface="Calibri"/>
              <a:cs typeface="Calibri"/>
              <a:sym typeface="Calibri"/>
            </a:endParaRPr>
          </a:p>
        </p:txBody>
      </p:sp>
      <p:grpSp>
        <p:nvGrpSpPr>
          <p:cNvPr id="1250" name="Shape 1250"/>
          <p:cNvGrpSpPr/>
          <p:nvPr/>
        </p:nvGrpSpPr>
        <p:grpSpPr>
          <a:xfrm>
            <a:off x="817777" y="277057"/>
            <a:ext cx="7391125" cy="6053630"/>
            <a:chOff x="149866" y="-17892"/>
            <a:chExt cx="7391125" cy="6053630"/>
          </a:xfrm>
        </p:grpSpPr>
        <p:sp>
          <p:nvSpPr>
            <p:cNvPr id="1251" name="Shape 1251"/>
            <p:cNvSpPr/>
            <p:nvPr/>
          </p:nvSpPr>
          <p:spPr>
            <a:xfrm>
              <a:off x="1604240" y="691265"/>
              <a:ext cx="4629030" cy="4629030"/>
            </a:xfrm>
            <a:prstGeom prst="blockArc">
              <a:avLst>
                <a:gd name="adj1" fmla="val 10908789"/>
                <a:gd name="adj2" fmla="val 16231433"/>
                <a:gd name="adj3" fmla="val 4637"/>
              </a:avLst>
            </a:prstGeom>
            <a:solidFill>
              <a:srgbClr val="ADC4D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52" name="Shape 1252"/>
            <p:cNvSpPr/>
            <p:nvPr/>
          </p:nvSpPr>
          <p:spPr>
            <a:xfrm>
              <a:off x="1604234" y="691454"/>
              <a:ext cx="4629030" cy="4629030"/>
            </a:xfrm>
            <a:prstGeom prst="blockArc">
              <a:avLst>
                <a:gd name="adj1" fmla="val 5368558"/>
                <a:gd name="adj2" fmla="val 10909077"/>
                <a:gd name="adj3" fmla="val 4637"/>
              </a:avLst>
            </a:prstGeom>
            <a:solidFill>
              <a:srgbClr val="ADC4D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53" name="Shape 1253"/>
            <p:cNvSpPr/>
            <p:nvPr/>
          </p:nvSpPr>
          <p:spPr>
            <a:xfrm>
              <a:off x="1644789" y="691447"/>
              <a:ext cx="4629030" cy="4629030"/>
            </a:xfrm>
            <a:prstGeom prst="blockArc">
              <a:avLst>
                <a:gd name="adj1" fmla="val 21540435"/>
                <a:gd name="adj2" fmla="val 5430225"/>
                <a:gd name="adj3" fmla="val 4637"/>
              </a:avLst>
            </a:prstGeom>
            <a:solidFill>
              <a:srgbClr val="ADC4D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54" name="Shape 1254"/>
            <p:cNvSpPr/>
            <p:nvPr/>
          </p:nvSpPr>
          <p:spPr>
            <a:xfrm>
              <a:off x="1644786" y="691272"/>
              <a:ext cx="4629030" cy="4629030"/>
            </a:xfrm>
            <a:prstGeom prst="blockArc">
              <a:avLst>
                <a:gd name="adj1" fmla="val 16169780"/>
                <a:gd name="adj2" fmla="val 21540701"/>
                <a:gd name="adj3" fmla="val 4637"/>
              </a:avLst>
            </a:prstGeom>
            <a:solidFill>
              <a:srgbClr val="ADC4D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55" name="Shape 1255"/>
            <p:cNvSpPr/>
            <p:nvPr/>
          </p:nvSpPr>
          <p:spPr>
            <a:xfrm>
              <a:off x="3077425" y="1993555"/>
              <a:ext cx="1908580" cy="1932577"/>
            </a:xfrm>
            <a:prstGeom prst="ellipse">
              <a:avLst/>
            </a:prstGeom>
            <a:solidFill>
              <a:srgbClr val="6A962C"/>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56" name="Shape 1256"/>
            <p:cNvSpPr txBox="1"/>
            <p:nvPr/>
          </p:nvSpPr>
          <p:spPr>
            <a:xfrm>
              <a:off x="3356930" y="2276574"/>
              <a:ext cx="1349570" cy="1366539"/>
            </a:xfrm>
            <a:prstGeom prst="rect">
              <a:avLst/>
            </a:prstGeom>
            <a:noFill/>
            <a:ln>
              <a:noFill/>
            </a:ln>
          </p:spPr>
          <p:txBody>
            <a:bodyPr spcFirstLastPara="1" wrap="square" lIns="38100" tIns="38100" rIns="38100" bIns="38100" anchor="ctr" anchorCtr="0">
              <a:noAutofit/>
            </a:bodyPr>
            <a:lstStyle/>
            <a:p>
              <a:pPr marL="0" marR="0" lvl="0" indent="0" algn="ctr" rtl="0">
                <a:lnSpc>
                  <a:spcPct val="90000"/>
                </a:lnSpc>
                <a:spcBef>
                  <a:spcPts val="0"/>
                </a:spcBef>
                <a:spcAft>
                  <a:spcPts val="0"/>
                </a:spcAft>
                <a:buNone/>
              </a:pPr>
              <a:r>
                <a:rPr lang="en-US" sz="3000">
                  <a:solidFill>
                    <a:schemeClr val="lt1"/>
                  </a:solidFill>
                  <a:latin typeface="Calibri"/>
                  <a:ea typeface="Calibri"/>
                  <a:cs typeface="Calibri"/>
                  <a:sym typeface="Calibri"/>
                </a:rPr>
                <a:t>Needs of the Child</a:t>
              </a:r>
              <a:endParaRPr/>
            </a:p>
          </p:txBody>
        </p:sp>
        <p:sp>
          <p:nvSpPr>
            <p:cNvPr id="1257" name="Shape 1257"/>
            <p:cNvSpPr/>
            <p:nvPr/>
          </p:nvSpPr>
          <p:spPr>
            <a:xfrm>
              <a:off x="2300309" y="-17892"/>
              <a:ext cx="3278235" cy="1525818"/>
            </a:xfrm>
            <a:prstGeom prst="ellipse">
              <a:avLst/>
            </a:prstGeom>
            <a:solidFill>
              <a:srgbClr val="458BC9"/>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58" name="Shape 1258"/>
            <p:cNvSpPr txBox="1"/>
            <p:nvPr/>
          </p:nvSpPr>
          <p:spPr>
            <a:xfrm>
              <a:off x="2780395" y="205559"/>
              <a:ext cx="2318063" cy="1078916"/>
            </a:xfrm>
            <a:prstGeom prst="rect">
              <a:avLst/>
            </a:prstGeom>
            <a:noFill/>
            <a:ln>
              <a:noFill/>
            </a:ln>
          </p:spPr>
          <p:txBody>
            <a:bodyPr spcFirstLastPara="1" wrap="square" lIns="22850" tIns="22850" rIns="22850" bIns="22850" anchor="ctr" anchorCtr="0">
              <a:noAutofit/>
            </a:bodyPr>
            <a:lstStyle/>
            <a:p>
              <a:pPr marL="0" marR="0" lvl="0" indent="0" algn="ctr" rtl="0">
                <a:lnSpc>
                  <a:spcPct val="90000"/>
                </a:lnSpc>
                <a:spcBef>
                  <a:spcPts val="0"/>
                </a:spcBef>
                <a:spcAft>
                  <a:spcPts val="0"/>
                </a:spcAft>
                <a:buNone/>
              </a:pPr>
              <a:r>
                <a:rPr lang="en-US" sz="1800">
                  <a:solidFill>
                    <a:schemeClr val="lt1"/>
                  </a:solidFill>
                  <a:latin typeface="Calibri"/>
                  <a:ea typeface="Calibri"/>
                  <a:cs typeface="Calibri"/>
                  <a:sym typeface="Calibri"/>
                </a:rPr>
                <a:t>Maintain open communication among all members, using active listening skills</a:t>
              </a:r>
              <a:endParaRPr sz="1800">
                <a:solidFill>
                  <a:schemeClr val="lt1"/>
                </a:solidFill>
                <a:latin typeface="Calibri"/>
                <a:ea typeface="Calibri"/>
                <a:cs typeface="Calibri"/>
                <a:sym typeface="Calibri"/>
              </a:endParaRPr>
            </a:p>
          </p:txBody>
        </p:sp>
        <p:sp>
          <p:nvSpPr>
            <p:cNvPr id="1259" name="Shape 1259"/>
            <p:cNvSpPr/>
            <p:nvPr/>
          </p:nvSpPr>
          <p:spPr>
            <a:xfrm>
              <a:off x="4898654" y="1914415"/>
              <a:ext cx="2642337" cy="2104751"/>
            </a:xfrm>
            <a:prstGeom prst="ellipse">
              <a:avLst/>
            </a:prstGeom>
            <a:solidFill>
              <a:srgbClr val="458BC9"/>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60" name="Shape 1260"/>
            <p:cNvSpPr txBox="1"/>
            <p:nvPr/>
          </p:nvSpPr>
          <p:spPr>
            <a:xfrm>
              <a:off x="5285615" y="2222649"/>
              <a:ext cx="1868415" cy="1488283"/>
            </a:xfrm>
            <a:prstGeom prst="rect">
              <a:avLst/>
            </a:prstGeom>
            <a:noFill/>
            <a:ln>
              <a:noFill/>
            </a:ln>
          </p:spPr>
          <p:txBody>
            <a:bodyPr spcFirstLastPara="1" wrap="square" lIns="22850" tIns="22850" rIns="22850" bIns="22850" anchor="ctr" anchorCtr="0">
              <a:noAutofit/>
            </a:bodyPr>
            <a:lstStyle/>
            <a:p>
              <a:pPr marL="0" marR="0" lvl="0" indent="0" algn="ctr" rtl="0">
                <a:lnSpc>
                  <a:spcPct val="90000"/>
                </a:lnSpc>
                <a:spcBef>
                  <a:spcPts val="0"/>
                </a:spcBef>
                <a:spcAft>
                  <a:spcPts val="0"/>
                </a:spcAft>
                <a:buNone/>
              </a:pPr>
              <a:r>
                <a:rPr lang="en-US" sz="1800">
                  <a:solidFill>
                    <a:schemeClr val="lt1"/>
                  </a:solidFill>
                  <a:latin typeface="Calibri"/>
                  <a:ea typeface="Calibri"/>
                  <a:cs typeface="Calibri"/>
                  <a:sym typeface="Calibri"/>
                </a:rPr>
                <a:t>Help IEP team members develop and ask clarifying questions</a:t>
              </a:r>
              <a:endParaRPr/>
            </a:p>
          </p:txBody>
        </p:sp>
        <p:sp>
          <p:nvSpPr>
            <p:cNvPr id="1261" name="Shape 1261"/>
            <p:cNvSpPr/>
            <p:nvPr/>
          </p:nvSpPr>
          <p:spPr>
            <a:xfrm>
              <a:off x="2541640" y="4497727"/>
              <a:ext cx="2795573" cy="1538011"/>
            </a:xfrm>
            <a:prstGeom prst="ellipse">
              <a:avLst/>
            </a:prstGeom>
            <a:solidFill>
              <a:srgbClr val="458BC9"/>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62" name="Shape 1262"/>
            <p:cNvSpPr txBox="1"/>
            <p:nvPr/>
          </p:nvSpPr>
          <p:spPr>
            <a:xfrm>
              <a:off x="2951042" y="4722963"/>
              <a:ext cx="1976769" cy="1087539"/>
            </a:xfrm>
            <a:prstGeom prst="rect">
              <a:avLst/>
            </a:prstGeom>
            <a:noFill/>
            <a:ln>
              <a:noFill/>
            </a:ln>
          </p:spPr>
          <p:txBody>
            <a:bodyPr spcFirstLastPara="1" wrap="square" lIns="22850" tIns="22850" rIns="22850" bIns="22850" anchor="ctr" anchorCtr="0">
              <a:noAutofit/>
            </a:bodyPr>
            <a:lstStyle/>
            <a:p>
              <a:pPr marL="0" marR="0" lvl="0" indent="0" algn="ctr" rtl="0">
                <a:lnSpc>
                  <a:spcPct val="90000"/>
                </a:lnSpc>
                <a:spcBef>
                  <a:spcPts val="0"/>
                </a:spcBef>
                <a:spcAft>
                  <a:spcPts val="0"/>
                </a:spcAft>
                <a:buNone/>
              </a:pPr>
              <a:r>
                <a:rPr lang="en-US" sz="1800">
                  <a:solidFill>
                    <a:schemeClr val="lt1"/>
                  </a:solidFill>
                  <a:latin typeface="Calibri"/>
                  <a:ea typeface="Calibri"/>
                  <a:cs typeface="Calibri"/>
                  <a:sym typeface="Calibri"/>
                </a:rPr>
                <a:t>Help team members stay on task and on time</a:t>
              </a:r>
              <a:endParaRPr/>
            </a:p>
          </p:txBody>
        </p:sp>
        <p:sp>
          <p:nvSpPr>
            <p:cNvPr id="1263" name="Shape 1263"/>
            <p:cNvSpPr/>
            <p:nvPr/>
          </p:nvSpPr>
          <p:spPr>
            <a:xfrm>
              <a:off x="149866" y="1923179"/>
              <a:ext cx="3018325" cy="2022133"/>
            </a:xfrm>
            <a:prstGeom prst="ellipse">
              <a:avLst/>
            </a:prstGeom>
            <a:solidFill>
              <a:srgbClr val="458BC9"/>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64" name="Shape 1264"/>
            <p:cNvSpPr txBox="1"/>
            <p:nvPr/>
          </p:nvSpPr>
          <p:spPr>
            <a:xfrm>
              <a:off x="591889" y="2219314"/>
              <a:ext cx="2134279" cy="1429863"/>
            </a:xfrm>
            <a:prstGeom prst="rect">
              <a:avLst/>
            </a:prstGeom>
            <a:noFill/>
            <a:ln>
              <a:noFill/>
            </a:ln>
          </p:spPr>
          <p:txBody>
            <a:bodyPr spcFirstLastPara="1" wrap="square" lIns="22850" tIns="22850" rIns="22850" bIns="22850" anchor="ctr" anchorCtr="0">
              <a:noAutofit/>
            </a:bodyPr>
            <a:lstStyle/>
            <a:p>
              <a:pPr marL="0" marR="0" lvl="0" indent="0" algn="ctr" rtl="0">
                <a:lnSpc>
                  <a:spcPct val="90000"/>
                </a:lnSpc>
                <a:spcBef>
                  <a:spcPts val="0"/>
                </a:spcBef>
                <a:spcAft>
                  <a:spcPts val="0"/>
                </a:spcAft>
                <a:buNone/>
              </a:pPr>
              <a:r>
                <a:rPr lang="en-US" sz="1800">
                  <a:solidFill>
                    <a:schemeClr val="lt1"/>
                  </a:solidFill>
                  <a:latin typeface="Calibri"/>
                  <a:ea typeface="Calibri"/>
                  <a:cs typeface="Calibri"/>
                  <a:sym typeface="Calibri"/>
                </a:rPr>
                <a:t>Assist team in understanding resistance and resolving conflicts  through consensus decision-making</a:t>
              </a:r>
              <a:endParaRPr sz="1800">
                <a:solidFill>
                  <a:schemeClr val="lt1"/>
                </a:solidFill>
                <a:latin typeface="Calibri"/>
                <a:ea typeface="Calibri"/>
                <a:cs typeface="Calibri"/>
                <a:sym typeface="Calibri"/>
              </a:endParaRPr>
            </a:p>
          </p:txBody>
        </p:sp>
      </p:grpSp>
      <p:sp>
        <p:nvSpPr>
          <p:cNvPr id="2" name="TextBox 1"/>
          <p:cNvSpPr txBox="1"/>
          <p:nvPr/>
        </p:nvSpPr>
        <p:spPr>
          <a:xfrm>
            <a:off x="101600" y="277057"/>
            <a:ext cx="2552302" cy="1323439"/>
          </a:xfrm>
          <a:prstGeom prst="rect">
            <a:avLst/>
          </a:prstGeom>
          <a:noFill/>
        </p:spPr>
        <p:txBody>
          <a:bodyPr wrap="none" rtlCol="0">
            <a:spAutoFit/>
          </a:bodyPr>
          <a:lstStyle/>
          <a:p>
            <a:r>
              <a:rPr lang="en-US" sz="4000" dirty="0">
                <a:solidFill>
                  <a:srgbClr val="000000"/>
                </a:solidFill>
              </a:rPr>
              <a:t>Purpose of </a:t>
            </a:r>
          </a:p>
          <a:p>
            <a:r>
              <a:rPr lang="en-US" sz="4000" dirty="0">
                <a:solidFill>
                  <a:srgbClr val="000000"/>
                </a:solidFill>
              </a:rPr>
              <a:t>Facilitation</a:t>
            </a:r>
          </a:p>
        </p:txBody>
      </p:sp>
    </p:spTree>
    <p:extLst>
      <p:ext uri="{BB962C8B-B14F-4D97-AF65-F5344CB8AC3E}">
        <p14:creationId xmlns:p14="http://schemas.microsoft.com/office/powerpoint/2010/main" val="2921819265"/>
      </p:ext>
    </p:extLst>
  </p:cSld>
  <p:clrMapOvr>
    <a:masterClrMapping/>
  </p:clrMapOvr>
  <mc:AlternateContent xmlns:mc="http://schemas.openxmlformats.org/markup-compatibility/2006" xmlns:p14="http://schemas.microsoft.com/office/powerpoint/2010/main">
    <mc:Choice Requires="p14">
      <p:transition spd="slow" p14:dur="1400">
        <p:fade thruBlk="1"/>
      </p:transition>
    </mc:Choice>
    <mc:Fallback xmlns="">
      <p:transition spd="slow">
        <p:fade thruBlk="1"/>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305265DC-CF6B-4AE8-B3F3-2A7A16374D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3994AD-0B43-4EB6-8561-A3E2A8E42B39}"/>
              </a:ext>
            </a:extLst>
          </p:cNvPr>
          <p:cNvSpPr>
            <a:spLocks noGrp="1"/>
          </p:cNvSpPr>
          <p:nvPr>
            <p:ph type="title"/>
          </p:nvPr>
        </p:nvSpPr>
        <p:spPr>
          <a:xfrm>
            <a:off x="628649" y="4100804"/>
            <a:ext cx="7972425" cy="1907884"/>
          </a:xfrm>
        </p:spPr>
        <p:txBody>
          <a:bodyPr vert="horz" lIns="91440" tIns="45720" rIns="91440" bIns="45720" rtlCol="0" anchor="t">
            <a:normAutofit fontScale="90000"/>
          </a:bodyPr>
          <a:lstStyle/>
          <a:p>
            <a:pPr marL="45720" marR="0" lvl="0" indent="0" algn="ctr">
              <a:spcAft>
                <a:spcPts val="0"/>
              </a:spcAft>
              <a:buClr>
                <a:schemeClr val="accent1"/>
              </a:buClr>
              <a:buSzPts val="3080"/>
            </a:pPr>
            <a:br>
              <a:rPr lang="en-US" sz="1400" b="1" i="1" u="none" strike="noStrike" cap="none" dirty="0">
                <a:latin typeface="+mj-lt"/>
                <a:sym typeface="Calibri"/>
              </a:rPr>
            </a:br>
            <a:r>
              <a:rPr lang="en-US" sz="2800" b="1" i="1" u="none" strike="noStrike" cap="none" dirty="0">
                <a:latin typeface="+mj-lt"/>
                <a:sym typeface="Calibri"/>
              </a:rPr>
              <a:t>To provide a funded support system and toolbox of options, for </a:t>
            </a:r>
            <a:r>
              <a:rPr lang="en-US" sz="2800" b="1" i="1" u="sng" strike="noStrike" cap="none" dirty="0">
                <a:latin typeface="+mj-lt"/>
                <a:sym typeface="Calibri"/>
              </a:rPr>
              <a:t>ALL</a:t>
            </a:r>
            <a:r>
              <a:rPr lang="en-US" sz="2800" b="1" i="1" u="none" strike="noStrike" cap="none" dirty="0">
                <a:latin typeface="+mj-lt"/>
                <a:sym typeface="Calibri"/>
              </a:rPr>
              <a:t> special education stakeholders in order to increase a more collaborative IEP process and positive relationships.</a:t>
            </a:r>
            <a:br>
              <a:rPr lang="en-US" sz="1400" b="0" i="0" u="none" strike="noStrike" cap="none" dirty="0">
                <a:latin typeface="+mj-lt"/>
                <a:sym typeface="Calibri"/>
              </a:rPr>
            </a:br>
            <a:endParaRPr lang="en-US" sz="1400" b="0" i="0" u="none" strike="noStrike" cap="none" dirty="0">
              <a:latin typeface="+mj-lt"/>
              <a:sym typeface="Calibri"/>
            </a:endParaRPr>
          </a:p>
        </p:txBody>
      </p:sp>
      <p:pic>
        <p:nvPicPr>
          <p:cNvPr id="5" name="Google Shape;191;p36" descr="Image result for mission">
            <a:extLst>
              <a:ext uri="{FF2B5EF4-FFF2-40B4-BE49-F238E27FC236}">
                <a16:creationId xmlns:a16="http://schemas.microsoft.com/office/drawing/2014/main" id="{56909D9A-FC34-4C6E-9972-79F76BF90068}"/>
              </a:ext>
            </a:extLst>
          </p:cNvPr>
          <p:cNvPicPr preferRelativeResize="0">
            <a:picLocks/>
          </p:cNvPicPr>
          <p:nvPr/>
        </p:nvPicPr>
        <p:blipFill rotWithShape="1">
          <a:blip r:embed="rId2"/>
          <a:srcRect t="10694" b="25164"/>
          <a:stretch/>
        </p:blipFill>
        <p:spPr>
          <a:xfrm>
            <a:off x="20" y="2"/>
            <a:ext cx="9143980" cy="3418853"/>
          </a:xfrm>
          <a:custGeom>
            <a:avLst/>
            <a:gdLst/>
            <a:ahLst/>
            <a:cxnLst/>
            <a:rect l="l" t="t" r="r" b="b"/>
            <a:pathLst>
              <a:path w="12192000" h="3418853">
                <a:moveTo>
                  <a:pt x="0" y="0"/>
                </a:moveTo>
                <a:lnTo>
                  <a:pt x="12192000" y="0"/>
                </a:lnTo>
                <a:lnTo>
                  <a:pt x="12192000" y="227978"/>
                </a:lnTo>
                <a:lnTo>
                  <a:pt x="12192000" y="2065168"/>
                </a:lnTo>
                <a:lnTo>
                  <a:pt x="12192000" y="3342653"/>
                </a:lnTo>
                <a:lnTo>
                  <a:pt x="9439275" y="3418853"/>
                </a:lnTo>
                <a:lnTo>
                  <a:pt x="5572127" y="3171203"/>
                </a:lnTo>
                <a:lnTo>
                  <a:pt x="0" y="3342653"/>
                </a:lnTo>
                <a:lnTo>
                  <a:pt x="0" y="2065168"/>
                </a:lnTo>
                <a:lnTo>
                  <a:pt x="0" y="227978"/>
                </a:lnTo>
                <a:close/>
              </a:path>
            </a:pathLst>
          </a:custGeom>
          <a:noFill/>
        </p:spPr>
      </p:pic>
      <p:grpSp>
        <p:nvGrpSpPr>
          <p:cNvPr id="21" name="Group 20">
            <a:extLst>
              <a:ext uri="{FF2B5EF4-FFF2-40B4-BE49-F238E27FC236}">
                <a16:creationId xmlns:a16="http://schemas.microsoft.com/office/drawing/2014/main" id="{37EA779C-87BF-454F-919D-A3DA98FD8A7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59818"/>
            <a:ext cx="9144000" cy="757168"/>
            <a:chOff x="0" y="2959818"/>
            <a:chExt cx="12192000" cy="757168"/>
          </a:xfrm>
        </p:grpSpPr>
        <p:sp>
          <p:nvSpPr>
            <p:cNvPr id="22" name="Freeform: Shape 21">
              <a:extLst>
                <a:ext uri="{FF2B5EF4-FFF2-40B4-BE49-F238E27FC236}">
                  <a16:creationId xmlns:a16="http://schemas.microsoft.com/office/drawing/2014/main" id="{D8C2E702-9A3E-420B-81FC-693685CAF6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Shape 22">
              <a:extLst>
                <a:ext uri="{FF2B5EF4-FFF2-40B4-BE49-F238E27FC236}">
                  <a16:creationId xmlns:a16="http://schemas.microsoft.com/office/drawing/2014/main" id="{6AA40418-2F7D-4A2A-84C0-1A72B0307C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3">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24899685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75747" y="803325"/>
            <a:ext cx="3985902" cy="1325563"/>
          </a:xfrm>
        </p:spPr>
        <p:txBody>
          <a:bodyPr>
            <a:normAutofit/>
          </a:bodyPr>
          <a:lstStyle/>
          <a:p>
            <a:r>
              <a:rPr lang="en-US" dirty="0">
                <a:solidFill>
                  <a:schemeClr val="tx1"/>
                </a:solidFill>
              </a:rPr>
              <a:t>Our Collaboration </a:t>
            </a:r>
          </a:p>
        </p:txBody>
      </p:sp>
      <p:sp>
        <p:nvSpPr>
          <p:cNvPr id="10" name="Freeform: Shape 9">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4206915"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27160" r="33144" b="-1"/>
          <a:stretch/>
        </p:blipFill>
        <p:spPr>
          <a:xfrm>
            <a:off x="1" y="-2"/>
            <a:ext cx="4081394" cy="5654940"/>
          </a:xfrm>
          <a:custGeom>
            <a:avLst/>
            <a:gdLst/>
            <a:ahLst/>
            <a:cxnLst/>
            <a:rect l="l" t="t" r="r" b="b"/>
            <a:pathLst>
              <a:path w="5441859" h="5654940">
                <a:moveTo>
                  <a:pt x="0" y="0"/>
                </a:moveTo>
                <a:lnTo>
                  <a:pt x="4400491" y="0"/>
                </a:lnTo>
                <a:lnTo>
                  <a:pt x="4484766" y="76595"/>
                </a:lnTo>
                <a:cubicBezTo>
                  <a:pt x="5076107"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p:spPr>
      </p:pic>
      <p:sp>
        <p:nvSpPr>
          <p:cNvPr id="3" name="Content Placeholder 2"/>
          <p:cNvSpPr>
            <a:spLocks noGrp="1"/>
          </p:cNvSpPr>
          <p:nvPr>
            <p:ph idx="1"/>
          </p:nvPr>
        </p:nvSpPr>
        <p:spPr>
          <a:xfrm>
            <a:off x="4675746" y="1334277"/>
            <a:ext cx="3985908" cy="5169159"/>
          </a:xfrm>
        </p:spPr>
        <p:txBody>
          <a:bodyPr anchor="t">
            <a:normAutofit fontScale="77500" lnSpcReduction="20000"/>
          </a:bodyPr>
          <a:lstStyle/>
          <a:p>
            <a:r>
              <a:rPr lang="en-US" dirty="0"/>
              <a:t>Formation of the Alternative Dispute Resolution Advisory Board (ADRAB)</a:t>
            </a:r>
          </a:p>
          <a:p>
            <a:pPr lvl="1"/>
            <a:r>
              <a:rPr lang="en-US" sz="2400" dirty="0"/>
              <a:t>Focus:</a:t>
            </a:r>
          </a:p>
          <a:p>
            <a:pPr lvl="2"/>
            <a:r>
              <a:rPr lang="en-US" sz="2400"/>
              <a:t>National research</a:t>
            </a:r>
          </a:p>
          <a:p>
            <a:pPr lvl="2"/>
            <a:r>
              <a:rPr lang="en-US" sz="2400" dirty="0"/>
              <a:t>Development of curriculum</a:t>
            </a:r>
          </a:p>
          <a:p>
            <a:pPr lvl="2"/>
            <a:r>
              <a:rPr lang="en-US" sz="2400" dirty="0"/>
              <a:t>Educator training</a:t>
            </a:r>
          </a:p>
          <a:p>
            <a:pPr lvl="2"/>
            <a:r>
              <a:rPr lang="en-US" sz="2400" dirty="0"/>
              <a:t>Parent resources</a:t>
            </a:r>
          </a:p>
          <a:p>
            <a:pPr lvl="2"/>
            <a:r>
              <a:rPr lang="en-US" sz="2400" dirty="0"/>
              <a:t>Restorative justice practices</a:t>
            </a:r>
          </a:p>
          <a:p>
            <a:r>
              <a:rPr lang="en-US" dirty="0"/>
              <a:t>Joint collaboration between local school districts and the department of education including:</a:t>
            </a:r>
          </a:p>
          <a:p>
            <a:pPr lvl="1"/>
            <a:r>
              <a:rPr lang="en-US" sz="2400" dirty="0"/>
              <a:t>Directors of Special Education</a:t>
            </a:r>
          </a:p>
          <a:p>
            <a:pPr lvl="1"/>
            <a:r>
              <a:rPr lang="en-US" sz="2400" dirty="0"/>
              <a:t>Higher education</a:t>
            </a:r>
          </a:p>
          <a:p>
            <a:pPr lvl="1"/>
            <a:r>
              <a:rPr lang="en-US" sz="2400" dirty="0"/>
              <a:t>Educators</a:t>
            </a:r>
          </a:p>
          <a:p>
            <a:pPr lvl="1"/>
            <a:r>
              <a:rPr lang="en-US" sz="2400" dirty="0"/>
              <a:t>Colorado Department of Education specialists</a:t>
            </a:r>
          </a:p>
          <a:p>
            <a:pPr lvl="1"/>
            <a:r>
              <a:rPr lang="en-US" sz="2400" dirty="0"/>
              <a:t>Parents/Parent Training and Information Center representatives</a:t>
            </a:r>
          </a:p>
          <a:p>
            <a:pPr lvl="1"/>
            <a:r>
              <a:rPr lang="en-US" sz="2400" dirty="0"/>
              <a:t>Community agency personnel</a:t>
            </a:r>
          </a:p>
          <a:p>
            <a:pPr lvl="1"/>
            <a:endParaRPr lang="en-US" sz="1100" dirty="0"/>
          </a:p>
          <a:p>
            <a:endParaRPr lang="en-US" sz="1100" dirty="0"/>
          </a:p>
        </p:txBody>
      </p:sp>
      <p:sp>
        <p:nvSpPr>
          <p:cNvPr id="4" name="Slide Number Placeholder 3"/>
          <p:cNvSpPr>
            <a:spLocks noGrp="1"/>
          </p:cNvSpPr>
          <p:nvPr>
            <p:ph type="sldNum" sz="quarter" idx="12"/>
          </p:nvPr>
        </p:nvSpPr>
        <p:spPr>
          <a:xfrm>
            <a:off x="8250174" y="6108192"/>
            <a:ext cx="411480" cy="548640"/>
          </a:xfrm>
          <a:prstGeom prst="ellipse">
            <a:avLst/>
          </a:prstGeom>
          <a:solidFill>
            <a:srgbClr val="5E463D"/>
          </a:solidFill>
        </p:spPr>
        <p:txBody>
          <a:bodyPr anchor="ctr">
            <a:normAutofit/>
          </a:bodyPr>
          <a:lstStyle/>
          <a:p>
            <a:pPr algn="ctr">
              <a:spcAft>
                <a:spcPts val="600"/>
              </a:spcAft>
            </a:pPr>
            <a:fld id="{C479D5F6-EDCB-402A-AC08-4943A1820E8F}" type="slidenum">
              <a:rPr lang="en-US" sz="1300">
                <a:solidFill>
                  <a:srgbClr val="FFFFFF"/>
                </a:solidFill>
              </a:rPr>
              <a:pPr algn="ctr">
                <a:spcAft>
                  <a:spcPts val="600"/>
                </a:spcAft>
              </a:pPr>
              <a:t>9</a:t>
            </a:fld>
            <a:endParaRPr lang="en-US" sz="1300">
              <a:solidFill>
                <a:srgbClr val="FFFFFF"/>
              </a:solidFill>
            </a:endParaRPr>
          </a:p>
        </p:txBody>
      </p:sp>
    </p:spTree>
    <p:extLst>
      <p:ext uri="{BB962C8B-B14F-4D97-AF65-F5344CB8AC3E}">
        <p14:creationId xmlns:p14="http://schemas.microsoft.com/office/powerpoint/2010/main" val="1896127681"/>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CDE THEME">
  <a:themeElements>
    <a:clrScheme name="BCo CDE MS Color Palette FINAL">
      <a:dk1>
        <a:srgbClr val="5C6670"/>
      </a:dk1>
      <a:lt1>
        <a:srgbClr val="FFFFFF"/>
      </a:lt1>
      <a:dk2>
        <a:srgbClr val="8FC6E8"/>
      </a:dk2>
      <a:lt2>
        <a:srgbClr val="D3CCBC"/>
      </a:lt2>
      <a:accent1>
        <a:srgbClr val="488BC9"/>
      </a:accent1>
      <a:accent2>
        <a:srgbClr val="FFC846"/>
      </a:accent2>
      <a:accent3>
        <a:srgbClr val="8DC63F"/>
      </a:accent3>
      <a:accent4>
        <a:srgbClr val="6D3A5D"/>
      </a:accent4>
      <a:accent5>
        <a:srgbClr val="46797A"/>
      </a:accent5>
      <a:accent6>
        <a:srgbClr val="EF7521"/>
      </a:accent6>
      <a:hlink>
        <a:srgbClr val="101E8E"/>
      </a:hlink>
      <a:folHlink>
        <a:srgbClr val="18375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8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0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3_CDE THEME">
  <a:themeElements>
    <a:clrScheme name="BCo CDE MS Color Palette FINAL">
      <a:dk1>
        <a:srgbClr val="5C6670"/>
      </a:dk1>
      <a:lt1>
        <a:srgbClr val="FFFFFF"/>
      </a:lt1>
      <a:dk2>
        <a:srgbClr val="8FC6E8"/>
      </a:dk2>
      <a:lt2>
        <a:srgbClr val="D3CCBC"/>
      </a:lt2>
      <a:accent1>
        <a:srgbClr val="488BC9"/>
      </a:accent1>
      <a:accent2>
        <a:srgbClr val="FFC846"/>
      </a:accent2>
      <a:accent3>
        <a:srgbClr val="8DC63F"/>
      </a:accent3>
      <a:accent4>
        <a:srgbClr val="6D3A5D"/>
      </a:accent4>
      <a:accent5>
        <a:srgbClr val="46797A"/>
      </a:accent5>
      <a:accent6>
        <a:srgbClr val="EF7521"/>
      </a:accent6>
      <a:hlink>
        <a:srgbClr val="101E8E"/>
      </a:hlink>
      <a:folHlink>
        <a:srgbClr val="18375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1_Office Theme">
  <a:themeElements>
    <a:clrScheme name="BHSU">
      <a:dk1>
        <a:srgbClr val="404040"/>
      </a:dk1>
      <a:lt1>
        <a:srgbClr val="FFFFFF"/>
      </a:lt1>
      <a:dk2>
        <a:srgbClr val="006233"/>
      </a:dk2>
      <a:lt2>
        <a:srgbClr val="FFFFFF"/>
      </a:lt2>
      <a:accent1>
        <a:srgbClr val="FFC82C"/>
      </a:accent1>
      <a:accent2>
        <a:srgbClr val="FFE9AB"/>
      </a:accent2>
      <a:accent3>
        <a:srgbClr val="CAE4CD"/>
      </a:accent3>
      <a:accent4>
        <a:srgbClr val="006233"/>
      </a:accent4>
      <a:accent5>
        <a:srgbClr val="0A4525"/>
      </a:accent5>
      <a:accent6>
        <a:srgbClr val="4D4D4F"/>
      </a:accent6>
      <a:hlink>
        <a:srgbClr val="0070C0"/>
      </a:hlink>
      <a:folHlink>
        <a:srgbClr val="FFC82C"/>
      </a:folHlink>
    </a:clrScheme>
    <a:fontScheme name="Custom 1">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_CDE THEME">
  <a:themeElements>
    <a:clrScheme name="BCo CDE MS Color Palette FINAL">
      <a:dk1>
        <a:srgbClr val="5C6670"/>
      </a:dk1>
      <a:lt1>
        <a:srgbClr val="FFFFFF"/>
      </a:lt1>
      <a:dk2>
        <a:srgbClr val="8FC6E8"/>
      </a:dk2>
      <a:lt2>
        <a:srgbClr val="D3CCBC"/>
      </a:lt2>
      <a:accent1>
        <a:srgbClr val="488BC9"/>
      </a:accent1>
      <a:accent2>
        <a:srgbClr val="FFC846"/>
      </a:accent2>
      <a:accent3>
        <a:srgbClr val="8DC63F"/>
      </a:accent3>
      <a:accent4>
        <a:srgbClr val="6D3A5D"/>
      </a:accent4>
      <a:accent5>
        <a:srgbClr val="46797A"/>
      </a:accent5>
      <a:accent6>
        <a:srgbClr val="EF7521"/>
      </a:accent6>
      <a:hlink>
        <a:srgbClr val="101E8E"/>
      </a:hlink>
      <a:folHlink>
        <a:srgbClr val="18375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2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CDE THEME">
  <a:themeElements>
    <a:clrScheme name="BCo CDE MS Color Palette FINAL">
      <a:dk1>
        <a:srgbClr val="5C6670"/>
      </a:dk1>
      <a:lt1>
        <a:srgbClr val="FFFFFF"/>
      </a:lt1>
      <a:dk2>
        <a:srgbClr val="8FC6E8"/>
      </a:dk2>
      <a:lt2>
        <a:srgbClr val="D3CCBC"/>
      </a:lt2>
      <a:accent1>
        <a:srgbClr val="488BC9"/>
      </a:accent1>
      <a:accent2>
        <a:srgbClr val="FFC846"/>
      </a:accent2>
      <a:accent3>
        <a:srgbClr val="8DC63F"/>
      </a:accent3>
      <a:accent4>
        <a:srgbClr val="6D3A5D"/>
      </a:accent4>
      <a:accent5>
        <a:srgbClr val="46797A"/>
      </a:accent5>
      <a:accent6>
        <a:srgbClr val="EF7521"/>
      </a:accent6>
      <a:hlink>
        <a:srgbClr val="101E8E"/>
      </a:hlink>
      <a:folHlink>
        <a:srgbClr val="18375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1_CDE THEME">
  <a:themeElements>
    <a:clrScheme name="BCo CDE MS Color Palette FINAL">
      <a:dk1>
        <a:srgbClr val="5C6670"/>
      </a:dk1>
      <a:lt1>
        <a:srgbClr val="FFFFFF"/>
      </a:lt1>
      <a:dk2>
        <a:srgbClr val="8FC6E8"/>
      </a:dk2>
      <a:lt2>
        <a:srgbClr val="D3CCBC"/>
      </a:lt2>
      <a:accent1>
        <a:srgbClr val="488BC9"/>
      </a:accent1>
      <a:accent2>
        <a:srgbClr val="FFC846"/>
      </a:accent2>
      <a:accent3>
        <a:srgbClr val="8DC63F"/>
      </a:accent3>
      <a:accent4>
        <a:srgbClr val="6D3A5D"/>
      </a:accent4>
      <a:accent5>
        <a:srgbClr val="46797A"/>
      </a:accent5>
      <a:accent6>
        <a:srgbClr val="EF7521"/>
      </a:accent6>
      <a:hlink>
        <a:srgbClr val="101E8E"/>
      </a:hlink>
      <a:folHlink>
        <a:srgbClr val="18375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0E45D93EE09FE48B755B103E8699EE0" ma:contentTypeVersion="16" ma:contentTypeDescription="Create a new document." ma:contentTypeScope="" ma:versionID="c301ea57d9cec4f14d8416a6dd251d11">
  <xsd:schema xmlns:xsd="http://www.w3.org/2001/XMLSchema" xmlns:xs="http://www.w3.org/2001/XMLSchema" xmlns:p="http://schemas.microsoft.com/office/2006/metadata/properties" xmlns:ns2="db903174-bb1c-4609-9d70-465268ead536" xmlns:ns3="d0cbbd92-a969-402e-8621-447322a11182" targetNamespace="http://schemas.microsoft.com/office/2006/metadata/properties" ma:root="true" ma:fieldsID="4f17cf8a0d836c3494766366d08c96ee" ns2:_="" ns3:_="">
    <xsd:import namespace="db903174-bb1c-4609-9d70-465268ead536"/>
    <xsd:import namespace="d0cbbd92-a969-402e-8621-447322a1118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MediaServiceLocation" minOccurs="0"/>
                <xsd:element ref="ns3:SharedWithUsers" minOccurs="0"/>
                <xsd:element ref="ns3:SharedWithDetails"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b903174-bb1c-4609-9d70-465268ead53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0cbbd92-a969-402e-8621-447322a11182"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948b6dc5-7623-4a1d-a01d-748b8cf9f295}" ma:internalName="TaxCatchAll" ma:showField="CatchAllData" ma:web="d0cbbd92-a969-402e-8621-447322a1118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53F4C55-2DE6-41A8-85B1-5969448BF453}"/>
</file>

<file path=customXml/itemProps2.xml><?xml version="1.0" encoding="utf-8"?>
<ds:datastoreItem xmlns:ds="http://schemas.openxmlformats.org/officeDocument/2006/customXml" ds:itemID="{F3803762-9553-4039-8519-56950701FBAB}"/>
</file>

<file path=docProps/app.xml><?xml version="1.0" encoding="utf-8"?>
<Properties xmlns="http://schemas.openxmlformats.org/officeDocument/2006/extended-properties" xmlns:vt="http://schemas.openxmlformats.org/officeDocument/2006/docPropsVTypes">
  <Template>Office Theme</Template>
  <TotalTime>23987</TotalTime>
  <Words>1968</Words>
  <Application>Microsoft Office PowerPoint</Application>
  <PresentationFormat>On-screen Show (4:3)</PresentationFormat>
  <Paragraphs>301</Paragraphs>
  <Slides>35</Slides>
  <Notes>11</Notes>
  <HiddenSlides>0</HiddenSlides>
  <MMClips>0</MMClips>
  <ScaleCrop>false</ScaleCrop>
  <HeadingPairs>
    <vt:vector size="6" baseType="variant">
      <vt:variant>
        <vt:lpstr>Fonts Used</vt:lpstr>
      </vt:variant>
      <vt:variant>
        <vt:i4>9</vt:i4>
      </vt:variant>
      <vt:variant>
        <vt:lpstr>Theme</vt:lpstr>
      </vt:variant>
      <vt:variant>
        <vt:i4>17</vt:i4>
      </vt:variant>
      <vt:variant>
        <vt:lpstr>Slide Titles</vt:lpstr>
      </vt:variant>
      <vt:variant>
        <vt:i4>35</vt:i4>
      </vt:variant>
    </vt:vector>
  </HeadingPairs>
  <TitlesOfParts>
    <vt:vector size="61" baseType="lpstr">
      <vt:lpstr>Arial</vt:lpstr>
      <vt:lpstr>Calibri</vt:lpstr>
      <vt:lpstr>Calibri Light</vt:lpstr>
      <vt:lpstr>Constantia</vt:lpstr>
      <vt:lpstr>Museo Slab 500</vt:lpstr>
      <vt:lpstr>Noto Sans Symbols</vt:lpstr>
      <vt:lpstr>Times New Roman</vt:lpstr>
      <vt:lpstr>Trebuchet MS</vt:lpstr>
      <vt:lpstr>Wingdings</vt:lpstr>
      <vt:lpstr>Office Theme</vt:lpstr>
      <vt:lpstr>4_CDE THEME</vt:lpstr>
      <vt:lpstr>4_Office Theme</vt:lpstr>
      <vt:lpstr>5_Office Theme</vt:lpstr>
      <vt:lpstr>11_CDE THEME</vt:lpstr>
      <vt:lpstr>6_Office Theme</vt:lpstr>
      <vt:lpstr>2_Office Theme</vt:lpstr>
      <vt:lpstr>7_Office Theme</vt:lpstr>
      <vt:lpstr>3_Office Theme</vt:lpstr>
      <vt:lpstr>CDE THEME</vt:lpstr>
      <vt:lpstr>8_Office Theme</vt:lpstr>
      <vt:lpstr>9_Office Theme</vt:lpstr>
      <vt:lpstr>10_Office Theme</vt:lpstr>
      <vt:lpstr>3_CDE THEME</vt:lpstr>
      <vt:lpstr>11_Office Theme</vt:lpstr>
      <vt:lpstr>1_CDE THEME</vt:lpstr>
      <vt:lpstr>12_Office Theme</vt:lpstr>
      <vt:lpstr>Prevention of Disputes  through IEP Facilitation:   A Collaborative Project between an SEA and LEA</vt:lpstr>
      <vt:lpstr>Challenges in Special Education</vt:lpstr>
      <vt:lpstr>PowerPoint Presentation</vt:lpstr>
      <vt:lpstr>Our Solution:  Facilitative Skills  for all IEP Stakeholders</vt:lpstr>
      <vt:lpstr>Benefits of  Using Facilitative Skills</vt:lpstr>
      <vt:lpstr>What is IEP Facilitation?</vt:lpstr>
      <vt:lpstr>PowerPoint Presentation</vt:lpstr>
      <vt:lpstr> To provide a funded support system and toolbox of options, for ALL special education stakeholders in order to increase a more collaborative IEP process and positive relationships. </vt:lpstr>
      <vt:lpstr>Our Collaboration </vt:lpstr>
      <vt:lpstr>Deeper Collaboration between the SEA and an LEA</vt:lpstr>
      <vt:lpstr>Colorado’s Dispute Resolution Statistics</vt:lpstr>
      <vt:lpstr>Scaling Up</vt:lpstr>
      <vt:lpstr>PowerPoint Presentation</vt:lpstr>
      <vt:lpstr>Colorado’s ADR Data Snapshot Fall of 2017-Present</vt:lpstr>
      <vt:lpstr>PowerPoint Presentation</vt:lpstr>
      <vt:lpstr>Powerful Tools</vt:lpstr>
      <vt:lpstr>IDEA Basics- Guiding Principles</vt:lpstr>
      <vt:lpstr>IDEA: Know with Precision</vt:lpstr>
      <vt:lpstr>The FAPE Continuum</vt:lpstr>
      <vt:lpstr>It Begins with a Comprehensive Evaluation</vt:lpstr>
      <vt:lpstr>PowerPoint Presentation</vt:lpstr>
      <vt:lpstr> Conflict   It’s okay to let it get messy!</vt:lpstr>
      <vt:lpstr> Conflict Wheel</vt:lpstr>
      <vt:lpstr>Active Listening Techniques</vt:lpstr>
      <vt:lpstr>YOUR WORDS: Affirms the speaker.</vt:lpstr>
      <vt:lpstr>Mirror  ~ Use the speaker’s words ~ Helps the speaker feel heard       </vt:lpstr>
      <vt:lpstr>REFRAME</vt:lpstr>
      <vt:lpstr>Positions vs. Interests</vt:lpstr>
      <vt:lpstr>Focus on Open Ended</vt:lpstr>
      <vt:lpstr>Space of Change</vt:lpstr>
      <vt:lpstr>Space of Change</vt:lpstr>
      <vt:lpstr>Alternative Dispute Resolution</vt:lpstr>
      <vt:lpstr>The Facilitator Request Process</vt:lpstr>
      <vt:lpstr>Additional Resources</vt:lpstr>
      <vt:lpstr> Questions?</vt:lpstr>
    </vt:vector>
  </TitlesOfParts>
  <Company>Colorado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Madorin, Acacia</dc:creator>
  <cp:lastModifiedBy>Fleury, MaryAnne</cp:lastModifiedBy>
  <cp:revision>42</cp:revision>
  <dcterms:created xsi:type="dcterms:W3CDTF">2019-06-25T17:30:52Z</dcterms:created>
  <dcterms:modified xsi:type="dcterms:W3CDTF">2022-09-15T04:38:52Z</dcterms:modified>
</cp:coreProperties>
</file>