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diagrams/data1.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2.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rawing6.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layout2.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19"/>
  </p:notesMasterIdLst>
  <p:sldIdLst>
    <p:sldId id="256" r:id="rId2"/>
    <p:sldId id="257" r:id="rId3"/>
    <p:sldId id="258" r:id="rId4"/>
    <p:sldId id="260" r:id="rId5"/>
    <p:sldId id="400" r:id="rId6"/>
    <p:sldId id="408" r:id="rId7"/>
    <p:sldId id="407" r:id="rId8"/>
    <p:sldId id="399" r:id="rId9"/>
    <p:sldId id="263" r:id="rId10"/>
    <p:sldId id="321" r:id="rId11"/>
    <p:sldId id="336" r:id="rId12"/>
    <p:sldId id="401" r:id="rId13"/>
    <p:sldId id="402" r:id="rId14"/>
    <p:sldId id="403" r:id="rId15"/>
    <p:sldId id="404" r:id="rId16"/>
    <p:sldId id="405" r:id="rId17"/>
    <p:sldId id="40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17"/>
    <p:restoredTop sz="94694"/>
  </p:normalViewPr>
  <p:slideViewPr>
    <p:cSldViewPr snapToGrid="0" snapToObjects="1">
      <p:cViewPr varScale="1">
        <p:scale>
          <a:sx n="93" d="100"/>
          <a:sy n="93" d="100"/>
        </p:scale>
        <p:origin x="240" y="9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9362766-D26C-474C-A08B-FA1F924D38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5BBCB15-7EF4-4C28-9976-898CAC2D28D1}">
      <dgm:prSet/>
      <dgm:spPr/>
      <dgm:t>
        <a:bodyPr/>
        <a:lstStyle/>
        <a:p>
          <a:r>
            <a:rPr lang="en-US"/>
            <a:t>Briefly review a history of ADR within the IDEA</a:t>
          </a:r>
        </a:p>
      </dgm:t>
    </dgm:pt>
    <dgm:pt modelId="{35BF555E-78D7-450A-8386-CB5664242F8C}" type="parTrans" cxnId="{79F9311C-7281-4D95-BFC5-2A957913610C}">
      <dgm:prSet/>
      <dgm:spPr/>
      <dgm:t>
        <a:bodyPr/>
        <a:lstStyle/>
        <a:p>
          <a:endParaRPr lang="en-US"/>
        </a:p>
      </dgm:t>
    </dgm:pt>
    <dgm:pt modelId="{9CD785DC-01A4-4613-8864-A48429D24847}" type="sibTrans" cxnId="{79F9311C-7281-4D95-BFC5-2A957913610C}">
      <dgm:prSet/>
      <dgm:spPr/>
      <dgm:t>
        <a:bodyPr/>
        <a:lstStyle/>
        <a:p>
          <a:endParaRPr lang="en-US"/>
        </a:p>
      </dgm:t>
    </dgm:pt>
    <dgm:pt modelId="{0979EDC5-8042-4D6D-B817-FC13BE0745BE}">
      <dgm:prSet/>
      <dgm:spPr/>
      <dgm:t>
        <a:bodyPr/>
        <a:lstStyle/>
        <a:p>
          <a:r>
            <a:rPr lang="en-US"/>
            <a:t>Introduce an MTSS framework for building and sustaining individual and collective capacity for conflict engagement</a:t>
          </a:r>
        </a:p>
      </dgm:t>
    </dgm:pt>
    <dgm:pt modelId="{A24C752D-3C52-44C6-B823-DAA50863551B}" type="parTrans" cxnId="{3EBBF822-DAD4-4E40-9E24-C448DFA479B3}">
      <dgm:prSet/>
      <dgm:spPr/>
      <dgm:t>
        <a:bodyPr/>
        <a:lstStyle/>
        <a:p>
          <a:endParaRPr lang="en-US"/>
        </a:p>
      </dgm:t>
    </dgm:pt>
    <dgm:pt modelId="{A98FF21D-8905-4A30-B2BD-60C096228A89}" type="sibTrans" cxnId="{3EBBF822-DAD4-4E40-9E24-C448DFA479B3}">
      <dgm:prSet/>
      <dgm:spPr/>
      <dgm:t>
        <a:bodyPr/>
        <a:lstStyle/>
        <a:p>
          <a:endParaRPr lang="en-US"/>
        </a:p>
      </dgm:t>
    </dgm:pt>
    <dgm:pt modelId="{35C85937-C3B2-4B7A-9F64-93F99255AFFC}">
      <dgm:prSet/>
      <dgm:spPr/>
      <dgm:t>
        <a:bodyPr/>
        <a:lstStyle/>
        <a:p>
          <a:r>
            <a:rPr lang="en-US"/>
            <a:t>Share examples of the implementation of this framework</a:t>
          </a:r>
        </a:p>
      </dgm:t>
    </dgm:pt>
    <dgm:pt modelId="{D7F5E055-6204-4E9B-9549-274D75C3A030}" type="parTrans" cxnId="{731ADDD9-411F-49CC-ADE7-09856475391B}">
      <dgm:prSet/>
      <dgm:spPr/>
      <dgm:t>
        <a:bodyPr/>
        <a:lstStyle/>
        <a:p>
          <a:endParaRPr lang="en-US"/>
        </a:p>
      </dgm:t>
    </dgm:pt>
    <dgm:pt modelId="{C8F90D60-2DE9-4B43-9C46-827352086F06}" type="sibTrans" cxnId="{731ADDD9-411F-49CC-ADE7-09856475391B}">
      <dgm:prSet/>
      <dgm:spPr/>
      <dgm:t>
        <a:bodyPr/>
        <a:lstStyle/>
        <a:p>
          <a:endParaRPr lang="en-US"/>
        </a:p>
      </dgm:t>
    </dgm:pt>
    <dgm:pt modelId="{15CA0E59-87D3-4D23-A183-11CFA5B62C0F}" type="pres">
      <dgm:prSet presAssocID="{59362766-D26C-474C-A08B-FA1F924D38F7}" presName="root" presStyleCnt="0">
        <dgm:presLayoutVars>
          <dgm:dir/>
          <dgm:resizeHandles val="exact"/>
        </dgm:presLayoutVars>
      </dgm:prSet>
      <dgm:spPr/>
    </dgm:pt>
    <dgm:pt modelId="{F45D3336-4088-40C2-A7DA-D2B8629F1F7E}" type="pres">
      <dgm:prSet presAssocID="{05BBCB15-7EF4-4C28-9976-898CAC2D28D1}" presName="compNode" presStyleCnt="0"/>
      <dgm:spPr/>
    </dgm:pt>
    <dgm:pt modelId="{7ED23018-8E9E-4DD5-9236-8431666C2E1C}" type="pres">
      <dgm:prSet presAssocID="{05BBCB15-7EF4-4C28-9976-898CAC2D28D1}" presName="bgRect" presStyleLbl="bgShp" presStyleIdx="0" presStyleCnt="3"/>
      <dgm:spPr/>
    </dgm:pt>
    <dgm:pt modelId="{7F20AA9E-4C29-4502-9EA5-C970F23F30C8}" type="pres">
      <dgm:prSet presAssocID="{05BBCB15-7EF4-4C28-9976-898CAC2D28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C9EFCC1D-0529-4707-84D2-441ED486B3D8}" type="pres">
      <dgm:prSet presAssocID="{05BBCB15-7EF4-4C28-9976-898CAC2D28D1}" presName="spaceRect" presStyleCnt="0"/>
      <dgm:spPr/>
    </dgm:pt>
    <dgm:pt modelId="{2B1A46BA-7998-4CCB-A7DB-FB489B66BE53}" type="pres">
      <dgm:prSet presAssocID="{05BBCB15-7EF4-4C28-9976-898CAC2D28D1}" presName="parTx" presStyleLbl="revTx" presStyleIdx="0" presStyleCnt="3">
        <dgm:presLayoutVars>
          <dgm:chMax val="0"/>
          <dgm:chPref val="0"/>
        </dgm:presLayoutVars>
      </dgm:prSet>
      <dgm:spPr/>
    </dgm:pt>
    <dgm:pt modelId="{8EFFDD60-3060-404E-A64E-2A83142C8B07}" type="pres">
      <dgm:prSet presAssocID="{9CD785DC-01A4-4613-8864-A48429D24847}" presName="sibTrans" presStyleCnt="0"/>
      <dgm:spPr/>
    </dgm:pt>
    <dgm:pt modelId="{5FF2208A-54DD-4121-9785-B697C674ED0A}" type="pres">
      <dgm:prSet presAssocID="{0979EDC5-8042-4D6D-B817-FC13BE0745BE}" presName="compNode" presStyleCnt="0"/>
      <dgm:spPr/>
    </dgm:pt>
    <dgm:pt modelId="{E80E1EEA-DD5B-42DC-A1D9-92DB6947DB1B}" type="pres">
      <dgm:prSet presAssocID="{0979EDC5-8042-4D6D-B817-FC13BE0745BE}" presName="bgRect" presStyleLbl="bgShp" presStyleIdx="1" presStyleCnt="3"/>
      <dgm:spPr/>
    </dgm:pt>
    <dgm:pt modelId="{95DA704A-C51B-4879-AFB5-3039B91885D2}" type="pres">
      <dgm:prSet presAssocID="{0979EDC5-8042-4D6D-B817-FC13BE0745B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871A3EA-47D6-477A-8578-56E7D1FE5E86}" type="pres">
      <dgm:prSet presAssocID="{0979EDC5-8042-4D6D-B817-FC13BE0745BE}" presName="spaceRect" presStyleCnt="0"/>
      <dgm:spPr/>
    </dgm:pt>
    <dgm:pt modelId="{89990E6E-899A-4837-BDBB-ED4D645D0710}" type="pres">
      <dgm:prSet presAssocID="{0979EDC5-8042-4D6D-B817-FC13BE0745BE}" presName="parTx" presStyleLbl="revTx" presStyleIdx="1" presStyleCnt="3">
        <dgm:presLayoutVars>
          <dgm:chMax val="0"/>
          <dgm:chPref val="0"/>
        </dgm:presLayoutVars>
      </dgm:prSet>
      <dgm:spPr/>
    </dgm:pt>
    <dgm:pt modelId="{036D2540-2409-4794-B0F9-EE5D1F3948BF}" type="pres">
      <dgm:prSet presAssocID="{A98FF21D-8905-4A30-B2BD-60C096228A89}" presName="sibTrans" presStyleCnt="0"/>
      <dgm:spPr/>
    </dgm:pt>
    <dgm:pt modelId="{BBE81DB5-012E-4D4F-8A06-3AE9345214A7}" type="pres">
      <dgm:prSet presAssocID="{35C85937-C3B2-4B7A-9F64-93F99255AFFC}" presName="compNode" presStyleCnt="0"/>
      <dgm:spPr/>
    </dgm:pt>
    <dgm:pt modelId="{1FEB389D-6F41-4B09-9B75-4A0FBDA57979}" type="pres">
      <dgm:prSet presAssocID="{35C85937-C3B2-4B7A-9F64-93F99255AFFC}" presName="bgRect" presStyleLbl="bgShp" presStyleIdx="2" presStyleCnt="3"/>
      <dgm:spPr/>
    </dgm:pt>
    <dgm:pt modelId="{332A0713-A960-408B-AB8D-F453156756C8}" type="pres">
      <dgm:prSet presAssocID="{35C85937-C3B2-4B7A-9F64-93F99255AFF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D70D602-D928-4960-9BD9-7DB3EBAFC095}" type="pres">
      <dgm:prSet presAssocID="{35C85937-C3B2-4B7A-9F64-93F99255AFFC}" presName="spaceRect" presStyleCnt="0"/>
      <dgm:spPr/>
    </dgm:pt>
    <dgm:pt modelId="{C1A00F48-45F6-48A7-952C-E8E2A2C4610D}" type="pres">
      <dgm:prSet presAssocID="{35C85937-C3B2-4B7A-9F64-93F99255AFFC}" presName="parTx" presStyleLbl="revTx" presStyleIdx="2" presStyleCnt="3">
        <dgm:presLayoutVars>
          <dgm:chMax val="0"/>
          <dgm:chPref val="0"/>
        </dgm:presLayoutVars>
      </dgm:prSet>
      <dgm:spPr/>
    </dgm:pt>
  </dgm:ptLst>
  <dgm:cxnLst>
    <dgm:cxn modelId="{68697904-7ADD-4B5E-A8AF-EA2F138C4101}" type="presOf" srcId="{05BBCB15-7EF4-4C28-9976-898CAC2D28D1}" destId="{2B1A46BA-7998-4CCB-A7DB-FB489B66BE53}" srcOrd="0" destOrd="0" presId="urn:microsoft.com/office/officeart/2018/2/layout/IconVerticalSolidList"/>
    <dgm:cxn modelId="{79F9311C-7281-4D95-BFC5-2A957913610C}" srcId="{59362766-D26C-474C-A08B-FA1F924D38F7}" destId="{05BBCB15-7EF4-4C28-9976-898CAC2D28D1}" srcOrd="0" destOrd="0" parTransId="{35BF555E-78D7-450A-8386-CB5664242F8C}" sibTransId="{9CD785DC-01A4-4613-8864-A48429D24847}"/>
    <dgm:cxn modelId="{3EBBF822-DAD4-4E40-9E24-C448DFA479B3}" srcId="{59362766-D26C-474C-A08B-FA1F924D38F7}" destId="{0979EDC5-8042-4D6D-B817-FC13BE0745BE}" srcOrd="1" destOrd="0" parTransId="{A24C752D-3C52-44C6-B823-DAA50863551B}" sibTransId="{A98FF21D-8905-4A30-B2BD-60C096228A89}"/>
    <dgm:cxn modelId="{1748862B-388A-4AD1-A593-1FDABC8B86B7}" type="presOf" srcId="{59362766-D26C-474C-A08B-FA1F924D38F7}" destId="{15CA0E59-87D3-4D23-A183-11CFA5B62C0F}" srcOrd="0" destOrd="0" presId="urn:microsoft.com/office/officeart/2018/2/layout/IconVerticalSolidList"/>
    <dgm:cxn modelId="{A775307B-2348-4201-8BA5-7883DF34AD31}" type="presOf" srcId="{35C85937-C3B2-4B7A-9F64-93F99255AFFC}" destId="{C1A00F48-45F6-48A7-952C-E8E2A2C4610D}" srcOrd="0" destOrd="0" presId="urn:microsoft.com/office/officeart/2018/2/layout/IconVerticalSolidList"/>
    <dgm:cxn modelId="{731ADDD9-411F-49CC-ADE7-09856475391B}" srcId="{59362766-D26C-474C-A08B-FA1F924D38F7}" destId="{35C85937-C3B2-4B7A-9F64-93F99255AFFC}" srcOrd="2" destOrd="0" parTransId="{D7F5E055-6204-4E9B-9549-274D75C3A030}" sibTransId="{C8F90D60-2DE9-4B43-9C46-827352086F06}"/>
    <dgm:cxn modelId="{5645ADFA-C80B-4990-9EB3-1B1221D18C41}" type="presOf" srcId="{0979EDC5-8042-4D6D-B817-FC13BE0745BE}" destId="{89990E6E-899A-4837-BDBB-ED4D645D0710}" srcOrd="0" destOrd="0" presId="urn:microsoft.com/office/officeart/2018/2/layout/IconVerticalSolidList"/>
    <dgm:cxn modelId="{E99517D2-974D-4D42-AAC5-029BE2B82144}" type="presParOf" srcId="{15CA0E59-87D3-4D23-A183-11CFA5B62C0F}" destId="{F45D3336-4088-40C2-A7DA-D2B8629F1F7E}" srcOrd="0" destOrd="0" presId="urn:microsoft.com/office/officeart/2018/2/layout/IconVerticalSolidList"/>
    <dgm:cxn modelId="{00D2E1F5-B8F3-4406-9BCB-EECB074F6B9B}" type="presParOf" srcId="{F45D3336-4088-40C2-A7DA-D2B8629F1F7E}" destId="{7ED23018-8E9E-4DD5-9236-8431666C2E1C}" srcOrd="0" destOrd="0" presId="urn:microsoft.com/office/officeart/2018/2/layout/IconVerticalSolidList"/>
    <dgm:cxn modelId="{3E6DA389-264D-41CC-ACAE-706917CE1A29}" type="presParOf" srcId="{F45D3336-4088-40C2-A7DA-D2B8629F1F7E}" destId="{7F20AA9E-4C29-4502-9EA5-C970F23F30C8}" srcOrd="1" destOrd="0" presId="urn:microsoft.com/office/officeart/2018/2/layout/IconVerticalSolidList"/>
    <dgm:cxn modelId="{7961B245-47DC-4EAF-8B1C-F70106F30ACE}" type="presParOf" srcId="{F45D3336-4088-40C2-A7DA-D2B8629F1F7E}" destId="{C9EFCC1D-0529-4707-84D2-441ED486B3D8}" srcOrd="2" destOrd="0" presId="urn:microsoft.com/office/officeart/2018/2/layout/IconVerticalSolidList"/>
    <dgm:cxn modelId="{FD6AD553-8127-4309-987B-7F147B2D83E8}" type="presParOf" srcId="{F45D3336-4088-40C2-A7DA-D2B8629F1F7E}" destId="{2B1A46BA-7998-4CCB-A7DB-FB489B66BE53}" srcOrd="3" destOrd="0" presId="urn:microsoft.com/office/officeart/2018/2/layout/IconVerticalSolidList"/>
    <dgm:cxn modelId="{27DF8075-6BBC-487B-BFFC-CFF2EEAD303B}" type="presParOf" srcId="{15CA0E59-87D3-4D23-A183-11CFA5B62C0F}" destId="{8EFFDD60-3060-404E-A64E-2A83142C8B07}" srcOrd="1" destOrd="0" presId="urn:microsoft.com/office/officeart/2018/2/layout/IconVerticalSolidList"/>
    <dgm:cxn modelId="{37B864ED-3F7D-4644-8CE6-1F2D89C04DAB}" type="presParOf" srcId="{15CA0E59-87D3-4D23-A183-11CFA5B62C0F}" destId="{5FF2208A-54DD-4121-9785-B697C674ED0A}" srcOrd="2" destOrd="0" presId="urn:microsoft.com/office/officeart/2018/2/layout/IconVerticalSolidList"/>
    <dgm:cxn modelId="{895C2002-CD6B-4315-9427-F9051E956626}" type="presParOf" srcId="{5FF2208A-54DD-4121-9785-B697C674ED0A}" destId="{E80E1EEA-DD5B-42DC-A1D9-92DB6947DB1B}" srcOrd="0" destOrd="0" presId="urn:microsoft.com/office/officeart/2018/2/layout/IconVerticalSolidList"/>
    <dgm:cxn modelId="{5F62518A-C62C-4102-89C4-0C5954A92DEE}" type="presParOf" srcId="{5FF2208A-54DD-4121-9785-B697C674ED0A}" destId="{95DA704A-C51B-4879-AFB5-3039B91885D2}" srcOrd="1" destOrd="0" presId="urn:microsoft.com/office/officeart/2018/2/layout/IconVerticalSolidList"/>
    <dgm:cxn modelId="{AA4AF464-6C17-49DE-9AE2-A07B7C4C6E5D}" type="presParOf" srcId="{5FF2208A-54DD-4121-9785-B697C674ED0A}" destId="{1871A3EA-47D6-477A-8578-56E7D1FE5E86}" srcOrd="2" destOrd="0" presId="urn:microsoft.com/office/officeart/2018/2/layout/IconVerticalSolidList"/>
    <dgm:cxn modelId="{59D5DAFB-2D2B-4A61-8729-BD18EBEA2BC7}" type="presParOf" srcId="{5FF2208A-54DD-4121-9785-B697C674ED0A}" destId="{89990E6E-899A-4837-BDBB-ED4D645D0710}" srcOrd="3" destOrd="0" presId="urn:microsoft.com/office/officeart/2018/2/layout/IconVerticalSolidList"/>
    <dgm:cxn modelId="{2A7919AC-1763-4253-9926-A0005FF88719}" type="presParOf" srcId="{15CA0E59-87D3-4D23-A183-11CFA5B62C0F}" destId="{036D2540-2409-4794-B0F9-EE5D1F3948BF}" srcOrd="3" destOrd="0" presId="urn:microsoft.com/office/officeart/2018/2/layout/IconVerticalSolidList"/>
    <dgm:cxn modelId="{0231DC3B-1F85-4EE1-A008-E48AD6C17358}" type="presParOf" srcId="{15CA0E59-87D3-4D23-A183-11CFA5B62C0F}" destId="{BBE81DB5-012E-4D4F-8A06-3AE9345214A7}" srcOrd="4" destOrd="0" presId="urn:microsoft.com/office/officeart/2018/2/layout/IconVerticalSolidList"/>
    <dgm:cxn modelId="{5429437C-3082-4802-9502-EB73FD581D30}" type="presParOf" srcId="{BBE81DB5-012E-4D4F-8A06-3AE9345214A7}" destId="{1FEB389D-6F41-4B09-9B75-4A0FBDA57979}" srcOrd="0" destOrd="0" presId="urn:microsoft.com/office/officeart/2018/2/layout/IconVerticalSolidList"/>
    <dgm:cxn modelId="{7B4ACDBF-E76D-4CF4-8861-276789D4B7D4}" type="presParOf" srcId="{BBE81DB5-012E-4D4F-8A06-3AE9345214A7}" destId="{332A0713-A960-408B-AB8D-F453156756C8}" srcOrd="1" destOrd="0" presId="urn:microsoft.com/office/officeart/2018/2/layout/IconVerticalSolidList"/>
    <dgm:cxn modelId="{1BF51625-AF6F-489E-920C-3506586BF996}" type="presParOf" srcId="{BBE81DB5-012E-4D4F-8A06-3AE9345214A7}" destId="{BD70D602-D928-4960-9BD9-7DB3EBAFC095}" srcOrd="2" destOrd="0" presId="urn:microsoft.com/office/officeart/2018/2/layout/IconVerticalSolidList"/>
    <dgm:cxn modelId="{9A1B2ED6-3856-41C7-82B6-44643B480998}" type="presParOf" srcId="{BBE81DB5-012E-4D4F-8A06-3AE9345214A7}" destId="{C1A00F48-45F6-48A7-952C-E8E2A2C4610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C3AC3-88D0-47D3-A421-74A2D6FBA1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8A2D527-EEA1-45F1-835B-E776089292E9}">
      <dgm:prSet/>
      <dgm:spPr/>
      <dgm:t>
        <a:bodyPr/>
        <a:lstStyle/>
        <a:p>
          <a:r>
            <a:rPr lang="en-US"/>
            <a:t>Dispute Resolution Focus</a:t>
          </a:r>
        </a:p>
      </dgm:t>
    </dgm:pt>
    <dgm:pt modelId="{76EDF527-8E02-4CB3-A213-DEB074BAC565}" type="parTrans" cxnId="{E73C1B4A-F2F9-4EAE-8300-2B1D13C6FF8D}">
      <dgm:prSet/>
      <dgm:spPr/>
      <dgm:t>
        <a:bodyPr/>
        <a:lstStyle/>
        <a:p>
          <a:endParaRPr lang="en-US"/>
        </a:p>
      </dgm:t>
    </dgm:pt>
    <dgm:pt modelId="{BFF3F98E-3D30-4940-98CA-05A82D12AF1C}" type="sibTrans" cxnId="{E73C1B4A-F2F9-4EAE-8300-2B1D13C6FF8D}">
      <dgm:prSet/>
      <dgm:spPr/>
      <dgm:t>
        <a:bodyPr/>
        <a:lstStyle/>
        <a:p>
          <a:endParaRPr lang="en-US"/>
        </a:p>
      </dgm:t>
    </dgm:pt>
    <dgm:pt modelId="{D5FF1BB6-5CFA-4BD9-8163-AAE6905769D8}">
      <dgm:prSet/>
      <dgm:spPr/>
      <dgm:t>
        <a:bodyPr/>
        <a:lstStyle/>
        <a:p>
          <a:r>
            <a:rPr lang="en-US"/>
            <a:t>Mediation</a:t>
          </a:r>
        </a:p>
      </dgm:t>
    </dgm:pt>
    <dgm:pt modelId="{55FA8831-59AE-44C1-A6AF-432C3C10F576}" type="parTrans" cxnId="{D5C33369-6BCF-4686-86E6-B1CB01E766E5}">
      <dgm:prSet/>
      <dgm:spPr/>
      <dgm:t>
        <a:bodyPr/>
        <a:lstStyle/>
        <a:p>
          <a:endParaRPr lang="en-US"/>
        </a:p>
      </dgm:t>
    </dgm:pt>
    <dgm:pt modelId="{809F2DAF-96FE-409F-A2F0-2D260ED9B58B}" type="sibTrans" cxnId="{D5C33369-6BCF-4686-86E6-B1CB01E766E5}">
      <dgm:prSet/>
      <dgm:spPr/>
      <dgm:t>
        <a:bodyPr/>
        <a:lstStyle/>
        <a:p>
          <a:endParaRPr lang="en-US"/>
        </a:p>
      </dgm:t>
    </dgm:pt>
    <dgm:pt modelId="{10DADE2F-9CD3-457F-8A6B-F911D0EEFB4F}">
      <dgm:prSet/>
      <dgm:spPr/>
      <dgm:t>
        <a:bodyPr/>
        <a:lstStyle/>
        <a:p>
          <a:r>
            <a:rPr lang="en-US" dirty="0"/>
            <a:t>Facilitated IEP’s – optional </a:t>
          </a:r>
        </a:p>
      </dgm:t>
    </dgm:pt>
    <dgm:pt modelId="{980B5AFE-891D-4406-9335-2C765F0BABCF}" type="parTrans" cxnId="{FD65C949-7252-47AD-8327-2789F622FCAA}">
      <dgm:prSet/>
      <dgm:spPr/>
      <dgm:t>
        <a:bodyPr/>
        <a:lstStyle/>
        <a:p>
          <a:endParaRPr lang="en-US"/>
        </a:p>
      </dgm:t>
    </dgm:pt>
    <dgm:pt modelId="{68501A48-7199-4FE6-90CF-D67CC3B38149}" type="sibTrans" cxnId="{FD65C949-7252-47AD-8327-2789F622FCAA}">
      <dgm:prSet/>
      <dgm:spPr/>
      <dgm:t>
        <a:bodyPr/>
        <a:lstStyle/>
        <a:p>
          <a:endParaRPr lang="en-US"/>
        </a:p>
      </dgm:t>
    </dgm:pt>
    <dgm:pt modelId="{F199AB8D-27A1-4205-A120-AF220C662442}">
      <dgm:prSet/>
      <dgm:spPr/>
      <dgm:t>
        <a:bodyPr/>
        <a:lstStyle/>
        <a:p>
          <a:r>
            <a:rPr lang="en-US" dirty="0"/>
            <a:t>Complaint Process</a:t>
          </a:r>
        </a:p>
      </dgm:t>
    </dgm:pt>
    <dgm:pt modelId="{BA2A59CE-1A83-4068-9ADD-2A090CD9DB44}" type="parTrans" cxnId="{7337396C-935C-4C93-BA1A-A4E35B6D3317}">
      <dgm:prSet/>
      <dgm:spPr/>
      <dgm:t>
        <a:bodyPr/>
        <a:lstStyle/>
        <a:p>
          <a:endParaRPr lang="en-US"/>
        </a:p>
      </dgm:t>
    </dgm:pt>
    <dgm:pt modelId="{B6BC8875-26C9-410B-8EC3-AB4C514112CC}" type="sibTrans" cxnId="{7337396C-935C-4C93-BA1A-A4E35B6D3317}">
      <dgm:prSet/>
      <dgm:spPr/>
      <dgm:t>
        <a:bodyPr/>
        <a:lstStyle/>
        <a:p>
          <a:endParaRPr lang="en-US"/>
        </a:p>
      </dgm:t>
    </dgm:pt>
    <dgm:pt modelId="{B4F07D5D-CC11-4EA8-B1C2-5EF386ABC7A1}">
      <dgm:prSet/>
      <dgm:spPr/>
      <dgm:t>
        <a:bodyPr/>
        <a:lstStyle/>
        <a:p>
          <a:r>
            <a:rPr lang="en-US" dirty="0"/>
            <a:t>Due Process Hearing </a:t>
          </a:r>
        </a:p>
      </dgm:t>
    </dgm:pt>
    <dgm:pt modelId="{3842C42F-644B-4038-B163-0A7C8F6CD586}" type="parTrans" cxnId="{17EBA659-3559-488F-80C3-FC041A510F81}">
      <dgm:prSet/>
      <dgm:spPr/>
      <dgm:t>
        <a:bodyPr/>
        <a:lstStyle/>
        <a:p>
          <a:endParaRPr lang="en-US"/>
        </a:p>
      </dgm:t>
    </dgm:pt>
    <dgm:pt modelId="{CB49CCEB-7B90-4952-9B9E-7C98B9FC56CB}" type="sibTrans" cxnId="{17EBA659-3559-488F-80C3-FC041A510F81}">
      <dgm:prSet/>
      <dgm:spPr/>
      <dgm:t>
        <a:bodyPr/>
        <a:lstStyle/>
        <a:p>
          <a:endParaRPr lang="en-US"/>
        </a:p>
      </dgm:t>
    </dgm:pt>
    <dgm:pt modelId="{9BA846F7-C022-4953-A97E-0BE5C0FDB728}">
      <dgm:prSet/>
      <dgm:spPr/>
      <dgm:t>
        <a:bodyPr/>
        <a:lstStyle/>
        <a:p>
          <a:r>
            <a:rPr lang="en-US"/>
            <a:t>Resolution Session</a:t>
          </a:r>
        </a:p>
      </dgm:t>
    </dgm:pt>
    <dgm:pt modelId="{3BF77C73-E91D-42B0-A57B-64F1F960625B}" type="parTrans" cxnId="{0FEA04CA-50F2-41F0-8286-4A2450742376}">
      <dgm:prSet/>
      <dgm:spPr/>
      <dgm:t>
        <a:bodyPr/>
        <a:lstStyle/>
        <a:p>
          <a:endParaRPr lang="en-US"/>
        </a:p>
      </dgm:t>
    </dgm:pt>
    <dgm:pt modelId="{2EE0D6D1-4346-4AB5-95D7-D7D59498CE28}" type="sibTrans" cxnId="{0FEA04CA-50F2-41F0-8286-4A2450742376}">
      <dgm:prSet/>
      <dgm:spPr/>
      <dgm:t>
        <a:bodyPr/>
        <a:lstStyle/>
        <a:p>
          <a:endParaRPr lang="en-US"/>
        </a:p>
      </dgm:t>
    </dgm:pt>
    <dgm:pt modelId="{A6157986-A9E0-0E44-9EF3-C91EF580EB12}" type="pres">
      <dgm:prSet presAssocID="{FFEC3AC3-88D0-47D3-A421-74A2D6FBA16F}" presName="linear" presStyleCnt="0">
        <dgm:presLayoutVars>
          <dgm:animLvl val="lvl"/>
          <dgm:resizeHandles val="exact"/>
        </dgm:presLayoutVars>
      </dgm:prSet>
      <dgm:spPr/>
    </dgm:pt>
    <dgm:pt modelId="{32F71723-C8CF-FD47-A6AB-A80F5BB7D3AD}" type="pres">
      <dgm:prSet presAssocID="{D8A2D527-EEA1-45F1-835B-E776089292E9}" presName="parentText" presStyleLbl="node1" presStyleIdx="0" presStyleCnt="6">
        <dgm:presLayoutVars>
          <dgm:chMax val="0"/>
          <dgm:bulletEnabled val="1"/>
        </dgm:presLayoutVars>
      </dgm:prSet>
      <dgm:spPr/>
    </dgm:pt>
    <dgm:pt modelId="{E82BF2B8-8535-064B-ADE2-8B25C1D0907B}" type="pres">
      <dgm:prSet presAssocID="{BFF3F98E-3D30-4940-98CA-05A82D12AF1C}" presName="spacer" presStyleCnt="0"/>
      <dgm:spPr/>
    </dgm:pt>
    <dgm:pt modelId="{8C1D4B6B-3F00-8741-9107-F0C99FFB9938}" type="pres">
      <dgm:prSet presAssocID="{D5FF1BB6-5CFA-4BD9-8163-AAE6905769D8}" presName="parentText" presStyleLbl="node1" presStyleIdx="1" presStyleCnt="6">
        <dgm:presLayoutVars>
          <dgm:chMax val="0"/>
          <dgm:bulletEnabled val="1"/>
        </dgm:presLayoutVars>
      </dgm:prSet>
      <dgm:spPr/>
    </dgm:pt>
    <dgm:pt modelId="{326A1606-00D2-3244-AB8C-88815DF83231}" type="pres">
      <dgm:prSet presAssocID="{809F2DAF-96FE-409F-A2F0-2D260ED9B58B}" presName="spacer" presStyleCnt="0"/>
      <dgm:spPr/>
    </dgm:pt>
    <dgm:pt modelId="{BFBFCA2A-D31A-7C4A-B22F-E2A634C5A496}" type="pres">
      <dgm:prSet presAssocID="{10DADE2F-9CD3-457F-8A6B-F911D0EEFB4F}" presName="parentText" presStyleLbl="node1" presStyleIdx="2" presStyleCnt="6">
        <dgm:presLayoutVars>
          <dgm:chMax val="0"/>
          <dgm:bulletEnabled val="1"/>
        </dgm:presLayoutVars>
      </dgm:prSet>
      <dgm:spPr/>
    </dgm:pt>
    <dgm:pt modelId="{D89925B0-0A13-5F43-9DB6-5DA3DE1013C4}" type="pres">
      <dgm:prSet presAssocID="{68501A48-7199-4FE6-90CF-D67CC3B38149}" presName="spacer" presStyleCnt="0"/>
      <dgm:spPr/>
    </dgm:pt>
    <dgm:pt modelId="{AFFB087A-2C75-3441-8827-6ACBC40289F6}" type="pres">
      <dgm:prSet presAssocID="{F199AB8D-27A1-4205-A120-AF220C662442}" presName="parentText" presStyleLbl="node1" presStyleIdx="3" presStyleCnt="6">
        <dgm:presLayoutVars>
          <dgm:chMax val="0"/>
          <dgm:bulletEnabled val="1"/>
        </dgm:presLayoutVars>
      </dgm:prSet>
      <dgm:spPr/>
    </dgm:pt>
    <dgm:pt modelId="{69B7A37B-4E60-E84A-AC09-2BF8AA329B62}" type="pres">
      <dgm:prSet presAssocID="{B6BC8875-26C9-410B-8EC3-AB4C514112CC}" presName="spacer" presStyleCnt="0"/>
      <dgm:spPr/>
    </dgm:pt>
    <dgm:pt modelId="{973A8E3E-9ED5-6141-B182-38583C96BA64}" type="pres">
      <dgm:prSet presAssocID="{B4F07D5D-CC11-4EA8-B1C2-5EF386ABC7A1}" presName="parentText" presStyleLbl="node1" presStyleIdx="4" presStyleCnt="6">
        <dgm:presLayoutVars>
          <dgm:chMax val="0"/>
          <dgm:bulletEnabled val="1"/>
        </dgm:presLayoutVars>
      </dgm:prSet>
      <dgm:spPr/>
    </dgm:pt>
    <dgm:pt modelId="{4B1AB310-DC5F-3149-93F9-D78862A8A05B}" type="pres">
      <dgm:prSet presAssocID="{CB49CCEB-7B90-4952-9B9E-7C98B9FC56CB}" presName="spacer" presStyleCnt="0"/>
      <dgm:spPr/>
    </dgm:pt>
    <dgm:pt modelId="{AE161AA5-E461-214F-AF56-03BB468A9E7C}" type="pres">
      <dgm:prSet presAssocID="{9BA846F7-C022-4953-A97E-0BE5C0FDB728}" presName="parentText" presStyleLbl="node1" presStyleIdx="5" presStyleCnt="6">
        <dgm:presLayoutVars>
          <dgm:chMax val="0"/>
          <dgm:bulletEnabled val="1"/>
        </dgm:presLayoutVars>
      </dgm:prSet>
      <dgm:spPr/>
    </dgm:pt>
  </dgm:ptLst>
  <dgm:cxnLst>
    <dgm:cxn modelId="{DAC3CD23-B5C2-084D-AEDB-5386093A9C86}" type="presOf" srcId="{D8A2D527-EEA1-45F1-835B-E776089292E9}" destId="{32F71723-C8CF-FD47-A6AB-A80F5BB7D3AD}" srcOrd="0" destOrd="0" presId="urn:microsoft.com/office/officeart/2005/8/layout/vList2"/>
    <dgm:cxn modelId="{337A4242-F1B6-FA44-B39D-DCECF55E2BF4}" type="presOf" srcId="{FFEC3AC3-88D0-47D3-A421-74A2D6FBA16F}" destId="{A6157986-A9E0-0E44-9EF3-C91EF580EB12}" srcOrd="0" destOrd="0" presId="urn:microsoft.com/office/officeart/2005/8/layout/vList2"/>
    <dgm:cxn modelId="{FD65C949-7252-47AD-8327-2789F622FCAA}" srcId="{FFEC3AC3-88D0-47D3-A421-74A2D6FBA16F}" destId="{10DADE2F-9CD3-457F-8A6B-F911D0EEFB4F}" srcOrd="2" destOrd="0" parTransId="{980B5AFE-891D-4406-9335-2C765F0BABCF}" sibTransId="{68501A48-7199-4FE6-90CF-D67CC3B38149}"/>
    <dgm:cxn modelId="{E73C1B4A-F2F9-4EAE-8300-2B1D13C6FF8D}" srcId="{FFEC3AC3-88D0-47D3-A421-74A2D6FBA16F}" destId="{D8A2D527-EEA1-45F1-835B-E776089292E9}" srcOrd="0" destOrd="0" parTransId="{76EDF527-8E02-4CB3-A213-DEB074BAC565}" sibTransId="{BFF3F98E-3D30-4940-98CA-05A82D12AF1C}"/>
    <dgm:cxn modelId="{17EBA659-3559-488F-80C3-FC041A510F81}" srcId="{FFEC3AC3-88D0-47D3-A421-74A2D6FBA16F}" destId="{B4F07D5D-CC11-4EA8-B1C2-5EF386ABC7A1}" srcOrd="4" destOrd="0" parTransId="{3842C42F-644B-4038-B163-0A7C8F6CD586}" sibTransId="{CB49CCEB-7B90-4952-9B9E-7C98B9FC56CB}"/>
    <dgm:cxn modelId="{D5C33369-6BCF-4686-86E6-B1CB01E766E5}" srcId="{FFEC3AC3-88D0-47D3-A421-74A2D6FBA16F}" destId="{D5FF1BB6-5CFA-4BD9-8163-AAE6905769D8}" srcOrd="1" destOrd="0" parTransId="{55FA8831-59AE-44C1-A6AF-432C3C10F576}" sibTransId="{809F2DAF-96FE-409F-A2F0-2D260ED9B58B}"/>
    <dgm:cxn modelId="{C7CDFF69-C3DD-B345-B72F-CF1BBB1B55A8}" type="presOf" srcId="{B4F07D5D-CC11-4EA8-B1C2-5EF386ABC7A1}" destId="{973A8E3E-9ED5-6141-B182-38583C96BA64}" srcOrd="0" destOrd="0" presId="urn:microsoft.com/office/officeart/2005/8/layout/vList2"/>
    <dgm:cxn modelId="{7337396C-935C-4C93-BA1A-A4E35B6D3317}" srcId="{FFEC3AC3-88D0-47D3-A421-74A2D6FBA16F}" destId="{F199AB8D-27A1-4205-A120-AF220C662442}" srcOrd="3" destOrd="0" parTransId="{BA2A59CE-1A83-4068-9ADD-2A090CD9DB44}" sibTransId="{B6BC8875-26C9-410B-8EC3-AB4C514112CC}"/>
    <dgm:cxn modelId="{6AED3885-16BE-1E45-80BE-9B9B29AF1F52}" type="presOf" srcId="{D5FF1BB6-5CFA-4BD9-8163-AAE6905769D8}" destId="{8C1D4B6B-3F00-8741-9107-F0C99FFB9938}" srcOrd="0" destOrd="0" presId="urn:microsoft.com/office/officeart/2005/8/layout/vList2"/>
    <dgm:cxn modelId="{61563A9C-0C93-0E44-8216-83DED492F6F3}" type="presOf" srcId="{9BA846F7-C022-4953-A97E-0BE5C0FDB728}" destId="{AE161AA5-E461-214F-AF56-03BB468A9E7C}" srcOrd="0" destOrd="0" presId="urn:microsoft.com/office/officeart/2005/8/layout/vList2"/>
    <dgm:cxn modelId="{924E3EB0-B4CF-A940-96BD-0B9F147317E7}" type="presOf" srcId="{10DADE2F-9CD3-457F-8A6B-F911D0EEFB4F}" destId="{BFBFCA2A-D31A-7C4A-B22F-E2A634C5A496}" srcOrd="0" destOrd="0" presId="urn:microsoft.com/office/officeart/2005/8/layout/vList2"/>
    <dgm:cxn modelId="{5E6507C0-EEB4-C849-B657-3E05D1FF468F}" type="presOf" srcId="{F199AB8D-27A1-4205-A120-AF220C662442}" destId="{AFFB087A-2C75-3441-8827-6ACBC40289F6}" srcOrd="0" destOrd="0" presId="urn:microsoft.com/office/officeart/2005/8/layout/vList2"/>
    <dgm:cxn modelId="{0FEA04CA-50F2-41F0-8286-4A2450742376}" srcId="{FFEC3AC3-88D0-47D3-A421-74A2D6FBA16F}" destId="{9BA846F7-C022-4953-A97E-0BE5C0FDB728}" srcOrd="5" destOrd="0" parTransId="{3BF77C73-E91D-42B0-A57B-64F1F960625B}" sibTransId="{2EE0D6D1-4346-4AB5-95D7-D7D59498CE28}"/>
    <dgm:cxn modelId="{897E6952-0B7B-9047-9EB2-CA1332597CC2}" type="presParOf" srcId="{A6157986-A9E0-0E44-9EF3-C91EF580EB12}" destId="{32F71723-C8CF-FD47-A6AB-A80F5BB7D3AD}" srcOrd="0" destOrd="0" presId="urn:microsoft.com/office/officeart/2005/8/layout/vList2"/>
    <dgm:cxn modelId="{CD040C99-4B87-3741-AB45-080AB995998A}" type="presParOf" srcId="{A6157986-A9E0-0E44-9EF3-C91EF580EB12}" destId="{E82BF2B8-8535-064B-ADE2-8B25C1D0907B}" srcOrd="1" destOrd="0" presId="urn:microsoft.com/office/officeart/2005/8/layout/vList2"/>
    <dgm:cxn modelId="{D6B998FF-2A73-E849-96B0-8858798E1EF7}" type="presParOf" srcId="{A6157986-A9E0-0E44-9EF3-C91EF580EB12}" destId="{8C1D4B6B-3F00-8741-9107-F0C99FFB9938}" srcOrd="2" destOrd="0" presId="urn:microsoft.com/office/officeart/2005/8/layout/vList2"/>
    <dgm:cxn modelId="{3310AD0F-2644-564B-94AF-220292917A29}" type="presParOf" srcId="{A6157986-A9E0-0E44-9EF3-C91EF580EB12}" destId="{326A1606-00D2-3244-AB8C-88815DF83231}" srcOrd="3" destOrd="0" presId="urn:microsoft.com/office/officeart/2005/8/layout/vList2"/>
    <dgm:cxn modelId="{14D9AA16-58ED-E549-97F1-9A83C00200BA}" type="presParOf" srcId="{A6157986-A9E0-0E44-9EF3-C91EF580EB12}" destId="{BFBFCA2A-D31A-7C4A-B22F-E2A634C5A496}" srcOrd="4" destOrd="0" presId="urn:microsoft.com/office/officeart/2005/8/layout/vList2"/>
    <dgm:cxn modelId="{0DB01B53-1D90-134B-96EC-13C6B0B22269}" type="presParOf" srcId="{A6157986-A9E0-0E44-9EF3-C91EF580EB12}" destId="{D89925B0-0A13-5F43-9DB6-5DA3DE1013C4}" srcOrd="5" destOrd="0" presId="urn:microsoft.com/office/officeart/2005/8/layout/vList2"/>
    <dgm:cxn modelId="{EFBFEEB1-005C-314A-8881-9B1442C45B98}" type="presParOf" srcId="{A6157986-A9E0-0E44-9EF3-C91EF580EB12}" destId="{AFFB087A-2C75-3441-8827-6ACBC40289F6}" srcOrd="6" destOrd="0" presId="urn:microsoft.com/office/officeart/2005/8/layout/vList2"/>
    <dgm:cxn modelId="{65B33EB4-92A0-D940-9530-AD6F30F05591}" type="presParOf" srcId="{A6157986-A9E0-0E44-9EF3-C91EF580EB12}" destId="{69B7A37B-4E60-E84A-AC09-2BF8AA329B62}" srcOrd="7" destOrd="0" presId="urn:microsoft.com/office/officeart/2005/8/layout/vList2"/>
    <dgm:cxn modelId="{C19DF63A-7593-E54F-8A2E-4C9EEE208C08}" type="presParOf" srcId="{A6157986-A9E0-0E44-9EF3-C91EF580EB12}" destId="{973A8E3E-9ED5-6141-B182-38583C96BA64}" srcOrd="8" destOrd="0" presId="urn:microsoft.com/office/officeart/2005/8/layout/vList2"/>
    <dgm:cxn modelId="{EF20E413-1418-ED4F-A869-D65A73D8CF10}" type="presParOf" srcId="{A6157986-A9E0-0E44-9EF3-C91EF580EB12}" destId="{4B1AB310-DC5F-3149-93F9-D78862A8A05B}" srcOrd="9" destOrd="0" presId="urn:microsoft.com/office/officeart/2005/8/layout/vList2"/>
    <dgm:cxn modelId="{06CBCB3F-EE80-494A-AB8C-3A8D7DE0ECBA}" type="presParOf" srcId="{A6157986-A9E0-0E44-9EF3-C91EF580EB12}" destId="{AE161AA5-E461-214F-AF56-03BB468A9E7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EC3AC3-88D0-47D3-A421-74A2D6FBA1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8A2D527-EEA1-45F1-835B-E776089292E9}">
      <dgm:prSet/>
      <dgm:spPr/>
      <dgm:t>
        <a:bodyPr/>
        <a:lstStyle/>
        <a:p>
          <a:r>
            <a:rPr lang="en-US" dirty="0"/>
            <a:t>Conflict Engagement Focus</a:t>
          </a:r>
        </a:p>
      </dgm:t>
    </dgm:pt>
    <dgm:pt modelId="{76EDF527-8E02-4CB3-A213-DEB074BAC565}" type="parTrans" cxnId="{E73C1B4A-F2F9-4EAE-8300-2B1D13C6FF8D}">
      <dgm:prSet/>
      <dgm:spPr/>
      <dgm:t>
        <a:bodyPr/>
        <a:lstStyle/>
        <a:p>
          <a:endParaRPr lang="en-US"/>
        </a:p>
      </dgm:t>
    </dgm:pt>
    <dgm:pt modelId="{BFF3F98E-3D30-4940-98CA-05A82D12AF1C}" type="sibTrans" cxnId="{E73C1B4A-F2F9-4EAE-8300-2B1D13C6FF8D}">
      <dgm:prSet/>
      <dgm:spPr/>
      <dgm:t>
        <a:bodyPr/>
        <a:lstStyle/>
        <a:p>
          <a:endParaRPr lang="en-US"/>
        </a:p>
      </dgm:t>
    </dgm:pt>
    <dgm:pt modelId="{D5FF1BB6-5CFA-4BD9-8163-AAE6905769D8}">
      <dgm:prSet/>
      <dgm:spPr/>
      <dgm:t>
        <a:bodyPr/>
        <a:lstStyle/>
        <a:p>
          <a:r>
            <a:rPr lang="en-US" dirty="0"/>
            <a:t>Redefining our relationship to conflict</a:t>
          </a:r>
        </a:p>
      </dgm:t>
    </dgm:pt>
    <dgm:pt modelId="{55FA8831-59AE-44C1-A6AF-432C3C10F576}" type="parTrans" cxnId="{D5C33369-6BCF-4686-86E6-B1CB01E766E5}">
      <dgm:prSet/>
      <dgm:spPr/>
      <dgm:t>
        <a:bodyPr/>
        <a:lstStyle/>
        <a:p>
          <a:endParaRPr lang="en-US"/>
        </a:p>
      </dgm:t>
    </dgm:pt>
    <dgm:pt modelId="{809F2DAF-96FE-409F-A2F0-2D260ED9B58B}" type="sibTrans" cxnId="{D5C33369-6BCF-4686-86E6-B1CB01E766E5}">
      <dgm:prSet/>
      <dgm:spPr/>
      <dgm:t>
        <a:bodyPr/>
        <a:lstStyle/>
        <a:p>
          <a:endParaRPr lang="en-US"/>
        </a:p>
      </dgm:t>
    </dgm:pt>
    <dgm:pt modelId="{10DADE2F-9CD3-457F-8A6B-F911D0EEFB4F}">
      <dgm:prSet/>
      <dgm:spPr/>
      <dgm:t>
        <a:bodyPr/>
        <a:lstStyle/>
        <a:p>
          <a:r>
            <a:rPr lang="en-US" dirty="0"/>
            <a:t>Building Capacity within the “Third Side”</a:t>
          </a:r>
        </a:p>
      </dgm:t>
    </dgm:pt>
    <dgm:pt modelId="{980B5AFE-891D-4406-9335-2C765F0BABCF}" type="parTrans" cxnId="{FD65C949-7252-47AD-8327-2789F622FCAA}">
      <dgm:prSet/>
      <dgm:spPr/>
      <dgm:t>
        <a:bodyPr/>
        <a:lstStyle/>
        <a:p>
          <a:endParaRPr lang="en-US"/>
        </a:p>
      </dgm:t>
    </dgm:pt>
    <dgm:pt modelId="{68501A48-7199-4FE6-90CF-D67CC3B38149}" type="sibTrans" cxnId="{FD65C949-7252-47AD-8327-2789F622FCAA}">
      <dgm:prSet/>
      <dgm:spPr/>
      <dgm:t>
        <a:bodyPr/>
        <a:lstStyle/>
        <a:p>
          <a:endParaRPr lang="en-US"/>
        </a:p>
      </dgm:t>
    </dgm:pt>
    <dgm:pt modelId="{F199AB8D-27A1-4205-A120-AF220C662442}">
      <dgm:prSet/>
      <dgm:spPr/>
      <dgm:t>
        <a:bodyPr/>
        <a:lstStyle/>
        <a:p>
          <a:r>
            <a:rPr lang="en-US" dirty="0"/>
            <a:t>Creating identifiable local capacity</a:t>
          </a:r>
        </a:p>
      </dgm:t>
    </dgm:pt>
    <dgm:pt modelId="{BA2A59CE-1A83-4068-9ADD-2A090CD9DB44}" type="parTrans" cxnId="{7337396C-935C-4C93-BA1A-A4E35B6D3317}">
      <dgm:prSet/>
      <dgm:spPr/>
      <dgm:t>
        <a:bodyPr/>
        <a:lstStyle/>
        <a:p>
          <a:endParaRPr lang="en-US"/>
        </a:p>
      </dgm:t>
    </dgm:pt>
    <dgm:pt modelId="{B6BC8875-26C9-410B-8EC3-AB4C514112CC}" type="sibTrans" cxnId="{7337396C-935C-4C93-BA1A-A4E35B6D3317}">
      <dgm:prSet/>
      <dgm:spPr/>
      <dgm:t>
        <a:bodyPr/>
        <a:lstStyle/>
        <a:p>
          <a:endParaRPr lang="en-US"/>
        </a:p>
      </dgm:t>
    </dgm:pt>
    <dgm:pt modelId="{B4F07D5D-CC11-4EA8-B1C2-5EF386ABC7A1}">
      <dgm:prSet/>
      <dgm:spPr/>
      <dgm:t>
        <a:bodyPr/>
        <a:lstStyle/>
        <a:p>
          <a:r>
            <a:rPr lang="en-US" dirty="0"/>
            <a:t>Responding to cultural context</a:t>
          </a:r>
        </a:p>
      </dgm:t>
    </dgm:pt>
    <dgm:pt modelId="{3842C42F-644B-4038-B163-0A7C8F6CD586}" type="parTrans" cxnId="{17EBA659-3559-488F-80C3-FC041A510F81}">
      <dgm:prSet/>
      <dgm:spPr/>
      <dgm:t>
        <a:bodyPr/>
        <a:lstStyle/>
        <a:p>
          <a:endParaRPr lang="en-US"/>
        </a:p>
      </dgm:t>
    </dgm:pt>
    <dgm:pt modelId="{CB49CCEB-7B90-4952-9B9E-7C98B9FC56CB}" type="sibTrans" cxnId="{17EBA659-3559-488F-80C3-FC041A510F81}">
      <dgm:prSet/>
      <dgm:spPr/>
      <dgm:t>
        <a:bodyPr/>
        <a:lstStyle/>
        <a:p>
          <a:endParaRPr lang="en-US"/>
        </a:p>
      </dgm:t>
    </dgm:pt>
    <dgm:pt modelId="{9BA846F7-C022-4953-A97E-0BE5C0FDB728}">
      <dgm:prSet/>
      <dgm:spPr/>
      <dgm:t>
        <a:bodyPr/>
        <a:lstStyle/>
        <a:p>
          <a:r>
            <a:rPr lang="en-US" dirty="0"/>
            <a:t>Accessing the value of Conflict</a:t>
          </a:r>
        </a:p>
      </dgm:t>
    </dgm:pt>
    <dgm:pt modelId="{3BF77C73-E91D-42B0-A57B-64F1F960625B}" type="parTrans" cxnId="{0FEA04CA-50F2-41F0-8286-4A2450742376}">
      <dgm:prSet/>
      <dgm:spPr/>
      <dgm:t>
        <a:bodyPr/>
        <a:lstStyle/>
        <a:p>
          <a:endParaRPr lang="en-US"/>
        </a:p>
      </dgm:t>
    </dgm:pt>
    <dgm:pt modelId="{2EE0D6D1-4346-4AB5-95D7-D7D59498CE28}" type="sibTrans" cxnId="{0FEA04CA-50F2-41F0-8286-4A2450742376}">
      <dgm:prSet/>
      <dgm:spPr/>
      <dgm:t>
        <a:bodyPr/>
        <a:lstStyle/>
        <a:p>
          <a:endParaRPr lang="en-US"/>
        </a:p>
      </dgm:t>
    </dgm:pt>
    <dgm:pt modelId="{C6C6B74F-F77B-EF4E-900A-89602CCD489F}" type="pres">
      <dgm:prSet presAssocID="{FFEC3AC3-88D0-47D3-A421-74A2D6FBA16F}" presName="linear" presStyleCnt="0">
        <dgm:presLayoutVars>
          <dgm:animLvl val="lvl"/>
          <dgm:resizeHandles val="exact"/>
        </dgm:presLayoutVars>
      </dgm:prSet>
      <dgm:spPr/>
    </dgm:pt>
    <dgm:pt modelId="{72F1D119-A98F-6B40-841A-DCE9714C5358}" type="pres">
      <dgm:prSet presAssocID="{D8A2D527-EEA1-45F1-835B-E776089292E9}" presName="parentText" presStyleLbl="node1" presStyleIdx="0" presStyleCnt="6">
        <dgm:presLayoutVars>
          <dgm:chMax val="0"/>
          <dgm:bulletEnabled val="1"/>
        </dgm:presLayoutVars>
      </dgm:prSet>
      <dgm:spPr/>
    </dgm:pt>
    <dgm:pt modelId="{718C100E-4F1E-F84C-A168-98E537527138}" type="pres">
      <dgm:prSet presAssocID="{BFF3F98E-3D30-4940-98CA-05A82D12AF1C}" presName="spacer" presStyleCnt="0"/>
      <dgm:spPr/>
    </dgm:pt>
    <dgm:pt modelId="{AB695239-A8AF-784F-BB72-483B625C6B4E}" type="pres">
      <dgm:prSet presAssocID="{D5FF1BB6-5CFA-4BD9-8163-AAE6905769D8}" presName="parentText" presStyleLbl="node1" presStyleIdx="1" presStyleCnt="6">
        <dgm:presLayoutVars>
          <dgm:chMax val="0"/>
          <dgm:bulletEnabled val="1"/>
        </dgm:presLayoutVars>
      </dgm:prSet>
      <dgm:spPr/>
    </dgm:pt>
    <dgm:pt modelId="{DB8032E6-94A2-8E4E-BB7D-796907D9B62F}" type="pres">
      <dgm:prSet presAssocID="{809F2DAF-96FE-409F-A2F0-2D260ED9B58B}" presName="spacer" presStyleCnt="0"/>
      <dgm:spPr/>
    </dgm:pt>
    <dgm:pt modelId="{33A21BC5-C658-6948-8FC2-7988B6C9E4AD}" type="pres">
      <dgm:prSet presAssocID="{10DADE2F-9CD3-457F-8A6B-F911D0EEFB4F}" presName="parentText" presStyleLbl="node1" presStyleIdx="2" presStyleCnt="6">
        <dgm:presLayoutVars>
          <dgm:chMax val="0"/>
          <dgm:bulletEnabled val="1"/>
        </dgm:presLayoutVars>
      </dgm:prSet>
      <dgm:spPr/>
    </dgm:pt>
    <dgm:pt modelId="{A9C53489-3B14-9A4D-8ED1-852B92D7AA07}" type="pres">
      <dgm:prSet presAssocID="{68501A48-7199-4FE6-90CF-D67CC3B38149}" presName="spacer" presStyleCnt="0"/>
      <dgm:spPr/>
    </dgm:pt>
    <dgm:pt modelId="{08A6835B-776F-1241-B102-FD2F33D1FCA4}" type="pres">
      <dgm:prSet presAssocID="{F199AB8D-27A1-4205-A120-AF220C662442}" presName="parentText" presStyleLbl="node1" presStyleIdx="3" presStyleCnt="6">
        <dgm:presLayoutVars>
          <dgm:chMax val="0"/>
          <dgm:bulletEnabled val="1"/>
        </dgm:presLayoutVars>
      </dgm:prSet>
      <dgm:spPr/>
    </dgm:pt>
    <dgm:pt modelId="{9FD48523-9CA2-5540-975A-00873F2014F4}" type="pres">
      <dgm:prSet presAssocID="{B6BC8875-26C9-410B-8EC3-AB4C514112CC}" presName="spacer" presStyleCnt="0"/>
      <dgm:spPr/>
    </dgm:pt>
    <dgm:pt modelId="{453009C3-27B0-7A47-8137-315F47761C2A}" type="pres">
      <dgm:prSet presAssocID="{B4F07D5D-CC11-4EA8-B1C2-5EF386ABC7A1}" presName="parentText" presStyleLbl="node1" presStyleIdx="4" presStyleCnt="6">
        <dgm:presLayoutVars>
          <dgm:chMax val="0"/>
          <dgm:bulletEnabled val="1"/>
        </dgm:presLayoutVars>
      </dgm:prSet>
      <dgm:spPr/>
    </dgm:pt>
    <dgm:pt modelId="{68B7B0B2-8C93-CD4B-A393-11A1B8D2471F}" type="pres">
      <dgm:prSet presAssocID="{CB49CCEB-7B90-4952-9B9E-7C98B9FC56CB}" presName="spacer" presStyleCnt="0"/>
      <dgm:spPr/>
    </dgm:pt>
    <dgm:pt modelId="{C278C94B-CD93-C944-8210-68D43A56E69E}" type="pres">
      <dgm:prSet presAssocID="{9BA846F7-C022-4953-A97E-0BE5C0FDB728}" presName="parentText" presStyleLbl="node1" presStyleIdx="5" presStyleCnt="6">
        <dgm:presLayoutVars>
          <dgm:chMax val="0"/>
          <dgm:bulletEnabled val="1"/>
        </dgm:presLayoutVars>
      </dgm:prSet>
      <dgm:spPr/>
    </dgm:pt>
  </dgm:ptLst>
  <dgm:cxnLst>
    <dgm:cxn modelId="{E217141F-5B3D-9A49-BB2C-6D555B62D7AB}" type="presOf" srcId="{FFEC3AC3-88D0-47D3-A421-74A2D6FBA16F}" destId="{C6C6B74F-F77B-EF4E-900A-89602CCD489F}" srcOrd="0" destOrd="0" presId="urn:microsoft.com/office/officeart/2005/8/layout/vList2"/>
    <dgm:cxn modelId="{3B8B0342-6756-BD4F-B8E6-E3051F165417}" type="presOf" srcId="{B4F07D5D-CC11-4EA8-B1C2-5EF386ABC7A1}" destId="{453009C3-27B0-7A47-8137-315F47761C2A}" srcOrd="0" destOrd="0" presId="urn:microsoft.com/office/officeart/2005/8/layout/vList2"/>
    <dgm:cxn modelId="{09EBB542-E119-E941-9CEE-F7CD9BEBBEAA}" type="presOf" srcId="{F199AB8D-27A1-4205-A120-AF220C662442}" destId="{08A6835B-776F-1241-B102-FD2F33D1FCA4}" srcOrd="0" destOrd="0" presId="urn:microsoft.com/office/officeart/2005/8/layout/vList2"/>
    <dgm:cxn modelId="{FD65C949-7252-47AD-8327-2789F622FCAA}" srcId="{FFEC3AC3-88D0-47D3-A421-74A2D6FBA16F}" destId="{10DADE2F-9CD3-457F-8A6B-F911D0EEFB4F}" srcOrd="2" destOrd="0" parTransId="{980B5AFE-891D-4406-9335-2C765F0BABCF}" sibTransId="{68501A48-7199-4FE6-90CF-D67CC3B38149}"/>
    <dgm:cxn modelId="{E73C1B4A-F2F9-4EAE-8300-2B1D13C6FF8D}" srcId="{FFEC3AC3-88D0-47D3-A421-74A2D6FBA16F}" destId="{D8A2D527-EEA1-45F1-835B-E776089292E9}" srcOrd="0" destOrd="0" parTransId="{76EDF527-8E02-4CB3-A213-DEB074BAC565}" sibTransId="{BFF3F98E-3D30-4940-98CA-05A82D12AF1C}"/>
    <dgm:cxn modelId="{42495056-A633-1D49-9526-340DCB67C4EB}" type="presOf" srcId="{D8A2D527-EEA1-45F1-835B-E776089292E9}" destId="{72F1D119-A98F-6B40-841A-DCE9714C5358}" srcOrd="0" destOrd="0" presId="urn:microsoft.com/office/officeart/2005/8/layout/vList2"/>
    <dgm:cxn modelId="{7A765659-993C-5140-8B99-54B73C22A274}" type="presOf" srcId="{9BA846F7-C022-4953-A97E-0BE5C0FDB728}" destId="{C278C94B-CD93-C944-8210-68D43A56E69E}" srcOrd="0" destOrd="0" presId="urn:microsoft.com/office/officeart/2005/8/layout/vList2"/>
    <dgm:cxn modelId="{17EBA659-3559-488F-80C3-FC041A510F81}" srcId="{FFEC3AC3-88D0-47D3-A421-74A2D6FBA16F}" destId="{B4F07D5D-CC11-4EA8-B1C2-5EF386ABC7A1}" srcOrd="4" destOrd="0" parTransId="{3842C42F-644B-4038-B163-0A7C8F6CD586}" sibTransId="{CB49CCEB-7B90-4952-9B9E-7C98B9FC56CB}"/>
    <dgm:cxn modelId="{D5C33369-6BCF-4686-86E6-B1CB01E766E5}" srcId="{FFEC3AC3-88D0-47D3-A421-74A2D6FBA16F}" destId="{D5FF1BB6-5CFA-4BD9-8163-AAE6905769D8}" srcOrd="1" destOrd="0" parTransId="{55FA8831-59AE-44C1-A6AF-432C3C10F576}" sibTransId="{809F2DAF-96FE-409F-A2F0-2D260ED9B58B}"/>
    <dgm:cxn modelId="{7337396C-935C-4C93-BA1A-A4E35B6D3317}" srcId="{FFEC3AC3-88D0-47D3-A421-74A2D6FBA16F}" destId="{F199AB8D-27A1-4205-A120-AF220C662442}" srcOrd="3" destOrd="0" parTransId="{BA2A59CE-1A83-4068-9ADD-2A090CD9DB44}" sibTransId="{B6BC8875-26C9-410B-8EC3-AB4C514112CC}"/>
    <dgm:cxn modelId="{9466559B-CD89-0B41-A716-5ACA9BA777A6}" type="presOf" srcId="{D5FF1BB6-5CFA-4BD9-8163-AAE6905769D8}" destId="{AB695239-A8AF-784F-BB72-483B625C6B4E}" srcOrd="0" destOrd="0" presId="urn:microsoft.com/office/officeart/2005/8/layout/vList2"/>
    <dgm:cxn modelId="{C95EDAAC-21E5-5842-8614-6927F712CFB4}" type="presOf" srcId="{10DADE2F-9CD3-457F-8A6B-F911D0EEFB4F}" destId="{33A21BC5-C658-6948-8FC2-7988B6C9E4AD}" srcOrd="0" destOrd="0" presId="urn:microsoft.com/office/officeart/2005/8/layout/vList2"/>
    <dgm:cxn modelId="{0FEA04CA-50F2-41F0-8286-4A2450742376}" srcId="{FFEC3AC3-88D0-47D3-A421-74A2D6FBA16F}" destId="{9BA846F7-C022-4953-A97E-0BE5C0FDB728}" srcOrd="5" destOrd="0" parTransId="{3BF77C73-E91D-42B0-A57B-64F1F960625B}" sibTransId="{2EE0D6D1-4346-4AB5-95D7-D7D59498CE28}"/>
    <dgm:cxn modelId="{997DEA06-B979-F44D-8F48-4FFE97733ACC}" type="presParOf" srcId="{C6C6B74F-F77B-EF4E-900A-89602CCD489F}" destId="{72F1D119-A98F-6B40-841A-DCE9714C5358}" srcOrd="0" destOrd="0" presId="urn:microsoft.com/office/officeart/2005/8/layout/vList2"/>
    <dgm:cxn modelId="{BEE9A0A1-EC20-0E4C-AB9F-41A7F036E109}" type="presParOf" srcId="{C6C6B74F-F77B-EF4E-900A-89602CCD489F}" destId="{718C100E-4F1E-F84C-A168-98E537527138}" srcOrd="1" destOrd="0" presId="urn:microsoft.com/office/officeart/2005/8/layout/vList2"/>
    <dgm:cxn modelId="{02D2CCC4-E519-6140-8879-AE29AB3FCD80}" type="presParOf" srcId="{C6C6B74F-F77B-EF4E-900A-89602CCD489F}" destId="{AB695239-A8AF-784F-BB72-483B625C6B4E}" srcOrd="2" destOrd="0" presId="urn:microsoft.com/office/officeart/2005/8/layout/vList2"/>
    <dgm:cxn modelId="{716CD83B-12FA-C448-8776-2678ABDFFC62}" type="presParOf" srcId="{C6C6B74F-F77B-EF4E-900A-89602CCD489F}" destId="{DB8032E6-94A2-8E4E-BB7D-796907D9B62F}" srcOrd="3" destOrd="0" presId="urn:microsoft.com/office/officeart/2005/8/layout/vList2"/>
    <dgm:cxn modelId="{59C7BE5D-DB6F-D444-B4C0-3C8DD86591D9}" type="presParOf" srcId="{C6C6B74F-F77B-EF4E-900A-89602CCD489F}" destId="{33A21BC5-C658-6948-8FC2-7988B6C9E4AD}" srcOrd="4" destOrd="0" presId="urn:microsoft.com/office/officeart/2005/8/layout/vList2"/>
    <dgm:cxn modelId="{C41D9730-C63E-374D-AEAC-6B6798CB70A5}" type="presParOf" srcId="{C6C6B74F-F77B-EF4E-900A-89602CCD489F}" destId="{A9C53489-3B14-9A4D-8ED1-852B92D7AA07}" srcOrd="5" destOrd="0" presId="urn:microsoft.com/office/officeart/2005/8/layout/vList2"/>
    <dgm:cxn modelId="{5B2F243D-9B74-F94F-A2F6-F7C0F3282F3E}" type="presParOf" srcId="{C6C6B74F-F77B-EF4E-900A-89602CCD489F}" destId="{08A6835B-776F-1241-B102-FD2F33D1FCA4}" srcOrd="6" destOrd="0" presId="urn:microsoft.com/office/officeart/2005/8/layout/vList2"/>
    <dgm:cxn modelId="{E72CE953-52D8-4D46-8065-D6B1226B8CE1}" type="presParOf" srcId="{C6C6B74F-F77B-EF4E-900A-89602CCD489F}" destId="{9FD48523-9CA2-5540-975A-00873F2014F4}" srcOrd="7" destOrd="0" presId="urn:microsoft.com/office/officeart/2005/8/layout/vList2"/>
    <dgm:cxn modelId="{5555D66B-D545-FE4D-A3E8-9032807F556B}" type="presParOf" srcId="{C6C6B74F-F77B-EF4E-900A-89602CCD489F}" destId="{453009C3-27B0-7A47-8137-315F47761C2A}" srcOrd="8" destOrd="0" presId="urn:microsoft.com/office/officeart/2005/8/layout/vList2"/>
    <dgm:cxn modelId="{4BB51B08-DBF6-4C41-A220-EAD79BEF6F66}" type="presParOf" srcId="{C6C6B74F-F77B-EF4E-900A-89602CCD489F}" destId="{68B7B0B2-8C93-CD4B-A393-11A1B8D2471F}" srcOrd="9" destOrd="0" presId="urn:microsoft.com/office/officeart/2005/8/layout/vList2"/>
    <dgm:cxn modelId="{7C217FC4-BE5F-2E48-8A35-A00285470ECB}" type="presParOf" srcId="{C6C6B74F-F77B-EF4E-900A-89602CCD489F}" destId="{C278C94B-CD93-C944-8210-68D43A56E69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C64C9-65A2-4BA5-8AB4-693FA8295A69}"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FE7434A6-FF16-4D22-925C-B8C4EB715662}">
      <dgm:prSet phldrT="[Text]" custT="1"/>
      <dgm:spPr>
        <a:gradFill rotWithShape="0">
          <a:gsLst>
            <a:gs pos="0">
              <a:schemeClr val="accent6">
                <a:lumMod val="75000"/>
              </a:schemeClr>
            </a:gs>
            <a:gs pos="22000">
              <a:srgbClr val="FFC000"/>
            </a:gs>
            <a:gs pos="26000">
              <a:srgbClr val="FFC000"/>
            </a:gs>
            <a:gs pos="40000">
              <a:srgbClr val="FFFF00"/>
            </a:gs>
          </a:gsLst>
          <a:lin ang="5400000" scaled="1"/>
        </a:gradFill>
      </dgm:spPr>
      <dgm:t>
        <a:bodyPr/>
        <a:lstStyle/>
        <a:p>
          <a:pPr>
            <a:lnSpc>
              <a:spcPct val="90000"/>
            </a:lnSpc>
          </a:pPr>
          <a:r>
            <a:rPr lang="en-US" sz="1600" b="1" dirty="0">
              <a:solidFill>
                <a:sysClr val="windowText" lastClr="000000"/>
              </a:solidFill>
            </a:rPr>
            <a:t>Tier 2</a:t>
          </a:r>
        </a:p>
        <a:p>
          <a:pPr>
            <a:lnSpc>
              <a:spcPct val="110000"/>
            </a:lnSpc>
          </a:pPr>
          <a:r>
            <a:rPr lang="en-US" sz="1600" dirty="0"/>
            <a:t>Individuals and teams trained to work with others challenged by conflict.</a:t>
          </a:r>
          <a:endParaRPr lang="en-US" sz="1600" dirty="0">
            <a:solidFill>
              <a:sysClr val="windowText" lastClr="000000"/>
            </a:solidFill>
          </a:endParaRPr>
        </a:p>
      </dgm:t>
    </dgm:pt>
    <dgm:pt modelId="{8DF24E26-15F7-41AD-8CAD-A02AEEA328CD}" type="parTrans" cxnId="{7C5EE8D9-8063-4B4E-8D14-97B3FB0E8AFC}">
      <dgm:prSet/>
      <dgm:spPr/>
      <dgm:t>
        <a:bodyPr/>
        <a:lstStyle/>
        <a:p>
          <a:endParaRPr lang="en-US"/>
        </a:p>
      </dgm:t>
    </dgm:pt>
    <dgm:pt modelId="{1C78C1BE-DCF0-457C-A520-1C6AC60B7F9C}" type="sibTrans" cxnId="{7C5EE8D9-8063-4B4E-8D14-97B3FB0E8AFC}">
      <dgm:prSet/>
      <dgm:spPr/>
      <dgm:t>
        <a:bodyPr/>
        <a:lstStyle/>
        <a:p>
          <a:endParaRPr lang="en-US"/>
        </a:p>
      </dgm:t>
    </dgm:pt>
    <dgm:pt modelId="{24B3D979-0191-43AE-A8D9-59F870B9FF5A}">
      <dgm:prSet phldrT="[Text]" custT="1"/>
      <dgm:spPr>
        <a:gradFill rotWithShape="0">
          <a:gsLst>
            <a:gs pos="0">
              <a:srgbClr val="92D050"/>
            </a:gs>
            <a:gs pos="31000">
              <a:srgbClr val="00B050"/>
            </a:gs>
            <a:gs pos="82000">
              <a:srgbClr val="00B050"/>
            </a:gs>
            <a:gs pos="100000">
              <a:srgbClr val="00B050"/>
            </a:gs>
          </a:gsLst>
          <a:lin ang="5400000" scaled="1"/>
        </a:gradFill>
      </dgm:spPr>
      <dgm:t>
        <a:bodyPr/>
        <a:lstStyle/>
        <a:p>
          <a:pPr>
            <a:lnSpc>
              <a:spcPct val="90000"/>
            </a:lnSpc>
          </a:pPr>
          <a:r>
            <a:rPr lang="en-US" sz="1600" b="1" dirty="0">
              <a:solidFill>
                <a:sysClr val="windowText" lastClr="000000"/>
              </a:solidFill>
            </a:rPr>
            <a:t>Tier 1</a:t>
          </a:r>
        </a:p>
        <a:p>
          <a:pPr>
            <a:lnSpc>
              <a:spcPct val="130000"/>
            </a:lnSpc>
          </a:pPr>
          <a:r>
            <a:rPr lang="en-US" sz="1600" b="0" dirty="0">
              <a:solidFill>
                <a:sysClr val="windowText" lastClr="000000"/>
              </a:solidFill>
            </a:rPr>
            <a:t>Individual and group professional development in support of building effective interpersonal relationship with conflict engagement and </a:t>
          </a:r>
          <a:r>
            <a:rPr lang="en-US" sz="1600" b="0" dirty="0"/>
            <a:t>to build and sustain collaborative relationships.</a:t>
          </a:r>
          <a:endParaRPr lang="en-US" sz="1600" b="0" dirty="0">
            <a:solidFill>
              <a:sysClr val="windowText" lastClr="000000"/>
            </a:solidFill>
          </a:endParaRPr>
        </a:p>
      </dgm:t>
    </dgm:pt>
    <dgm:pt modelId="{C17C669A-EDAA-4C21-B4EC-BC38E0954E4D}" type="parTrans" cxnId="{1DB18354-A76E-4E64-8C33-AF9BE2AABA90}">
      <dgm:prSet/>
      <dgm:spPr/>
      <dgm:t>
        <a:bodyPr/>
        <a:lstStyle/>
        <a:p>
          <a:endParaRPr lang="en-US"/>
        </a:p>
      </dgm:t>
    </dgm:pt>
    <dgm:pt modelId="{22688261-612E-4DDC-97E0-3E561505FC0C}" type="sibTrans" cxnId="{1DB18354-A76E-4E64-8C33-AF9BE2AABA90}">
      <dgm:prSet/>
      <dgm:spPr/>
      <dgm:t>
        <a:bodyPr/>
        <a:lstStyle/>
        <a:p>
          <a:endParaRPr lang="en-US"/>
        </a:p>
      </dgm:t>
    </dgm:pt>
    <dgm:pt modelId="{AE88EDAE-D8C4-438F-AAEC-CEC26DEB22DA}">
      <dgm:prSet phldrT="[Text]" custT="1"/>
      <dgm:spPr>
        <a:gradFill rotWithShape="0">
          <a:gsLst>
            <a:gs pos="0">
              <a:srgbClr val="C00000"/>
            </a:gs>
            <a:gs pos="21000">
              <a:srgbClr val="C00000"/>
            </a:gs>
            <a:gs pos="35000">
              <a:srgbClr val="FF0000"/>
            </a:gs>
            <a:gs pos="43000">
              <a:srgbClr val="FF3300"/>
            </a:gs>
          </a:gsLst>
          <a:lin ang="5400000" scaled="1"/>
        </a:gradFill>
      </dgm:spPr>
      <dgm:t>
        <a:bodyPr/>
        <a:lstStyle/>
        <a:p>
          <a:pPr algn="ctr">
            <a:lnSpc>
              <a:spcPct val="90000"/>
            </a:lnSpc>
          </a:pPr>
          <a:endParaRPr lang="en-US" sz="1400" b="1" dirty="0">
            <a:solidFill>
              <a:sysClr val="windowText" lastClr="000000"/>
            </a:solidFill>
          </a:endParaRPr>
        </a:p>
        <a:p>
          <a:pPr algn="ctr">
            <a:lnSpc>
              <a:spcPct val="90000"/>
            </a:lnSpc>
          </a:pPr>
          <a:r>
            <a:rPr lang="en-US" sz="1400" b="1" dirty="0">
              <a:solidFill>
                <a:sysClr val="windowText" lastClr="000000"/>
              </a:solidFill>
            </a:rPr>
            <a:t>Tier 3</a:t>
          </a:r>
        </a:p>
        <a:p>
          <a:pPr algn="ctr">
            <a:lnSpc>
              <a:spcPct val="90000"/>
            </a:lnSpc>
          </a:pPr>
          <a:r>
            <a:rPr lang="en-US" sz="1100" dirty="0"/>
            <a:t>Services  provided                                               </a:t>
          </a:r>
        </a:p>
        <a:p>
          <a:pPr algn="ctr">
            <a:lnSpc>
              <a:spcPct val="100000"/>
            </a:lnSpc>
          </a:pPr>
          <a:r>
            <a:rPr lang="en-US" sz="1100" dirty="0"/>
            <a:t>by an external entity</a:t>
          </a:r>
        </a:p>
        <a:p>
          <a:pPr algn="ctr">
            <a:lnSpc>
              <a:spcPct val="100000"/>
            </a:lnSpc>
          </a:pPr>
          <a:r>
            <a:rPr lang="en-US" sz="1100" dirty="0"/>
            <a:t> with the authority to arbitrate </a:t>
          </a:r>
        </a:p>
        <a:p>
          <a:pPr algn="ctr">
            <a:lnSpc>
              <a:spcPct val="100000"/>
            </a:lnSpc>
          </a:pPr>
          <a:r>
            <a:rPr lang="en-US" sz="1100" dirty="0"/>
            <a:t>or adjudicate the conflict, </a:t>
          </a:r>
          <a:endParaRPr lang="en-US" sz="1100" b="1" dirty="0">
            <a:solidFill>
              <a:sysClr val="windowText" lastClr="000000"/>
            </a:solidFill>
          </a:endParaRPr>
        </a:p>
      </dgm:t>
    </dgm:pt>
    <dgm:pt modelId="{44AD9979-67CB-4FA0-B711-990BFBC275D0}" type="sibTrans" cxnId="{F2936D4C-1165-4026-B4C0-29433069D5C9}">
      <dgm:prSet/>
      <dgm:spPr/>
      <dgm:t>
        <a:bodyPr/>
        <a:lstStyle/>
        <a:p>
          <a:endParaRPr lang="en-US"/>
        </a:p>
      </dgm:t>
    </dgm:pt>
    <dgm:pt modelId="{D51CF77E-9ADE-4915-AAF6-437BFC865DEF}" type="parTrans" cxnId="{F2936D4C-1165-4026-B4C0-29433069D5C9}">
      <dgm:prSet/>
      <dgm:spPr/>
      <dgm:t>
        <a:bodyPr/>
        <a:lstStyle/>
        <a:p>
          <a:endParaRPr lang="en-US"/>
        </a:p>
      </dgm:t>
    </dgm:pt>
    <dgm:pt modelId="{E7D01B10-703E-4083-895F-EEC1221F7A0C}" type="pres">
      <dgm:prSet presAssocID="{874C64C9-65A2-4BA5-8AB4-693FA8295A69}" presName="Name0" presStyleCnt="0">
        <dgm:presLayoutVars>
          <dgm:dir/>
          <dgm:animLvl val="lvl"/>
          <dgm:resizeHandles val="exact"/>
        </dgm:presLayoutVars>
      </dgm:prSet>
      <dgm:spPr/>
    </dgm:pt>
    <dgm:pt modelId="{2744ECB6-434F-4F0C-88B8-C382A095A836}" type="pres">
      <dgm:prSet presAssocID="{AE88EDAE-D8C4-438F-AAEC-CEC26DEB22DA}" presName="Name8" presStyleCnt="0"/>
      <dgm:spPr/>
    </dgm:pt>
    <dgm:pt modelId="{889FE913-43E4-489E-969B-88A298E4701B}" type="pres">
      <dgm:prSet presAssocID="{AE88EDAE-D8C4-438F-AAEC-CEC26DEB22DA}" presName="level" presStyleLbl="node1" presStyleIdx="0" presStyleCnt="3" custLinFactNeighborX="-492" custLinFactNeighborY="6617">
        <dgm:presLayoutVars>
          <dgm:chMax val="1"/>
          <dgm:bulletEnabled val="1"/>
        </dgm:presLayoutVars>
      </dgm:prSet>
      <dgm:spPr/>
    </dgm:pt>
    <dgm:pt modelId="{6C9913F9-F3EE-4E27-9DFA-9B67234A25AD}" type="pres">
      <dgm:prSet presAssocID="{AE88EDAE-D8C4-438F-AAEC-CEC26DEB22DA}" presName="levelTx" presStyleLbl="revTx" presStyleIdx="0" presStyleCnt="0">
        <dgm:presLayoutVars>
          <dgm:chMax val="1"/>
          <dgm:bulletEnabled val="1"/>
        </dgm:presLayoutVars>
      </dgm:prSet>
      <dgm:spPr/>
    </dgm:pt>
    <dgm:pt modelId="{33AA3237-D19E-4DB1-AE94-554518AAD702}" type="pres">
      <dgm:prSet presAssocID="{FE7434A6-FF16-4D22-925C-B8C4EB715662}" presName="Name8" presStyleCnt="0"/>
      <dgm:spPr/>
    </dgm:pt>
    <dgm:pt modelId="{9ED348F3-09DE-4937-8D0C-62FBCAA6D445}" type="pres">
      <dgm:prSet presAssocID="{FE7434A6-FF16-4D22-925C-B8C4EB715662}" presName="level" presStyleLbl="node1" presStyleIdx="1" presStyleCnt="3" custLinFactNeighborX="-160" custLinFactNeighborY="3644">
        <dgm:presLayoutVars>
          <dgm:chMax val="1"/>
          <dgm:bulletEnabled val="1"/>
        </dgm:presLayoutVars>
      </dgm:prSet>
      <dgm:spPr/>
    </dgm:pt>
    <dgm:pt modelId="{0183B7C0-BCCD-4B93-BB1D-562452417153}" type="pres">
      <dgm:prSet presAssocID="{FE7434A6-FF16-4D22-925C-B8C4EB715662}" presName="levelTx" presStyleLbl="revTx" presStyleIdx="0" presStyleCnt="0">
        <dgm:presLayoutVars>
          <dgm:chMax val="1"/>
          <dgm:bulletEnabled val="1"/>
        </dgm:presLayoutVars>
      </dgm:prSet>
      <dgm:spPr/>
    </dgm:pt>
    <dgm:pt modelId="{0B975E14-FCE9-4CB4-8904-4E1ABF378B47}" type="pres">
      <dgm:prSet presAssocID="{24B3D979-0191-43AE-A8D9-59F870B9FF5A}" presName="Name8" presStyleCnt="0"/>
      <dgm:spPr/>
    </dgm:pt>
    <dgm:pt modelId="{1165CFF9-B8E3-4827-BD21-30FB167A13BC}" type="pres">
      <dgm:prSet presAssocID="{24B3D979-0191-43AE-A8D9-59F870B9FF5A}" presName="level" presStyleLbl="node1" presStyleIdx="2" presStyleCnt="3" custLinFactNeighborX="1917">
        <dgm:presLayoutVars>
          <dgm:chMax val="1"/>
          <dgm:bulletEnabled val="1"/>
        </dgm:presLayoutVars>
      </dgm:prSet>
      <dgm:spPr/>
    </dgm:pt>
    <dgm:pt modelId="{6A0045FE-6C5E-44FF-A9F1-F53337E2A72F}" type="pres">
      <dgm:prSet presAssocID="{24B3D979-0191-43AE-A8D9-59F870B9FF5A}" presName="levelTx" presStyleLbl="revTx" presStyleIdx="0" presStyleCnt="0">
        <dgm:presLayoutVars>
          <dgm:chMax val="1"/>
          <dgm:bulletEnabled val="1"/>
        </dgm:presLayoutVars>
      </dgm:prSet>
      <dgm:spPr/>
    </dgm:pt>
  </dgm:ptLst>
  <dgm:cxnLst>
    <dgm:cxn modelId="{47CF4720-549C-CF42-B6CB-A1B85C95A3D4}" type="presOf" srcId="{874C64C9-65A2-4BA5-8AB4-693FA8295A69}" destId="{E7D01B10-703E-4083-895F-EEC1221F7A0C}" srcOrd="0" destOrd="0" presId="urn:microsoft.com/office/officeart/2005/8/layout/pyramid1"/>
    <dgm:cxn modelId="{CDAF993F-0F80-364F-A91D-E7D016D1EF2E}" type="presOf" srcId="{FE7434A6-FF16-4D22-925C-B8C4EB715662}" destId="{9ED348F3-09DE-4937-8D0C-62FBCAA6D445}" srcOrd="0" destOrd="0" presId="urn:microsoft.com/office/officeart/2005/8/layout/pyramid1"/>
    <dgm:cxn modelId="{F2936D4C-1165-4026-B4C0-29433069D5C9}" srcId="{874C64C9-65A2-4BA5-8AB4-693FA8295A69}" destId="{AE88EDAE-D8C4-438F-AAEC-CEC26DEB22DA}" srcOrd="0" destOrd="0" parTransId="{D51CF77E-9ADE-4915-AAF6-437BFC865DEF}" sibTransId="{44AD9979-67CB-4FA0-B711-990BFBC275D0}"/>
    <dgm:cxn modelId="{63EB2754-3076-9D4A-A76E-D5D20B905C22}" type="presOf" srcId="{AE88EDAE-D8C4-438F-AAEC-CEC26DEB22DA}" destId="{6C9913F9-F3EE-4E27-9DFA-9B67234A25AD}" srcOrd="1" destOrd="0" presId="urn:microsoft.com/office/officeart/2005/8/layout/pyramid1"/>
    <dgm:cxn modelId="{1DB18354-A76E-4E64-8C33-AF9BE2AABA90}" srcId="{874C64C9-65A2-4BA5-8AB4-693FA8295A69}" destId="{24B3D979-0191-43AE-A8D9-59F870B9FF5A}" srcOrd="2" destOrd="0" parTransId="{C17C669A-EDAA-4C21-B4EC-BC38E0954E4D}" sibTransId="{22688261-612E-4DDC-97E0-3E561505FC0C}"/>
    <dgm:cxn modelId="{808A2F5C-E8F7-1347-B212-418F2E66CFA3}" type="presOf" srcId="{24B3D979-0191-43AE-A8D9-59F870B9FF5A}" destId="{6A0045FE-6C5E-44FF-A9F1-F53337E2A72F}" srcOrd="1" destOrd="0" presId="urn:microsoft.com/office/officeart/2005/8/layout/pyramid1"/>
    <dgm:cxn modelId="{29F71BBB-43CF-0A48-8E7B-6B51668765CE}" type="presOf" srcId="{AE88EDAE-D8C4-438F-AAEC-CEC26DEB22DA}" destId="{889FE913-43E4-489E-969B-88A298E4701B}" srcOrd="0" destOrd="0" presId="urn:microsoft.com/office/officeart/2005/8/layout/pyramid1"/>
    <dgm:cxn modelId="{846545BC-E1BF-E443-8084-38AA64B17520}" type="presOf" srcId="{24B3D979-0191-43AE-A8D9-59F870B9FF5A}" destId="{1165CFF9-B8E3-4827-BD21-30FB167A13BC}" srcOrd="0" destOrd="0" presId="urn:microsoft.com/office/officeart/2005/8/layout/pyramid1"/>
    <dgm:cxn modelId="{7C5EE8D9-8063-4B4E-8D14-97B3FB0E8AFC}" srcId="{874C64C9-65A2-4BA5-8AB4-693FA8295A69}" destId="{FE7434A6-FF16-4D22-925C-B8C4EB715662}" srcOrd="1" destOrd="0" parTransId="{8DF24E26-15F7-41AD-8CAD-A02AEEA328CD}" sibTransId="{1C78C1BE-DCF0-457C-A520-1C6AC60B7F9C}"/>
    <dgm:cxn modelId="{A8CFFCE9-05C8-2643-B0AF-35A5516A0981}" type="presOf" srcId="{FE7434A6-FF16-4D22-925C-B8C4EB715662}" destId="{0183B7C0-BCCD-4B93-BB1D-562452417153}" srcOrd="1" destOrd="0" presId="urn:microsoft.com/office/officeart/2005/8/layout/pyramid1"/>
    <dgm:cxn modelId="{11B3DEF5-D9C7-6544-8982-BE19BF5645F4}" type="presParOf" srcId="{E7D01B10-703E-4083-895F-EEC1221F7A0C}" destId="{2744ECB6-434F-4F0C-88B8-C382A095A836}" srcOrd="0" destOrd="0" presId="urn:microsoft.com/office/officeart/2005/8/layout/pyramid1"/>
    <dgm:cxn modelId="{4F459D19-9D3E-C642-BA81-985325F4D26B}" type="presParOf" srcId="{2744ECB6-434F-4F0C-88B8-C382A095A836}" destId="{889FE913-43E4-489E-969B-88A298E4701B}" srcOrd="0" destOrd="0" presId="urn:microsoft.com/office/officeart/2005/8/layout/pyramid1"/>
    <dgm:cxn modelId="{E37C2AA0-9E4D-B045-9BD6-756AD9055287}" type="presParOf" srcId="{2744ECB6-434F-4F0C-88B8-C382A095A836}" destId="{6C9913F9-F3EE-4E27-9DFA-9B67234A25AD}" srcOrd="1" destOrd="0" presId="urn:microsoft.com/office/officeart/2005/8/layout/pyramid1"/>
    <dgm:cxn modelId="{ECE94759-9A05-E64E-8C57-F0B2EE07FA04}" type="presParOf" srcId="{E7D01B10-703E-4083-895F-EEC1221F7A0C}" destId="{33AA3237-D19E-4DB1-AE94-554518AAD702}" srcOrd="1" destOrd="0" presId="urn:microsoft.com/office/officeart/2005/8/layout/pyramid1"/>
    <dgm:cxn modelId="{F48EF193-B9C0-D54F-9A1F-1B5228414B68}" type="presParOf" srcId="{33AA3237-D19E-4DB1-AE94-554518AAD702}" destId="{9ED348F3-09DE-4937-8D0C-62FBCAA6D445}" srcOrd="0" destOrd="0" presId="urn:microsoft.com/office/officeart/2005/8/layout/pyramid1"/>
    <dgm:cxn modelId="{74D9B96E-AFAD-BD47-80ED-FBA35183B3FA}" type="presParOf" srcId="{33AA3237-D19E-4DB1-AE94-554518AAD702}" destId="{0183B7C0-BCCD-4B93-BB1D-562452417153}" srcOrd="1" destOrd="0" presId="urn:microsoft.com/office/officeart/2005/8/layout/pyramid1"/>
    <dgm:cxn modelId="{CB5D0AD3-4CCC-894C-AC2D-66A81FB3FFD6}" type="presParOf" srcId="{E7D01B10-703E-4083-895F-EEC1221F7A0C}" destId="{0B975E14-FCE9-4CB4-8904-4E1ABF378B47}" srcOrd="2" destOrd="0" presId="urn:microsoft.com/office/officeart/2005/8/layout/pyramid1"/>
    <dgm:cxn modelId="{F05CDC32-0D63-7C4F-AD2D-478CF7D123B3}" type="presParOf" srcId="{0B975E14-FCE9-4CB4-8904-4E1ABF378B47}" destId="{1165CFF9-B8E3-4827-BD21-30FB167A13BC}" srcOrd="0" destOrd="0" presId="urn:microsoft.com/office/officeart/2005/8/layout/pyramid1"/>
    <dgm:cxn modelId="{CA9D8780-066C-F04C-A03C-DB9A0340B604}" type="presParOf" srcId="{0B975E14-FCE9-4CB4-8904-4E1ABF378B47}" destId="{6A0045FE-6C5E-44FF-A9F1-F53337E2A72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C0F42-4B5C-46F9-A197-CBCB356632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5A07126-E3EB-4FF1-A88B-9BEFD9C81E7A}">
      <dgm:prSet/>
      <dgm:spPr/>
      <dgm:t>
        <a:bodyPr/>
        <a:lstStyle/>
        <a:p>
          <a:r>
            <a:rPr lang="en-US"/>
            <a:t>Mindfulness/self-awareness of what you, as an individual, bring to interpersonal working relationships.  What is your relationship to conflict?  To collaboration? </a:t>
          </a:r>
        </a:p>
      </dgm:t>
    </dgm:pt>
    <dgm:pt modelId="{53BFB3DA-71FB-4C79-BE49-B96E0A68AFE8}" type="parTrans" cxnId="{AEF2DBF5-998C-4767-94D3-5BAB76424B5D}">
      <dgm:prSet/>
      <dgm:spPr/>
      <dgm:t>
        <a:bodyPr/>
        <a:lstStyle/>
        <a:p>
          <a:endParaRPr lang="en-US"/>
        </a:p>
      </dgm:t>
    </dgm:pt>
    <dgm:pt modelId="{225DAC48-AA96-4CE5-B887-CF93C83923FE}" type="sibTrans" cxnId="{AEF2DBF5-998C-4767-94D3-5BAB76424B5D}">
      <dgm:prSet/>
      <dgm:spPr/>
      <dgm:t>
        <a:bodyPr/>
        <a:lstStyle/>
        <a:p>
          <a:endParaRPr lang="en-US"/>
        </a:p>
      </dgm:t>
    </dgm:pt>
    <dgm:pt modelId="{85F10BBD-4AA1-4951-A604-296812FD62A9}">
      <dgm:prSet/>
      <dgm:spPr/>
      <dgm:t>
        <a:bodyPr/>
        <a:lstStyle/>
        <a:p>
          <a:r>
            <a:rPr lang="en-US"/>
            <a:t>Starting with self:  How do you effectively prepare for engaging challenging conversations?</a:t>
          </a:r>
        </a:p>
      </dgm:t>
    </dgm:pt>
    <dgm:pt modelId="{3D14802E-599B-475F-9AF8-EFAF6FA46F83}" type="parTrans" cxnId="{BC26B11A-D271-43F9-B39E-8C52DE3CAD40}">
      <dgm:prSet/>
      <dgm:spPr/>
      <dgm:t>
        <a:bodyPr/>
        <a:lstStyle/>
        <a:p>
          <a:endParaRPr lang="en-US"/>
        </a:p>
      </dgm:t>
    </dgm:pt>
    <dgm:pt modelId="{AFA9930A-25F5-4745-A159-AE9FA260A705}" type="sibTrans" cxnId="{BC26B11A-D271-43F9-B39E-8C52DE3CAD40}">
      <dgm:prSet/>
      <dgm:spPr/>
      <dgm:t>
        <a:bodyPr/>
        <a:lstStyle/>
        <a:p>
          <a:endParaRPr lang="en-US"/>
        </a:p>
      </dgm:t>
    </dgm:pt>
    <dgm:pt modelId="{51AFCF72-4199-488A-95BD-87870A23A12E}">
      <dgm:prSet/>
      <dgm:spPr/>
      <dgm:t>
        <a:bodyPr/>
        <a:lstStyle/>
        <a:p>
          <a:r>
            <a:rPr lang="en-US"/>
            <a:t>Listening for understanding, genuine curiosity regarding the perspective of others,</a:t>
          </a:r>
        </a:p>
      </dgm:t>
    </dgm:pt>
    <dgm:pt modelId="{A44FAD34-BEBA-436B-894B-0C46ABB4B6CE}" type="parTrans" cxnId="{73E56CB5-1435-44AF-897B-3DB26BD7ECFE}">
      <dgm:prSet/>
      <dgm:spPr/>
      <dgm:t>
        <a:bodyPr/>
        <a:lstStyle/>
        <a:p>
          <a:endParaRPr lang="en-US"/>
        </a:p>
      </dgm:t>
    </dgm:pt>
    <dgm:pt modelId="{11D99525-5EB7-40DD-8783-4F3D01522151}" type="sibTrans" cxnId="{73E56CB5-1435-44AF-897B-3DB26BD7ECFE}">
      <dgm:prSet/>
      <dgm:spPr/>
      <dgm:t>
        <a:bodyPr/>
        <a:lstStyle/>
        <a:p>
          <a:endParaRPr lang="en-US"/>
        </a:p>
      </dgm:t>
    </dgm:pt>
    <dgm:pt modelId="{B52E84DA-7290-44F3-9A05-0C927B9F2C4F}">
      <dgm:prSet/>
      <dgm:spPr/>
      <dgm:t>
        <a:bodyPr/>
        <a:lstStyle/>
        <a:p>
          <a:r>
            <a:rPr lang="en-US"/>
            <a:t>Sharing your perspective, advocating your perspective and ideas in ways that do not polarize and/or lead to debate,</a:t>
          </a:r>
        </a:p>
      </dgm:t>
    </dgm:pt>
    <dgm:pt modelId="{AED30844-1C26-4D65-86E7-107A05E70927}" type="parTrans" cxnId="{BA872BB4-6F98-452A-874A-A3E2A0955C2F}">
      <dgm:prSet/>
      <dgm:spPr/>
      <dgm:t>
        <a:bodyPr/>
        <a:lstStyle/>
        <a:p>
          <a:endParaRPr lang="en-US"/>
        </a:p>
      </dgm:t>
    </dgm:pt>
    <dgm:pt modelId="{57C34047-CFB1-4A7A-B849-A17DF28531A9}" type="sibTrans" cxnId="{BA872BB4-6F98-452A-874A-A3E2A0955C2F}">
      <dgm:prSet/>
      <dgm:spPr/>
      <dgm:t>
        <a:bodyPr/>
        <a:lstStyle/>
        <a:p>
          <a:endParaRPr lang="en-US"/>
        </a:p>
      </dgm:t>
    </dgm:pt>
    <dgm:pt modelId="{5B83D011-7641-4281-8FE8-92ABA4F51CEC}">
      <dgm:prSet/>
      <dgm:spPr/>
      <dgm:t>
        <a:bodyPr/>
        <a:lstStyle/>
        <a:p>
          <a:r>
            <a:rPr lang="en-US"/>
            <a:t>Exploring issues to better understand interests, identifying a shared understanding of the criteria we will use to determine our shared action, and </a:t>
          </a:r>
        </a:p>
      </dgm:t>
    </dgm:pt>
    <dgm:pt modelId="{E3B6C904-3D5C-449F-9606-A383A8225F90}" type="parTrans" cxnId="{DD7B31DA-EB60-4F7D-9604-CB9750ADD4AD}">
      <dgm:prSet/>
      <dgm:spPr/>
      <dgm:t>
        <a:bodyPr/>
        <a:lstStyle/>
        <a:p>
          <a:endParaRPr lang="en-US"/>
        </a:p>
      </dgm:t>
    </dgm:pt>
    <dgm:pt modelId="{04099DDD-0C15-48B5-A709-740FDC75A689}" type="sibTrans" cxnId="{DD7B31DA-EB60-4F7D-9604-CB9750ADD4AD}">
      <dgm:prSet/>
      <dgm:spPr/>
      <dgm:t>
        <a:bodyPr/>
        <a:lstStyle/>
        <a:p>
          <a:endParaRPr lang="en-US"/>
        </a:p>
      </dgm:t>
    </dgm:pt>
    <dgm:pt modelId="{38B9D725-0ACD-4863-AFC2-C283621294E5}">
      <dgm:prSet/>
      <dgm:spPr/>
      <dgm:t>
        <a:bodyPr/>
        <a:lstStyle/>
        <a:p>
          <a:r>
            <a:rPr lang="en-US"/>
            <a:t>Creating solutions for mutual purpose/benefit.</a:t>
          </a:r>
        </a:p>
      </dgm:t>
    </dgm:pt>
    <dgm:pt modelId="{C195C7A5-E358-45E5-AFB1-A3625E2D46C5}" type="parTrans" cxnId="{1A3D7EC6-AEBE-427B-8CA2-AB307B7F4C0C}">
      <dgm:prSet/>
      <dgm:spPr/>
      <dgm:t>
        <a:bodyPr/>
        <a:lstStyle/>
        <a:p>
          <a:endParaRPr lang="en-US"/>
        </a:p>
      </dgm:t>
    </dgm:pt>
    <dgm:pt modelId="{5FB26DDF-8A72-4B26-963E-43DABE524E11}" type="sibTrans" cxnId="{1A3D7EC6-AEBE-427B-8CA2-AB307B7F4C0C}">
      <dgm:prSet/>
      <dgm:spPr/>
      <dgm:t>
        <a:bodyPr/>
        <a:lstStyle/>
        <a:p>
          <a:endParaRPr lang="en-US"/>
        </a:p>
      </dgm:t>
    </dgm:pt>
    <dgm:pt modelId="{C97EE324-3316-4833-827C-0185EC286A5A}" type="pres">
      <dgm:prSet presAssocID="{E18C0F42-4B5C-46F9-A197-CBCB35663235}" presName="root" presStyleCnt="0">
        <dgm:presLayoutVars>
          <dgm:dir/>
          <dgm:resizeHandles val="exact"/>
        </dgm:presLayoutVars>
      </dgm:prSet>
      <dgm:spPr/>
    </dgm:pt>
    <dgm:pt modelId="{65D68B70-C594-4BE5-9F5D-A1F84D0B61D4}" type="pres">
      <dgm:prSet presAssocID="{35A07126-E3EB-4FF1-A88B-9BEFD9C81E7A}" presName="compNode" presStyleCnt="0"/>
      <dgm:spPr/>
    </dgm:pt>
    <dgm:pt modelId="{D5026258-D2AC-462F-BE6F-6FDDCC927821}" type="pres">
      <dgm:prSet presAssocID="{35A07126-E3EB-4FF1-A88B-9BEFD9C81E7A}" presName="bgRect" presStyleLbl="bgShp" presStyleIdx="0" presStyleCnt="6"/>
      <dgm:spPr/>
    </dgm:pt>
    <dgm:pt modelId="{509FE24C-45F2-432C-ABE4-9924E1507AFA}" type="pres">
      <dgm:prSet presAssocID="{35A07126-E3EB-4FF1-A88B-9BEFD9C81E7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12A65CE5-8864-4495-9358-6379643067C4}" type="pres">
      <dgm:prSet presAssocID="{35A07126-E3EB-4FF1-A88B-9BEFD9C81E7A}" presName="spaceRect" presStyleCnt="0"/>
      <dgm:spPr/>
    </dgm:pt>
    <dgm:pt modelId="{307EB879-E845-461E-83A6-0EE79A2D9C07}" type="pres">
      <dgm:prSet presAssocID="{35A07126-E3EB-4FF1-A88B-9BEFD9C81E7A}" presName="parTx" presStyleLbl="revTx" presStyleIdx="0" presStyleCnt="6">
        <dgm:presLayoutVars>
          <dgm:chMax val="0"/>
          <dgm:chPref val="0"/>
        </dgm:presLayoutVars>
      </dgm:prSet>
      <dgm:spPr/>
    </dgm:pt>
    <dgm:pt modelId="{3790BBC7-247F-47B0-8AF4-5F77EE9E8C65}" type="pres">
      <dgm:prSet presAssocID="{225DAC48-AA96-4CE5-B887-CF93C83923FE}" presName="sibTrans" presStyleCnt="0"/>
      <dgm:spPr/>
    </dgm:pt>
    <dgm:pt modelId="{10B67F62-D97F-41C9-B385-18FA5AF31763}" type="pres">
      <dgm:prSet presAssocID="{85F10BBD-4AA1-4951-A604-296812FD62A9}" presName="compNode" presStyleCnt="0"/>
      <dgm:spPr/>
    </dgm:pt>
    <dgm:pt modelId="{BCC1BCC2-1DB7-4D6E-A40C-426FD21F1EC2}" type="pres">
      <dgm:prSet presAssocID="{85F10BBD-4AA1-4951-A604-296812FD62A9}" presName="bgRect" presStyleLbl="bgShp" presStyleIdx="1" presStyleCnt="6"/>
      <dgm:spPr/>
    </dgm:pt>
    <dgm:pt modelId="{95BF62FE-B75D-487A-A6F6-4956F99C8F2D}" type="pres">
      <dgm:prSet presAssocID="{85F10BBD-4AA1-4951-A604-296812FD62A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44E2C2FB-F1F2-4053-9C75-DD29ACCE6A0E}" type="pres">
      <dgm:prSet presAssocID="{85F10BBD-4AA1-4951-A604-296812FD62A9}" presName="spaceRect" presStyleCnt="0"/>
      <dgm:spPr/>
    </dgm:pt>
    <dgm:pt modelId="{E784F235-476E-4DE2-B9D4-78DC1E73590E}" type="pres">
      <dgm:prSet presAssocID="{85F10BBD-4AA1-4951-A604-296812FD62A9}" presName="parTx" presStyleLbl="revTx" presStyleIdx="1" presStyleCnt="6">
        <dgm:presLayoutVars>
          <dgm:chMax val="0"/>
          <dgm:chPref val="0"/>
        </dgm:presLayoutVars>
      </dgm:prSet>
      <dgm:spPr/>
    </dgm:pt>
    <dgm:pt modelId="{9F2D9C1E-A6C4-4C91-88E3-E18DDAF3700F}" type="pres">
      <dgm:prSet presAssocID="{AFA9930A-25F5-4745-A159-AE9FA260A705}" presName="sibTrans" presStyleCnt="0"/>
      <dgm:spPr/>
    </dgm:pt>
    <dgm:pt modelId="{A02AF920-1CCD-4848-8355-2D1123756810}" type="pres">
      <dgm:prSet presAssocID="{51AFCF72-4199-488A-95BD-87870A23A12E}" presName="compNode" presStyleCnt="0"/>
      <dgm:spPr/>
    </dgm:pt>
    <dgm:pt modelId="{1E89837C-C091-4E84-B112-8440A423ACF6}" type="pres">
      <dgm:prSet presAssocID="{51AFCF72-4199-488A-95BD-87870A23A12E}" presName="bgRect" presStyleLbl="bgShp" presStyleIdx="2" presStyleCnt="6"/>
      <dgm:spPr/>
    </dgm:pt>
    <dgm:pt modelId="{7FADD866-8369-4250-BC36-B531C123753A}" type="pres">
      <dgm:prSet presAssocID="{51AFCF72-4199-488A-95BD-87870A23A12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5B34D378-6C19-4CF9-A5ED-50BBDC7A11CD}" type="pres">
      <dgm:prSet presAssocID="{51AFCF72-4199-488A-95BD-87870A23A12E}" presName="spaceRect" presStyleCnt="0"/>
      <dgm:spPr/>
    </dgm:pt>
    <dgm:pt modelId="{1178B4E1-6683-4C1B-804F-42E255B85D5B}" type="pres">
      <dgm:prSet presAssocID="{51AFCF72-4199-488A-95BD-87870A23A12E}" presName="parTx" presStyleLbl="revTx" presStyleIdx="2" presStyleCnt="6">
        <dgm:presLayoutVars>
          <dgm:chMax val="0"/>
          <dgm:chPref val="0"/>
        </dgm:presLayoutVars>
      </dgm:prSet>
      <dgm:spPr/>
    </dgm:pt>
    <dgm:pt modelId="{42D071C5-A543-4221-898E-E9963F4A8FE5}" type="pres">
      <dgm:prSet presAssocID="{11D99525-5EB7-40DD-8783-4F3D01522151}" presName="sibTrans" presStyleCnt="0"/>
      <dgm:spPr/>
    </dgm:pt>
    <dgm:pt modelId="{BE021C6B-ECD4-469E-9546-E95142B66BAD}" type="pres">
      <dgm:prSet presAssocID="{B52E84DA-7290-44F3-9A05-0C927B9F2C4F}" presName="compNode" presStyleCnt="0"/>
      <dgm:spPr/>
    </dgm:pt>
    <dgm:pt modelId="{C999542D-8144-40E6-8117-D3F6EFD350BE}" type="pres">
      <dgm:prSet presAssocID="{B52E84DA-7290-44F3-9A05-0C927B9F2C4F}" presName="bgRect" presStyleLbl="bgShp" presStyleIdx="3" presStyleCnt="6"/>
      <dgm:spPr/>
    </dgm:pt>
    <dgm:pt modelId="{1C916D81-CCEF-49B5-9645-A10CB4169737}" type="pres">
      <dgm:prSet presAssocID="{B52E84DA-7290-44F3-9A05-0C927B9F2C4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Brainstorm"/>
        </a:ext>
      </dgm:extLst>
    </dgm:pt>
    <dgm:pt modelId="{BC0FA92D-C1E6-4D65-99B9-399595BCAA49}" type="pres">
      <dgm:prSet presAssocID="{B52E84DA-7290-44F3-9A05-0C927B9F2C4F}" presName="spaceRect" presStyleCnt="0"/>
      <dgm:spPr/>
    </dgm:pt>
    <dgm:pt modelId="{BB5D1C45-A887-445F-9A4F-06C26D634B8A}" type="pres">
      <dgm:prSet presAssocID="{B52E84DA-7290-44F3-9A05-0C927B9F2C4F}" presName="parTx" presStyleLbl="revTx" presStyleIdx="3" presStyleCnt="6">
        <dgm:presLayoutVars>
          <dgm:chMax val="0"/>
          <dgm:chPref val="0"/>
        </dgm:presLayoutVars>
      </dgm:prSet>
      <dgm:spPr/>
    </dgm:pt>
    <dgm:pt modelId="{3049E4CD-7A9E-42DF-91B2-9CF989D1E994}" type="pres">
      <dgm:prSet presAssocID="{57C34047-CFB1-4A7A-B849-A17DF28531A9}" presName="sibTrans" presStyleCnt="0"/>
      <dgm:spPr/>
    </dgm:pt>
    <dgm:pt modelId="{15F77705-C17D-4BDC-B709-D6B546653980}" type="pres">
      <dgm:prSet presAssocID="{5B83D011-7641-4281-8FE8-92ABA4F51CEC}" presName="compNode" presStyleCnt="0"/>
      <dgm:spPr/>
    </dgm:pt>
    <dgm:pt modelId="{C0399656-F0F2-4E4E-8288-DD072725705A}" type="pres">
      <dgm:prSet presAssocID="{5B83D011-7641-4281-8FE8-92ABA4F51CEC}" presName="bgRect" presStyleLbl="bgShp" presStyleIdx="4" presStyleCnt="6"/>
      <dgm:spPr/>
    </dgm:pt>
    <dgm:pt modelId="{F4002CAC-CE67-4BD3-8A8A-A683FD416626}" type="pres">
      <dgm:prSet presAssocID="{5B83D011-7641-4281-8FE8-92ABA4F51CE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8C3AB474-E4DE-4A33-9E58-A72FA45846D6}" type="pres">
      <dgm:prSet presAssocID="{5B83D011-7641-4281-8FE8-92ABA4F51CEC}" presName="spaceRect" presStyleCnt="0"/>
      <dgm:spPr/>
    </dgm:pt>
    <dgm:pt modelId="{EF5393B5-721C-4C29-949C-502612BD324D}" type="pres">
      <dgm:prSet presAssocID="{5B83D011-7641-4281-8FE8-92ABA4F51CEC}" presName="parTx" presStyleLbl="revTx" presStyleIdx="4" presStyleCnt="6">
        <dgm:presLayoutVars>
          <dgm:chMax val="0"/>
          <dgm:chPref val="0"/>
        </dgm:presLayoutVars>
      </dgm:prSet>
      <dgm:spPr/>
    </dgm:pt>
    <dgm:pt modelId="{B2E5E247-38C0-4988-9017-A44708AC9047}" type="pres">
      <dgm:prSet presAssocID="{04099DDD-0C15-48B5-A709-740FDC75A689}" presName="sibTrans" presStyleCnt="0"/>
      <dgm:spPr/>
    </dgm:pt>
    <dgm:pt modelId="{CF58668A-38FF-4A65-92F1-35856FC73F7F}" type="pres">
      <dgm:prSet presAssocID="{38B9D725-0ACD-4863-AFC2-C283621294E5}" presName="compNode" presStyleCnt="0"/>
      <dgm:spPr/>
    </dgm:pt>
    <dgm:pt modelId="{FBFAF78E-DEE0-43A9-BFE2-4BEB143BE406}" type="pres">
      <dgm:prSet presAssocID="{38B9D725-0ACD-4863-AFC2-C283621294E5}" presName="bgRect" presStyleLbl="bgShp" presStyleIdx="5" presStyleCnt="6"/>
      <dgm:spPr/>
    </dgm:pt>
    <dgm:pt modelId="{A6408572-5B41-413C-8C9B-215539B460BA}" type="pres">
      <dgm:prSet presAssocID="{38B9D725-0ACD-4863-AFC2-C283621294E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8B46C639-E3E5-43A3-83EA-419C3592FE1F}" type="pres">
      <dgm:prSet presAssocID="{38B9D725-0ACD-4863-AFC2-C283621294E5}" presName="spaceRect" presStyleCnt="0"/>
      <dgm:spPr/>
    </dgm:pt>
    <dgm:pt modelId="{E5EAAFD4-EC18-438B-81D7-F23F9781E3A9}" type="pres">
      <dgm:prSet presAssocID="{38B9D725-0ACD-4863-AFC2-C283621294E5}" presName="parTx" presStyleLbl="revTx" presStyleIdx="5" presStyleCnt="6">
        <dgm:presLayoutVars>
          <dgm:chMax val="0"/>
          <dgm:chPref val="0"/>
        </dgm:presLayoutVars>
      </dgm:prSet>
      <dgm:spPr/>
    </dgm:pt>
  </dgm:ptLst>
  <dgm:cxnLst>
    <dgm:cxn modelId="{BC26B11A-D271-43F9-B39E-8C52DE3CAD40}" srcId="{E18C0F42-4B5C-46F9-A197-CBCB35663235}" destId="{85F10BBD-4AA1-4951-A604-296812FD62A9}" srcOrd="1" destOrd="0" parTransId="{3D14802E-599B-475F-9AF8-EFAF6FA46F83}" sibTransId="{AFA9930A-25F5-4745-A159-AE9FA260A705}"/>
    <dgm:cxn modelId="{19958C25-5031-45AC-A8D0-8F69E3260992}" type="presOf" srcId="{B52E84DA-7290-44F3-9A05-0C927B9F2C4F}" destId="{BB5D1C45-A887-445F-9A4F-06C26D634B8A}" srcOrd="0" destOrd="0" presId="urn:microsoft.com/office/officeart/2018/2/layout/IconVerticalSolidList"/>
    <dgm:cxn modelId="{962BA231-4DE8-484D-978E-50E3F0EDFBAE}" type="presOf" srcId="{E18C0F42-4B5C-46F9-A197-CBCB35663235}" destId="{C97EE324-3316-4833-827C-0185EC286A5A}" srcOrd="0" destOrd="0" presId="urn:microsoft.com/office/officeart/2018/2/layout/IconVerticalSolidList"/>
    <dgm:cxn modelId="{08BDA166-EF41-4095-8B0C-2D27D3C3C29E}" type="presOf" srcId="{51AFCF72-4199-488A-95BD-87870A23A12E}" destId="{1178B4E1-6683-4C1B-804F-42E255B85D5B}" srcOrd="0" destOrd="0" presId="urn:microsoft.com/office/officeart/2018/2/layout/IconVerticalSolidList"/>
    <dgm:cxn modelId="{DBA39167-3C3A-4B48-9914-49A1EF27D214}" type="presOf" srcId="{38B9D725-0ACD-4863-AFC2-C283621294E5}" destId="{E5EAAFD4-EC18-438B-81D7-F23F9781E3A9}" srcOrd="0" destOrd="0" presId="urn:microsoft.com/office/officeart/2018/2/layout/IconVerticalSolidList"/>
    <dgm:cxn modelId="{44A1249E-5A89-4DD5-9F7A-CE9967A677D0}" type="presOf" srcId="{85F10BBD-4AA1-4951-A604-296812FD62A9}" destId="{E784F235-476E-4DE2-B9D4-78DC1E73590E}" srcOrd="0" destOrd="0" presId="urn:microsoft.com/office/officeart/2018/2/layout/IconVerticalSolidList"/>
    <dgm:cxn modelId="{BA872BB4-6F98-452A-874A-A3E2A0955C2F}" srcId="{E18C0F42-4B5C-46F9-A197-CBCB35663235}" destId="{B52E84DA-7290-44F3-9A05-0C927B9F2C4F}" srcOrd="3" destOrd="0" parTransId="{AED30844-1C26-4D65-86E7-107A05E70927}" sibTransId="{57C34047-CFB1-4A7A-B849-A17DF28531A9}"/>
    <dgm:cxn modelId="{73E56CB5-1435-44AF-897B-3DB26BD7ECFE}" srcId="{E18C0F42-4B5C-46F9-A197-CBCB35663235}" destId="{51AFCF72-4199-488A-95BD-87870A23A12E}" srcOrd="2" destOrd="0" parTransId="{A44FAD34-BEBA-436B-894B-0C46ABB4B6CE}" sibTransId="{11D99525-5EB7-40DD-8783-4F3D01522151}"/>
    <dgm:cxn modelId="{1A3D7EC6-AEBE-427B-8CA2-AB307B7F4C0C}" srcId="{E18C0F42-4B5C-46F9-A197-CBCB35663235}" destId="{38B9D725-0ACD-4863-AFC2-C283621294E5}" srcOrd="5" destOrd="0" parTransId="{C195C7A5-E358-45E5-AFB1-A3625E2D46C5}" sibTransId="{5FB26DDF-8A72-4B26-963E-43DABE524E11}"/>
    <dgm:cxn modelId="{6C56F3C7-19DA-4B9B-BE50-6D948BD467EA}" type="presOf" srcId="{35A07126-E3EB-4FF1-A88B-9BEFD9C81E7A}" destId="{307EB879-E845-461E-83A6-0EE79A2D9C07}" srcOrd="0" destOrd="0" presId="urn:microsoft.com/office/officeart/2018/2/layout/IconVerticalSolidList"/>
    <dgm:cxn modelId="{9C8C83CA-DF00-45EB-BDAA-A030BBD38101}" type="presOf" srcId="{5B83D011-7641-4281-8FE8-92ABA4F51CEC}" destId="{EF5393B5-721C-4C29-949C-502612BD324D}" srcOrd="0" destOrd="0" presId="urn:microsoft.com/office/officeart/2018/2/layout/IconVerticalSolidList"/>
    <dgm:cxn modelId="{DD7B31DA-EB60-4F7D-9604-CB9750ADD4AD}" srcId="{E18C0F42-4B5C-46F9-A197-CBCB35663235}" destId="{5B83D011-7641-4281-8FE8-92ABA4F51CEC}" srcOrd="4" destOrd="0" parTransId="{E3B6C904-3D5C-449F-9606-A383A8225F90}" sibTransId="{04099DDD-0C15-48B5-A709-740FDC75A689}"/>
    <dgm:cxn modelId="{AEF2DBF5-998C-4767-94D3-5BAB76424B5D}" srcId="{E18C0F42-4B5C-46F9-A197-CBCB35663235}" destId="{35A07126-E3EB-4FF1-A88B-9BEFD9C81E7A}" srcOrd="0" destOrd="0" parTransId="{53BFB3DA-71FB-4C79-BE49-B96E0A68AFE8}" sibTransId="{225DAC48-AA96-4CE5-B887-CF93C83923FE}"/>
    <dgm:cxn modelId="{B095CC00-3065-40B7-A0CF-532E273324DD}" type="presParOf" srcId="{C97EE324-3316-4833-827C-0185EC286A5A}" destId="{65D68B70-C594-4BE5-9F5D-A1F84D0B61D4}" srcOrd="0" destOrd="0" presId="urn:microsoft.com/office/officeart/2018/2/layout/IconVerticalSolidList"/>
    <dgm:cxn modelId="{BD797824-4D09-4339-B7BD-28625BD6AA8B}" type="presParOf" srcId="{65D68B70-C594-4BE5-9F5D-A1F84D0B61D4}" destId="{D5026258-D2AC-462F-BE6F-6FDDCC927821}" srcOrd="0" destOrd="0" presId="urn:microsoft.com/office/officeart/2018/2/layout/IconVerticalSolidList"/>
    <dgm:cxn modelId="{95CC05CA-8E5D-437E-96DF-6C5B8BDE4928}" type="presParOf" srcId="{65D68B70-C594-4BE5-9F5D-A1F84D0B61D4}" destId="{509FE24C-45F2-432C-ABE4-9924E1507AFA}" srcOrd="1" destOrd="0" presId="urn:microsoft.com/office/officeart/2018/2/layout/IconVerticalSolidList"/>
    <dgm:cxn modelId="{B3D197E7-15B4-42DF-BFF6-280B45EC5B4B}" type="presParOf" srcId="{65D68B70-C594-4BE5-9F5D-A1F84D0B61D4}" destId="{12A65CE5-8864-4495-9358-6379643067C4}" srcOrd="2" destOrd="0" presId="urn:microsoft.com/office/officeart/2018/2/layout/IconVerticalSolidList"/>
    <dgm:cxn modelId="{2E956FC0-A312-4CD2-A8F3-397A737E19DB}" type="presParOf" srcId="{65D68B70-C594-4BE5-9F5D-A1F84D0B61D4}" destId="{307EB879-E845-461E-83A6-0EE79A2D9C07}" srcOrd="3" destOrd="0" presId="urn:microsoft.com/office/officeart/2018/2/layout/IconVerticalSolidList"/>
    <dgm:cxn modelId="{C8A8604A-68DC-4972-8793-98860FD9465B}" type="presParOf" srcId="{C97EE324-3316-4833-827C-0185EC286A5A}" destId="{3790BBC7-247F-47B0-8AF4-5F77EE9E8C65}" srcOrd="1" destOrd="0" presId="urn:microsoft.com/office/officeart/2018/2/layout/IconVerticalSolidList"/>
    <dgm:cxn modelId="{36D0DFB1-71AC-4BD2-A8A1-482732D98F67}" type="presParOf" srcId="{C97EE324-3316-4833-827C-0185EC286A5A}" destId="{10B67F62-D97F-41C9-B385-18FA5AF31763}" srcOrd="2" destOrd="0" presId="urn:microsoft.com/office/officeart/2018/2/layout/IconVerticalSolidList"/>
    <dgm:cxn modelId="{FED6B11E-BCBE-41B4-925A-0422FEEB97B6}" type="presParOf" srcId="{10B67F62-D97F-41C9-B385-18FA5AF31763}" destId="{BCC1BCC2-1DB7-4D6E-A40C-426FD21F1EC2}" srcOrd="0" destOrd="0" presId="urn:microsoft.com/office/officeart/2018/2/layout/IconVerticalSolidList"/>
    <dgm:cxn modelId="{F63FD579-A2D8-4C89-95DD-227F789F1964}" type="presParOf" srcId="{10B67F62-D97F-41C9-B385-18FA5AF31763}" destId="{95BF62FE-B75D-487A-A6F6-4956F99C8F2D}" srcOrd="1" destOrd="0" presId="urn:microsoft.com/office/officeart/2018/2/layout/IconVerticalSolidList"/>
    <dgm:cxn modelId="{656A94A2-A83A-431F-BBD9-4143329F42E3}" type="presParOf" srcId="{10B67F62-D97F-41C9-B385-18FA5AF31763}" destId="{44E2C2FB-F1F2-4053-9C75-DD29ACCE6A0E}" srcOrd="2" destOrd="0" presId="urn:microsoft.com/office/officeart/2018/2/layout/IconVerticalSolidList"/>
    <dgm:cxn modelId="{9019F8D5-51A9-40C3-8D55-10EFF49AD016}" type="presParOf" srcId="{10B67F62-D97F-41C9-B385-18FA5AF31763}" destId="{E784F235-476E-4DE2-B9D4-78DC1E73590E}" srcOrd="3" destOrd="0" presId="urn:microsoft.com/office/officeart/2018/2/layout/IconVerticalSolidList"/>
    <dgm:cxn modelId="{F5105C1E-C0A9-4247-B3D9-FC418BEDA310}" type="presParOf" srcId="{C97EE324-3316-4833-827C-0185EC286A5A}" destId="{9F2D9C1E-A6C4-4C91-88E3-E18DDAF3700F}" srcOrd="3" destOrd="0" presId="urn:microsoft.com/office/officeart/2018/2/layout/IconVerticalSolidList"/>
    <dgm:cxn modelId="{1B8E7C8C-C994-42FC-AA00-818329505BF8}" type="presParOf" srcId="{C97EE324-3316-4833-827C-0185EC286A5A}" destId="{A02AF920-1CCD-4848-8355-2D1123756810}" srcOrd="4" destOrd="0" presId="urn:microsoft.com/office/officeart/2018/2/layout/IconVerticalSolidList"/>
    <dgm:cxn modelId="{221C41DF-5B20-4E93-ADDA-75F6CA7F29A0}" type="presParOf" srcId="{A02AF920-1CCD-4848-8355-2D1123756810}" destId="{1E89837C-C091-4E84-B112-8440A423ACF6}" srcOrd="0" destOrd="0" presId="urn:microsoft.com/office/officeart/2018/2/layout/IconVerticalSolidList"/>
    <dgm:cxn modelId="{779CD09A-2A84-4470-BEEF-019CF91EC6BE}" type="presParOf" srcId="{A02AF920-1CCD-4848-8355-2D1123756810}" destId="{7FADD866-8369-4250-BC36-B531C123753A}" srcOrd="1" destOrd="0" presId="urn:microsoft.com/office/officeart/2018/2/layout/IconVerticalSolidList"/>
    <dgm:cxn modelId="{BD13D609-4B14-401B-8C11-60012FF2F9A3}" type="presParOf" srcId="{A02AF920-1CCD-4848-8355-2D1123756810}" destId="{5B34D378-6C19-4CF9-A5ED-50BBDC7A11CD}" srcOrd="2" destOrd="0" presId="urn:microsoft.com/office/officeart/2018/2/layout/IconVerticalSolidList"/>
    <dgm:cxn modelId="{6006CB2E-7E37-4548-B6CD-85C0CF7F5C48}" type="presParOf" srcId="{A02AF920-1CCD-4848-8355-2D1123756810}" destId="{1178B4E1-6683-4C1B-804F-42E255B85D5B}" srcOrd="3" destOrd="0" presId="urn:microsoft.com/office/officeart/2018/2/layout/IconVerticalSolidList"/>
    <dgm:cxn modelId="{CE3BFA3F-A2B1-423D-8976-741F5825F49B}" type="presParOf" srcId="{C97EE324-3316-4833-827C-0185EC286A5A}" destId="{42D071C5-A543-4221-898E-E9963F4A8FE5}" srcOrd="5" destOrd="0" presId="urn:microsoft.com/office/officeart/2018/2/layout/IconVerticalSolidList"/>
    <dgm:cxn modelId="{8354ECFB-D603-4985-84F8-B5AEB2118FD2}" type="presParOf" srcId="{C97EE324-3316-4833-827C-0185EC286A5A}" destId="{BE021C6B-ECD4-469E-9546-E95142B66BAD}" srcOrd="6" destOrd="0" presId="urn:microsoft.com/office/officeart/2018/2/layout/IconVerticalSolidList"/>
    <dgm:cxn modelId="{36267B87-7903-44DB-BA9E-45BD08CBD92F}" type="presParOf" srcId="{BE021C6B-ECD4-469E-9546-E95142B66BAD}" destId="{C999542D-8144-40E6-8117-D3F6EFD350BE}" srcOrd="0" destOrd="0" presId="urn:microsoft.com/office/officeart/2018/2/layout/IconVerticalSolidList"/>
    <dgm:cxn modelId="{36E71C72-AB86-45B8-9AE5-29E20B4C0D3E}" type="presParOf" srcId="{BE021C6B-ECD4-469E-9546-E95142B66BAD}" destId="{1C916D81-CCEF-49B5-9645-A10CB4169737}" srcOrd="1" destOrd="0" presId="urn:microsoft.com/office/officeart/2018/2/layout/IconVerticalSolidList"/>
    <dgm:cxn modelId="{7D5D9B5D-F72D-4981-8AE6-200789BF4418}" type="presParOf" srcId="{BE021C6B-ECD4-469E-9546-E95142B66BAD}" destId="{BC0FA92D-C1E6-4D65-99B9-399595BCAA49}" srcOrd="2" destOrd="0" presId="urn:microsoft.com/office/officeart/2018/2/layout/IconVerticalSolidList"/>
    <dgm:cxn modelId="{6E80D352-4A2F-47C5-9BF8-90C1ADE9B30A}" type="presParOf" srcId="{BE021C6B-ECD4-469E-9546-E95142B66BAD}" destId="{BB5D1C45-A887-445F-9A4F-06C26D634B8A}" srcOrd="3" destOrd="0" presId="urn:microsoft.com/office/officeart/2018/2/layout/IconVerticalSolidList"/>
    <dgm:cxn modelId="{7E76FEBE-2975-4530-9FAB-C2371DA50918}" type="presParOf" srcId="{C97EE324-3316-4833-827C-0185EC286A5A}" destId="{3049E4CD-7A9E-42DF-91B2-9CF989D1E994}" srcOrd="7" destOrd="0" presId="urn:microsoft.com/office/officeart/2018/2/layout/IconVerticalSolidList"/>
    <dgm:cxn modelId="{4ECD2CC8-5243-4619-93FF-F3D70E1B763B}" type="presParOf" srcId="{C97EE324-3316-4833-827C-0185EC286A5A}" destId="{15F77705-C17D-4BDC-B709-D6B546653980}" srcOrd="8" destOrd="0" presId="urn:microsoft.com/office/officeart/2018/2/layout/IconVerticalSolidList"/>
    <dgm:cxn modelId="{854DBBFD-0BEF-440E-8362-867CD448FBD7}" type="presParOf" srcId="{15F77705-C17D-4BDC-B709-D6B546653980}" destId="{C0399656-F0F2-4E4E-8288-DD072725705A}" srcOrd="0" destOrd="0" presId="urn:microsoft.com/office/officeart/2018/2/layout/IconVerticalSolidList"/>
    <dgm:cxn modelId="{0F49433F-3A3B-465D-8EDC-D1E7D35BA66E}" type="presParOf" srcId="{15F77705-C17D-4BDC-B709-D6B546653980}" destId="{F4002CAC-CE67-4BD3-8A8A-A683FD416626}" srcOrd="1" destOrd="0" presId="urn:microsoft.com/office/officeart/2018/2/layout/IconVerticalSolidList"/>
    <dgm:cxn modelId="{EC0AACCC-ADE3-40B7-BC1B-08A53B95711F}" type="presParOf" srcId="{15F77705-C17D-4BDC-B709-D6B546653980}" destId="{8C3AB474-E4DE-4A33-9E58-A72FA45846D6}" srcOrd="2" destOrd="0" presId="urn:microsoft.com/office/officeart/2018/2/layout/IconVerticalSolidList"/>
    <dgm:cxn modelId="{44F9C148-E16C-4F34-9122-73EBCF75D16F}" type="presParOf" srcId="{15F77705-C17D-4BDC-B709-D6B546653980}" destId="{EF5393B5-721C-4C29-949C-502612BD324D}" srcOrd="3" destOrd="0" presId="urn:microsoft.com/office/officeart/2018/2/layout/IconVerticalSolidList"/>
    <dgm:cxn modelId="{CEC6E3EE-482E-4FE5-8694-7426F5E3A858}" type="presParOf" srcId="{C97EE324-3316-4833-827C-0185EC286A5A}" destId="{B2E5E247-38C0-4988-9017-A44708AC9047}" srcOrd="9" destOrd="0" presId="urn:microsoft.com/office/officeart/2018/2/layout/IconVerticalSolidList"/>
    <dgm:cxn modelId="{374BD2AF-A853-4D3A-9235-75B33005E7F0}" type="presParOf" srcId="{C97EE324-3316-4833-827C-0185EC286A5A}" destId="{CF58668A-38FF-4A65-92F1-35856FC73F7F}" srcOrd="10" destOrd="0" presId="urn:microsoft.com/office/officeart/2018/2/layout/IconVerticalSolidList"/>
    <dgm:cxn modelId="{C0E487AC-71EE-45D7-92E1-9CBC1DF3F40B}" type="presParOf" srcId="{CF58668A-38FF-4A65-92F1-35856FC73F7F}" destId="{FBFAF78E-DEE0-43A9-BFE2-4BEB143BE406}" srcOrd="0" destOrd="0" presId="urn:microsoft.com/office/officeart/2018/2/layout/IconVerticalSolidList"/>
    <dgm:cxn modelId="{A631B2F2-38B4-49A1-85C8-C30CA9EF5278}" type="presParOf" srcId="{CF58668A-38FF-4A65-92F1-35856FC73F7F}" destId="{A6408572-5B41-413C-8C9B-215539B460BA}" srcOrd="1" destOrd="0" presId="urn:microsoft.com/office/officeart/2018/2/layout/IconVerticalSolidList"/>
    <dgm:cxn modelId="{EB3BD004-694B-473D-B8F9-B98192F7DD4E}" type="presParOf" srcId="{CF58668A-38FF-4A65-92F1-35856FC73F7F}" destId="{8B46C639-E3E5-43A3-83EA-419C3592FE1F}" srcOrd="2" destOrd="0" presId="urn:microsoft.com/office/officeart/2018/2/layout/IconVerticalSolidList"/>
    <dgm:cxn modelId="{E2E9E584-C0C6-4570-9D83-2F07FBB3352D}" type="presParOf" srcId="{CF58668A-38FF-4A65-92F1-35856FC73F7F}" destId="{E5EAAFD4-EC18-438B-81D7-F23F9781E3A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D7B5C9-BB46-466E-AEC3-6A2256B5E0E7}" type="doc">
      <dgm:prSet loTypeId="urn:microsoft.com/office/officeart/2016/7/layout/VerticalHollowActionList" loCatId="List" qsTypeId="urn:microsoft.com/office/officeart/2005/8/quickstyle/simple4" qsCatId="simple" csTypeId="urn:microsoft.com/office/officeart/2005/8/colors/colorful2" csCatId="colorful" phldr="1"/>
      <dgm:spPr/>
      <dgm:t>
        <a:bodyPr/>
        <a:lstStyle/>
        <a:p>
          <a:endParaRPr lang="en-US"/>
        </a:p>
      </dgm:t>
    </dgm:pt>
    <dgm:pt modelId="{8161AAC6-5F68-4940-B208-C57771D0D749}">
      <dgm:prSet/>
      <dgm:spPr/>
      <dgm:t>
        <a:bodyPr/>
        <a:lstStyle/>
        <a:p>
          <a:r>
            <a:rPr lang="en-US"/>
            <a:t>Engaging</a:t>
          </a:r>
        </a:p>
      </dgm:t>
    </dgm:pt>
    <dgm:pt modelId="{4EE0014B-FD5B-4575-865A-D0F99B10C023}" type="parTrans" cxnId="{71D579E6-A7C2-4CAE-808A-881FA1D460BA}">
      <dgm:prSet/>
      <dgm:spPr/>
      <dgm:t>
        <a:bodyPr/>
        <a:lstStyle/>
        <a:p>
          <a:endParaRPr lang="en-US"/>
        </a:p>
      </dgm:t>
    </dgm:pt>
    <dgm:pt modelId="{22B3E6E2-0463-4D2E-BAF7-4AC9B022E939}" type="sibTrans" cxnId="{71D579E6-A7C2-4CAE-808A-881FA1D460BA}">
      <dgm:prSet/>
      <dgm:spPr/>
      <dgm:t>
        <a:bodyPr/>
        <a:lstStyle/>
        <a:p>
          <a:endParaRPr lang="en-US"/>
        </a:p>
      </dgm:t>
    </dgm:pt>
    <dgm:pt modelId="{330416FF-E29D-4C6A-AA11-61308FEB574E}">
      <dgm:prSet custT="1"/>
      <dgm:spPr/>
      <dgm:t>
        <a:bodyPr/>
        <a:lstStyle/>
        <a:p>
          <a:r>
            <a:rPr lang="en-US" sz="1800" dirty="0"/>
            <a:t>Engaging Challenging Conversations (prerequisite)</a:t>
          </a:r>
        </a:p>
      </dgm:t>
    </dgm:pt>
    <dgm:pt modelId="{2B6A4FAC-F16C-457C-ABB7-4FFB78C2B30A}" type="parTrans" cxnId="{541912E4-BD59-4122-87B9-38C760926FB8}">
      <dgm:prSet/>
      <dgm:spPr/>
      <dgm:t>
        <a:bodyPr/>
        <a:lstStyle/>
        <a:p>
          <a:endParaRPr lang="en-US"/>
        </a:p>
      </dgm:t>
    </dgm:pt>
    <dgm:pt modelId="{BB383750-D7D7-4CBB-8D67-63F3C884D14B}" type="sibTrans" cxnId="{541912E4-BD59-4122-87B9-38C760926FB8}">
      <dgm:prSet/>
      <dgm:spPr/>
      <dgm:t>
        <a:bodyPr/>
        <a:lstStyle/>
        <a:p>
          <a:endParaRPr lang="en-US"/>
        </a:p>
      </dgm:t>
    </dgm:pt>
    <dgm:pt modelId="{9A3FA274-968D-47C1-96B6-F630C4F56F73}">
      <dgm:prSet/>
      <dgm:spPr/>
      <dgm:t>
        <a:bodyPr/>
        <a:lstStyle/>
        <a:p>
          <a:r>
            <a:rPr lang="en-US"/>
            <a:t>Leading</a:t>
          </a:r>
        </a:p>
      </dgm:t>
    </dgm:pt>
    <dgm:pt modelId="{C2D5342E-EB7E-4F58-A834-C30748F1A5B4}" type="parTrans" cxnId="{4C370771-7742-464A-A0A0-6908C8BADE12}">
      <dgm:prSet/>
      <dgm:spPr/>
      <dgm:t>
        <a:bodyPr/>
        <a:lstStyle/>
        <a:p>
          <a:endParaRPr lang="en-US"/>
        </a:p>
      </dgm:t>
    </dgm:pt>
    <dgm:pt modelId="{640DE21F-8E6F-43A8-B58D-C2E441E2B320}" type="sibTrans" cxnId="{4C370771-7742-464A-A0A0-6908C8BADE12}">
      <dgm:prSet/>
      <dgm:spPr/>
      <dgm:t>
        <a:bodyPr/>
        <a:lstStyle/>
        <a:p>
          <a:endParaRPr lang="en-US"/>
        </a:p>
      </dgm:t>
    </dgm:pt>
    <dgm:pt modelId="{D2B2A605-909E-45AB-AB4C-5EE74B66CFE6}">
      <dgm:prSet custT="1"/>
      <dgm:spPr/>
      <dgm:t>
        <a:bodyPr/>
        <a:lstStyle/>
        <a:p>
          <a:r>
            <a:rPr lang="en-US" sz="1800" dirty="0"/>
            <a:t>Leading through Conflict and Change (elective)</a:t>
          </a:r>
        </a:p>
      </dgm:t>
    </dgm:pt>
    <dgm:pt modelId="{03D3B1FE-BE47-4926-9AB2-1BAF1A7FB81B}" type="parTrans" cxnId="{D5323174-0C84-46E7-BCF8-B68D6598A855}">
      <dgm:prSet/>
      <dgm:spPr/>
      <dgm:t>
        <a:bodyPr/>
        <a:lstStyle/>
        <a:p>
          <a:endParaRPr lang="en-US"/>
        </a:p>
      </dgm:t>
    </dgm:pt>
    <dgm:pt modelId="{7DE076F3-5AEE-442E-8B4E-5E6B4CAD239B}" type="sibTrans" cxnId="{D5323174-0C84-46E7-BCF8-B68D6598A855}">
      <dgm:prSet/>
      <dgm:spPr/>
      <dgm:t>
        <a:bodyPr/>
        <a:lstStyle/>
        <a:p>
          <a:endParaRPr lang="en-US"/>
        </a:p>
      </dgm:t>
    </dgm:pt>
    <dgm:pt modelId="{823C4444-856F-4C1A-8035-C906F4932051}">
      <dgm:prSet/>
      <dgm:spPr/>
      <dgm:t>
        <a:bodyPr/>
        <a:lstStyle/>
        <a:p>
          <a:r>
            <a:rPr lang="en-US"/>
            <a:t>Building</a:t>
          </a:r>
        </a:p>
      </dgm:t>
    </dgm:pt>
    <dgm:pt modelId="{AEA866A4-94F7-4C92-89B3-0D642DAD7FE2}" type="parTrans" cxnId="{F7A7665E-4780-4246-A771-0A11AFD65585}">
      <dgm:prSet/>
      <dgm:spPr/>
      <dgm:t>
        <a:bodyPr/>
        <a:lstStyle/>
        <a:p>
          <a:endParaRPr lang="en-US"/>
        </a:p>
      </dgm:t>
    </dgm:pt>
    <dgm:pt modelId="{C54D8E7F-1D06-4C2D-8459-27C3FC2EDBEC}" type="sibTrans" cxnId="{F7A7665E-4780-4246-A771-0A11AFD65585}">
      <dgm:prSet/>
      <dgm:spPr/>
      <dgm:t>
        <a:bodyPr/>
        <a:lstStyle/>
        <a:p>
          <a:endParaRPr lang="en-US"/>
        </a:p>
      </dgm:t>
    </dgm:pt>
    <dgm:pt modelId="{C6139D27-F2A4-40DF-9003-CB6C5B25AD0D}">
      <dgm:prSet custT="1"/>
      <dgm:spPr/>
      <dgm:t>
        <a:bodyPr/>
        <a:lstStyle/>
        <a:p>
          <a:r>
            <a:rPr lang="en-US" sz="1800" dirty="0"/>
            <a:t>Building Effective Teams</a:t>
          </a:r>
        </a:p>
        <a:p>
          <a:r>
            <a:rPr lang="en-US" sz="1800" dirty="0"/>
            <a:t>(elective)</a:t>
          </a:r>
        </a:p>
      </dgm:t>
    </dgm:pt>
    <dgm:pt modelId="{5279F00C-00AC-4E97-A824-E7355D38C0C9}" type="parTrans" cxnId="{6B44CDDC-8B48-4059-80BA-17D4354F3A24}">
      <dgm:prSet/>
      <dgm:spPr/>
      <dgm:t>
        <a:bodyPr/>
        <a:lstStyle/>
        <a:p>
          <a:endParaRPr lang="en-US"/>
        </a:p>
      </dgm:t>
    </dgm:pt>
    <dgm:pt modelId="{B988693F-18E7-4579-8C91-76367F0D3B1B}" type="sibTrans" cxnId="{6B44CDDC-8B48-4059-80BA-17D4354F3A24}">
      <dgm:prSet/>
      <dgm:spPr/>
      <dgm:t>
        <a:bodyPr/>
        <a:lstStyle/>
        <a:p>
          <a:endParaRPr lang="en-US"/>
        </a:p>
      </dgm:t>
    </dgm:pt>
    <dgm:pt modelId="{9EAFA947-AD9D-449F-8A61-3B093B403DE6}">
      <dgm:prSet/>
      <dgm:spPr/>
      <dgm:t>
        <a:bodyPr/>
        <a:lstStyle/>
        <a:p>
          <a:r>
            <a:rPr lang="en-US"/>
            <a:t>Redefining</a:t>
          </a:r>
        </a:p>
      </dgm:t>
    </dgm:pt>
    <dgm:pt modelId="{18846EB0-919C-4F2E-849A-C3727A7E0AE7}" type="parTrans" cxnId="{20A2E00F-2134-4F54-A968-E5BE0E8FF1C6}">
      <dgm:prSet/>
      <dgm:spPr/>
      <dgm:t>
        <a:bodyPr/>
        <a:lstStyle/>
        <a:p>
          <a:endParaRPr lang="en-US"/>
        </a:p>
      </dgm:t>
    </dgm:pt>
    <dgm:pt modelId="{060C60E6-E9B3-4788-8D14-20D06F9FBFD7}" type="sibTrans" cxnId="{20A2E00F-2134-4F54-A968-E5BE0E8FF1C6}">
      <dgm:prSet/>
      <dgm:spPr/>
      <dgm:t>
        <a:bodyPr/>
        <a:lstStyle/>
        <a:p>
          <a:endParaRPr lang="en-US"/>
        </a:p>
      </dgm:t>
    </dgm:pt>
    <dgm:pt modelId="{285CE2E5-2947-4241-9A51-DAEDDE99870D}">
      <dgm:prSet custT="1"/>
      <dgm:spPr/>
      <dgm:t>
        <a:bodyPr/>
        <a:lstStyle/>
        <a:p>
          <a:r>
            <a:rPr lang="en-US" sz="1800" dirty="0"/>
            <a:t>Redefining your Relationship to Conflict (elective)</a:t>
          </a:r>
        </a:p>
      </dgm:t>
    </dgm:pt>
    <dgm:pt modelId="{9DCB7DEB-F3BE-496F-9294-EB6EE18F9307}" type="parTrans" cxnId="{A94D0883-E3CD-49A8-BDF6-5F4E7D7975BD}">
      <dgm:prSet/>
      <dgm:spPr/>
      <dgm:t>
        <a:bodyPr/>
        <a:lstStyle/>
        <a:p>
          <a:endParaRPr lang="en-US"/>
        </a:p>
      </dgm:t>
    </dgm:pt>
    <dgm:pt modelId="{A80B1502-1F8D-4F49-B52D-9BEC6F401FE7}" type="sibTrans" cxnId="{A94D0883-E3CD-49A8-BDF6-5F4E7D7975BD}">
      <dgm:prSet/>
      <dgm:spPr/>
      <dgm:t>
        <a:bodyPr/>
        <a:lstStyle/>
        <a:p>
          <a:endParaRPr lang="en-US"/>
        </a:p>
      </dgm:t>
    </dgm:pt>
    <dgm:pt modelId="{55334DB0-177B-F24D-A395-FC91A2443BC7}" type="pres">
      <dgm:prSet presAssocID="{91D7B5C9-BB46-466E-AEC3-6A2256B5E0E7}" presName="Name0" presStyleCnt="0">
        <dgm:presLayoutVars>
          <dgm:dir/>
          <dgm:animLvl val="lvl"/>
          <dgm:resizeHandles val="exact"/>
        </dgm:presLayoutVars>
      </dgm:prSet>
      <dgm:spPr/>
    </dgm:pt>
    <dgm:pt modelId="{2404E569-1BCB-1745-B75B-1BE804B7C47A}" type="pres">
      <dgm:prSet presAssocID="{8161AAC6-5F68-4940-B208-C57771D0D749}" presName="linNode" presStyleCnt="0"/>
      <dgm:spPr/>
    </dgm:pt>
    <dgm:pt modelId="{0C540D50-4AA7-7947-9239-69FBFFB13DE1}" type="pres">
      <dgm:prSet presAssocID="{8161AAC6-5F68-4940-B208-C57771D0D749}" presName="parentText" presStyleLbl="solidFgAcc1" presStyleIdx="0" presStyleCnt="4">
        <dgm:presLayoutVars>
          <dgm:chMax val="1"/>
          <dgm:bulletEnabled/>
        </dgm:presLayoutVars>
      </dgm:prSet>
      <dgm:spPr/>
    </dgm:pt>
    <dgm:pt modelId="{9170437D-C513-B34C-B28F-223FA725373C}" type="pres">
      <dgm:prSet presAssocID="{8161AAC6-5F68-4940-B208-C57771D0D749}" presName="descendantText" presStyleLbl="alignNode1" presStyleIdx="0" presStyleCnt="4">
        <dgm:presLayoutVars>
          <dgm:bulletEnabled/>
        </dgm:presLayoutVars>
      </dgm:prSet>
      <dgm:spPr/>
    </dgm:pt>
    <dgm:pt modelId="{B9ED38DC-B254-CF40-B285-EABD16D72052}" type="pres">
      <dgm:prSet presAssocID="{22B3E6E2-0463-4D2E-BAF7-4AC9B022E939}" presName="sp" presStyleCnt="0"/>
      <dgm:spPr/>
    </dgm:pt>
    <dgm:pt modelId="{5B93DBBE-930F-484F-8888-A546CD409AEB}" type="pres">
      <dgm:prSet presAssocID="{9A3FA274-968D-47C1-96B6-F630C4F56F73}" presName="linNode" presStyleCnt="0"/>
      <dgm:spPr/>
    </dgm:pt>
    <dgm:pt modelId="{1CE5E13A-35C0-1446-B069-98C72A546CAE}" type="pres">
      <dgm:prSet presAssocID="{9A3FA274-968D-47C1-96B6-F630C4F56F73}" presName="parentText" presStyleLbl="solidFgAcc1" presStyleIdx="1" presStyleCnt="4">
        <dgm:presLayoutVars>
          <dgm:chMax val="1"/>
          <dgm:bulletEnabled/>
        </dgm:presLayoutVars>
      </dgm:prSet>
      <dgm:spPr/>
    </dgm:pt>
    <dgm:pt modelId="{5DAE70CA-44E1-1744-A184-79982760B991}" type="pres">
      <dgm:prSet presAssocID="{9A3FA274-968D-47C1-96B6-F630C4F56F73}" presName="descendantText" presStyleLbl="alignNode1" presStyleIdx="1" presStyleCnt="4">
        <dgm:presLayoutVars>
          <dgm:bulletEnabled/>
        </dgm:presLayoutVars>
      </dgm:prSet>
      <dgm:spPr/>
    </dgm:pt>
    <dgm:pt modelId="{65C6E145-ABB7-2746-94D4-82E7A43D79C1}" type="pres">
      <dgm:prSet presAssocID="{640DE21F-8E6F-43A8-B58D-C2E441E2B320}" presName="sp" presStyleCnt="0"/>
      <dgm:spPr/>
    </dgm:pt>
    <dgm:pt modelId="{EC681588-261E-7248-9941-BE4E14B39CFA}" type="pres">
      <dgm:prSet presAssocID="{823C4444-856F-4C1A-8035-C906F4932051}" presName="linNode" presStyleCnt="0"/>
      <dgm:spPr/>
    </dgm:pt>
    <dgm:pt modelId="{2EF429E6-3E72-4D4C-8B55-E6E607B2451F}" type="pres">
      <dgm:prSet presAssocID="{823C4444-856F-4C1A-8035-C906F4932051}" presName="parentText" presStyleLbl="solidFgAcc1" presStyleIdx="2" presStyleCnt="4">
        <dgm:presLayoutVars>
          <dgm:chMax val="1"/>
          <dgm:bulletEnabled/>
        </dgm:presLayoutVars>
      </dgm:prSet>
      <dgm:spPr/>
    </dgm:pt>
    <dgm:pt modelId="{8FFE517A-707E-744B-A5DB-5B668BC060B6}" type="pres">
      <dgm:prSet presAssocID="{823C4444-856F-4C1A-8035-C906F4932051}" presName="descendantText" presStyleLbl="alignNode1" presStyleIdx="2" presStyleCnt="4">
        <dgm:presLayoutVars>
          <dgm:bulletEnabled/>
        </dgm:presLayoutVars>
      </dgm:prSet>
      <dgm:spPr/>
    </dgm:pt>
    <dgm:pt modelId="{195780F6-7856-3A46-A210-E2BFEDDB2B63}" type="pres">
      <dgm:prSet presAssocID="{C54D8E7F-1D06-4C2D-8459-27C3FC2EDBEC}" presName="sp" presStyleCnt="0"/>
      <dgm:spPr/>
    </dgm:pt>
    <dgm:pt modelId="{D706AA84-A491-B84D-B402-416791814766}" type="pres">
      <dgm:prSet presAssocID="{9EAFA947-AD9D-449F-8A61-3B093B403DE6}" presName="linNode" presStyleCnt="0"/>
      <dgm:spPr/>
    </dgm:pt>
    <dgm:pt modelId="{04B1FAA7-EC5E-D147-9DE5-9E8224DE8A3D}" type="pres">
      <dgm:prSet presAssocID="{9EAFA947-AD9D-449F-8A61-3B093B403DE6}" presName="parentText" presStyleLbl="solidFgAcc1" presStyleIdx="3" presStyleCnt="4">
        <dgm:presLayoutVars>
          <dgm:chMax val="1"/>
          <dgm:bulletEnabled/>
        </dgm:presLayoutVars>
      </dgm:prSet>
      <dgm:spPr/>
    </dgm:pt>
    <dgm:pt modelId="{78E80048-44D7-4745-A662-236CBC0FE5A4}" type="pres">
      <dgm:prSet presAssocID="{9EAFA947-AD9D-449F-8A61-3B093B403DE6}" presName="descendantText" presStyleLbl="alignNode1" presStyleIdx="3" presStyleCnt="4">
        <dgm:presLayoutVars>
          <dgm:bulletEnabled/>
        </dgm:presLayoutVars>
      </dgm:prSet>
      <dgm:spPr/>
    </dgm:pt>
  </dgm:ptLst>
  <dgm:cxnLst>
    <dgm:cxn modelId="{80D3230C-3420-DC46-B7F0-9C75C0A36DFA}" type="presOf" srcId="{823C4444-856F-4C1A-8035-C906F4932051}" destId="{2EF429E6-3E72-4D4C-8B55-E6E607B2451F}" srcOrd="0" destOrd="0" presId="urn:microsoft.com/office/officeart/2016/7/layout/VerticalHollowActionList"/>
    <dgm:cxn modelId="{31BF1E0D-226E-E549-9139-287428CFB037}" type="presOf" srcId="{D2B2A605-909E-45AB-AB4C-5EE74B66CFE6}" destId="{5DAE70CA-44E1-1744-A184-79982760B991}" srcOrd="0" destOrd="0" presId="urn:microsoft.com/office/officeart/2016/7/layout/VerticalHollowActionList"/>
    <dgm:cxn modelId="{20A2E00F-2134-4F54-A968-E5BE0E8FF1C6}" srcId="{91D7B5C9-BB46-466E-AEC3-6A2256B5E0E7}" destId="{9EAFA947-AD9D-449F-8A61-3B093B403DE6}" srcOrd="3" destOrd="0" parTransId="{18846EB0-919C-4F2E-849A-C3727A7E0AE7}" sibTransId="{060C60E6-E9B3-4788-8D14-20D06F9FBFD7}"/>
    <dgm:cxn modelId="{0F5EE040-284F-F244-A97F-0C94F1C42BBB}" type="presOf" srcId="{8161AAC6-5F68-4940-B208-C57771D0D749}" destId="{0C540D50-4AA7-7947-9239-69FBFFB13DE1}" srcOrd="0" destOrd="0" presId="urn:microsoft.com/office/officeart/2016/7/layout/VerticalHollowActionList"/>
    <dgm:cxn modelId="{A02D5745-6480-AB4A-A24D-7B50073B1B72}" type="presOf" srcId="{285CE2E5-2947-4241-9A51-DAEDDE99870D}" destId="{78E80048-44D7-4745-A662-236CBC0FE5A4}" srcOrd="0" destOrd="0" presId="urn:microsoft.com/office/officeart/2016/7/layout/VerticalHollowActionList"/>
    <dgm:cxn modelId="{F7A7665E-4780-4246-A771-0A11AFD65585}" srcId="{91D7B5C9-BB46-466E-AEC3-6A2256B5E0E7}" destId="{823C4444-856F-4C1A-8035-C906F4932051}" srcOrd="2" destOrd="0" parTransId="{AEA866A4-94F7-4C92-89B3-0D642DAD7FE2}" sibTransId="{C54D8E7F-1D06-4C2D-8459-27C3FC2EDBEC}"/>
    <dgm:cxn modelId="{4C370771-7742-464A-A0A0-6908C8BADE12}" srcId="{91D7B5C9-BB46-466E-AEC3-6A2256B5E0E7}" destId="{9A3FA274-968D-47C1-96B6-F630C4F56F73}" srcOrd="1" destOrd="0" parTransId="{C2D5342E-EB7E-4F58-A834-C30748F1A5B4}" sibTransId="{640DE21F-8E6F-43A8-B58D-C2E441E2B320}"/>
    <dgm:cxn modelId="{D5323174-0C84-46E7-BCF8-B68D6598A855}" srcId="{9A3FA274-968D-47C1-96B6-F630C4F56F73}" destId="{D2B2A605-909E-45AB-AB4C-5EE74B66CFE6}" srcOrd="0" destOrd="0" parTransId="{03D3B1FE-BE47-4926-9AB2-1BAF1A7FB81B}" sibTransId="{7DE076F3-5AEE-442E-8B4E-5E6B4CAD239B}"/>
    <dgm:cxn modelId="{A94D0883-E3CD-49A8-BDF6-5F4E7D7975BD}" srcId="{9EAFA947-AD9D-449F-8A61-3B093B403DE6}" destId="{285CE2E5-2947-4241-9A51-DAEDDE99870D}" srcOrd="0" destOrd="0" parTransId="{9DCB7DEB-F3BE-496F-9294-EB6EE18F9307}" sibTransId="{A80B1502-1F8D-4F49-B52D-9BEC6F401FE7}"/>
    <dgm:cxn modelId="{49433B97-C588-D542-88D7-C4E1A51B7E2B}" type="presOf" srcId="{9EAFA947-AD9D-449F-8A61-3B093B403DE6}" destId="{04B1FAA7-EC5E-D147-9DE5-9E8224DE8A3D}" srcOrd="0" destOrd="0" presId="urn:microsoft.com/office/officeart/2016/7/layout/VerticalHollowActionList"/>
    <dgm:cxn modelId="{D38FE0C1-937F-5A48-A35B-F4FE7A37C562}" type="presOf" srcId="{330416FF-E29D-4C6A-AA11-61308FEB574E}" destId="{9170437D-C513-B34C-B28F-223FA725373C}" srcOrd="0" destOrd="0" presId="urn:microsoft.com/office/officeart/2016/7/layout/VerticalHollowActionList"/>
    <dgm:cxn modelId="{5F323EC2-8668-B040-AF8A-88B4C726CE7D}" type="presOf" srcId="{9A3FA274-968D-47C1-96B6-F630C4F56F73}" destId="{1CE5E13A-35C0-1446-B069-98C72A546CAE}" srcOrd="0" destOrd="0" presId="urn:microsoft.com/office/officeart/2016/7/layout/VerticalHollowActionList"/>
    <dgm:cxn modelId="{BD7F39C6-4B57-9549-BCE0-7EFBC46B428A}" type="presOf" srcId="{C6139D27-F2A4-40DF-9003-CB6C5B25AD0D}" destId="{8FFE517A-707E-744B-A5DB-5B668BC060B6}" srcOrd="0" destOrd="0" presId="urn:microsoft.com/office/officeart/2016/7/layout/VerticalHollowActionList"/>
    <dgm:cxn modelId="{12F828D4-B979-DC45-BB5B-BD63E8E2E888}" type="presOf" srcId="{91D7B5C9-BB46-466E-AEC3-6A2256B5E0E7}" destId="{55334DB0-177B-F24D-A395-FC91A2443BC7}" srcOrd="0" destOrd="0" presId="urn:microsoft.com/office/officeart/2016/7/layout/VerticalHollowActionList"/>
    <dgm:cxn modelId="{6B44CDDC-8B48-4059-80BA-17D4354F3A24}" srcId="{823C4444-856F-4C1A-8035-C906F4932051}" destId="{C6139D27-F2A4-40DF-9003-CB6C5B25AD0D}" srcOrd="0" destOrd="0" parTransId="{5279F00C-00AC-4E97-A824-E7355D38C0C9}" sibTransId="{B988693F-18E7-4579-8C91-76367F0D3B1B}"/>
    <dgm:cxn modelId="{541912E4-BD59-4122-87B9-38C760926FB8}" srcId="{8161AAC6-5F68-4940-B208-C57771D0D749}" destId="{330416FF-E29D-4C6A-AA11-61308FEB574E}" srcOrd="0" destOrd="0" parTransId="{2B6A4FAC-F16C-457C-ABB7-4FFB78C2B30A}" sibTransId="{BB383750-D7D7-4CBB-8D67-63F3C884D14B}"/>
    <dgm:cxn modelId="{71D579E6-A7C2-4CAE-808A-881FA1D460BA}" srcId="{91D7B5C9-BB46-466E-AEC3-6A2256B5E0E7}" destId="{8161AAC6-5F68-4940-B208-C57771D0D749}" srcOrd="0" destOrd="0" parTransId="{4EE0014B-FD5B-4575-865A-D0F99B10C023}" sibTransId="{22B3E6E2-0463-4D2E-BAF7-4AC9B022E939}"/>
    <dgm:cxn modelId="{D7C95B36-70E1-5346-9980-2EC6095F155B}" type="presParOf" srcId="{55334DB0-177B-F24D-A395-FC91A2443BC7}" destId="{2404E569-1BCB-1745-B75B-1BE804B7C47A}" srcOrd="0" destOrd="0" presId="urn:microsoft.com/office/officeart/2016/7/layout/VerticalHollowActionList"/>
    <dgm:cxn modelId="{0CC2F9C8-56F6-7549-A5D9-054F21035300}" type="presParOf" srcId="{2404E569-1BCB-1745-B75B-1BE804B7C47A}" destId="{0C540D50-4AA7-7947-9239-69FBFFB13DE1}" srcOrd="0" destOrd="0" presId="urn:microsoft.com/office/officeart/2016/7/layout/VerticalHollowActionList"/>
    <dgm:cxn modelId="{DC8722F9-015A-FE4C-A49E-1F8055601F88}" type="presParOf" srcId="{2404E569-1BCB-1745-B75B-1BE804B7C47A}" destId="{9170437D-C513-B34C-B28F-223FA725373C}" srcOrd="1" destOrd="0" presId="urn:microsoft.com/office/officeart/2016/7/layout/VerticalHollowActionList"/>
    <dgm:cxn modelId="{FB395B2F-5839-B645-B8BA-E4DFD456E282}" type="presParOf" srcId="{55334DB0-177B-F24D-A395-FC91A2443BC7}" destId="{B9ED38DC-B254-CF40-B285-EABD16D72052}" srcOrd="1" destOrd="0" presId="urn:microsoft.com/office/officeart/2016/7/layout/VerticalHollowActionList"/>
    <dgm:cxn modelId="{F9057F0D-DC21-FB41-B996-E88B04643DBA}" type="presParOf" srcId="{55334DB0-177B-F24D-A395-FC91A2443BC7}" destId="{5B93DBBE-930F-484F-8888-A546CD409AEB}" srcOrd="2" destOrd="0" presId="urn:microsoft.com/office/officeart/2016/7/layout/VerticalHollowActionList"/>
    <dgm:cxn modelId="{C19AF3B0-0454-DF4A-BD09-A8705B05FCD3}" type="presParOf" srcId="{5B93DBBE-930F-484F-8888-A546CD409AEB}" destId="{1CE5E13A-35C0-1446-B069-98C72A546CAE}" srcOrd="0" destOrd="0" presId="urn:microsoft.com/office/officeart/2016/7/layout/VerticalHollowActionList"/>
    <dgm:cxn modelId="{0C48F1C8-A794-0C49-A113-AAF9C9A87B0E}" type="presParOf" srcId="{5B93DBBE-930F-484F-8888-A546CD409AEB}" destId="{5DAE70CA-44E1-1744-A184-79982760B991}" srcOrd="1" destOrd="0" presId="urn:microsoft.com/office/officeart/2016/7/layout/VerticalHollowActionList"/>
    <dgm:cxn modelId="{337B5D92-E99E-D344-A757-8C62EAEC868B}" type="presParOf" srcId="{55334DB0-177B-F24D-A395-FC91A2443BC7}" destId="{65C6E145-ABB7-2746-94D4-82E7A43D79C1}" srcOrd="3" destOrd="0" presId="urn:microsoft.com/office/officeart/2016/7/layout/VerticalHollowActionList"/>
    <dgm:cxn modelId="{CE35D090-7EAC-EF48-9832-2763577B2F96}" type="presParOf" srcId="{55334DB0-177B-F24D-A395-FC91A2443BC7}" destId="{EC681588-261E-7248-9941-BE4E14B39CFA}" srcOrd="4" destOrd="0" presId="urn:microsoft.com/office/officeart/2016/7/layout/VerticalHollowActionList"/>
    <dgm:cxn modelId="{793585EF-63C5-B545-9119-C4DC63339E74}" type="presParOf" srcId="{EC681588-261E-7248-9941-BE4E14B39CFA}" destId="{2EF429E6-3E72-4D4C-8B55-E6E607B2451F}" srcOrd="0" destOrd="0" presId="urn:microsoft.com/office/officeart/2016/7/layout/VerticalHollowActionList"/>
    <dgm:cxn modelId="{14FD280C-C0B6-5440-A3CB-BC3C6BD14000}" type="presParOf" srcId="{EC681588-261E-7248-9941-BE4E14B39CFA}" destId="{8FFE517A-707E-744B-A5DB-5B668BC060B6}" srcOrd="1" destOrd="0" presId="urn:microsoft.com/office/officeart/2016/7/layout/VerticalHollowActionList"/>
    <dgm:cxn modelId="{5BF3C67B-8EE1-7D4D-9149-D27EA37418BC}" type="presParOf" srcId="{55334DB0-177B-F24D-A395-FC91A2443BC7}" destId="{195780F6-7856-3A46-A210-E2BFEDDB2B63}" srcOrd="5" destOrd="0" presId="urn:microsoft.com/office/officeart/2016/7/layout/VerticalHollowActionList"/>
    <dgm:cxn modelId="{E2AE2415-7C37-8242-879E-EEBF9DF35BEF}" type="presParOf" srcId="{55334DB0-177B-F24D-A395-FC91A2443BC7}" destId="{D706AA84-A491-B84D-B402-416791814766}" srcOrd="6" destOrd="0" presId="urn:microsoft.com/office/officeart/2016/7/layout/VerticalHollowActionList"/>
    <dgm:cxn modelId="{18895D56-B206-CF45-83B9-17426B71FA67}" type="presParOf" srcId="{D706AA84-A491-B84D-B402-416791814766}" destId="{04B1FAA7-EC5E-D147-9DE5-9E8224DE8A3D}" srcOrd="0" destOrd="0" presId="urn:microsoft.com/office/officeart/2016/7/layout/VerticalHollowActionList"/>
    <dgm:cxn modelId="{CD539B62-E176-174A-A226-738BD6DD4396}" type="presParOf" srcId="{D706AA84-A491-B84D-B402-416791814766}" destId="{78E80048-44D7-4745-A662-236CBC0FE5A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DF4D36-D1C6-49AA-8173-3539B9C9321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462581-54AC-4AC4-8F66-1F25809CCD93}">
      <dgm:prSet/>
      <dgm:spPr/>
      <dgm:t>
        <a:bodyPr/>
        <a:lstStyle/>
        <a:p>
          <a:r>
            <a:rPr lang="en-US"/>
            <a:t>Conflict Coach</a:t>
          </a:r>
        </a:p>
      </dgm:t>
    </dgm:pt>
    <dgm:pt modelId="{EC39223A-3E71-4999-A52E-F08DCB569B0A}" type="parTrans" cxnId="{3FC42124-BBC6-4686-A938-E95104AA0CD3}">
      <dgm:prSet/>
      <dgm:spPr/>
      <dgm:t>
        <a:bodyPr/>
        <a:lstStyle/>
        <a:p>
          <a:endParaRPr lang="en-US"/>
        </a:p>
      </dgm:t>
    </dgm:pt>
    <dgm:pt modelId="{2980CB65-1257-4485-9518-393FA89749CB}" type="sibTrans" cxnId="{3FC42124-BBC6-4686-A938-E95104AA0CD3}">
      <dgm:prSet/>
      <dgm:spPr/>
      <dgm:t>
        <a:bodyPr/>
        <a:lstStyle/>
        <a:p>
          <a:endParaRPr lang="en-US"/>
        </a:p>
      </dgm:t>
    </dgm:pt>
    <dgm:pt modelId="{32485B01-31F6-455C-9809-6EA93AFEE5BA}">
      <dgm:prSet/>
      <dgm:spPr/>
      <dgm:t>
        <a:bodyPr/>
        <a:lstStyle/>
        <a:p>
          <a:r>
            <a:rPr lang="en-US"/>
            <a:t>Facilitator</a:t>
          </a:r>
        </a:p>
      </dgm:t>
    </dgm:pt>
    <dgm:pt modelId="{66F8B106-EA67-4EFF-9968-984C0CCE8839}" type="parTrans" cxnId="{9A8ED318-6EA1-4F93-AC44-050D9B929E9F}">
      <dgm:prSet/>
      <dgm:spPr/>
      <dgm:t>
        <a:bodyPr/>
        <a:lstStyle/>
        <a:p>
          <a:endParaRPr lang="en-US"/>
        </a:p>
      </dgm:t>
    </dgm:pt>
    <dgm:pt modelId="{0450969F-6E0D-474B-99B9-200B3FBC4BF9}" type="sibTrans" cxnId="{9A8ED318-6EA1-4F93-AC44-050D9B929E9F}">
      <dgm:prSet/>
      <dgm:spPr/>
      <dgm:t>
        <a:bodyPr/>
        <a:lstStyle/>
        <a:p>
          <a:endParaRPr lang="en-US"/>
        </a:p>
      </dgm:t>
    </dgm:pt>
    <dgm:pt modelId="{BBC477CF-6633-4335-960E-E27902224CE8}">
      <dgm:prSet/>
      <dgm:spPr/>
      <dgm:t>
        <a:bodyPr/>
        <a:lstStyle/>
        <a:p>
          <a:r>
            <a:rPr lang="en-US"/>
            <a:t>Teacher</a:t>
          </a:r>
        </a:p>
      </dgm:t>
    </dgm:pt>
    <dgm:pt modelId="{18BB280C-FCAA-4AC6-BA98-1DFD11745C09}" type="parTrans" cxnId="{C4BBB6A4-CA78-4300-BBB6-A9CB18E53E28}">
      <dgm:prSet/>
      <dgm:spPr/>
      <dgm:t>
        <a:bodyPr/>
        <a:lstStyle/>
        <a:p>
          <a:endParaRPr lang="en-US"/>
        </a:p>
      </dgm:t>
    </dgm:pt>
    <dgm:pt modelId="{080CC8E2-4298-4EEB-99C3-025F00B213DD}" type="sibTrans" cxnId="{C4BBB6A4-CA78-4300-BBB6-A9CB18E53E28}">
      <dgm:prSet/>
      <dgm:spPr/>
      <dgm:t>
        <a:bodyPr/>
        <a:lstStyle/>
        <a:p>
          <a:endParaRPr lang="en-US"/>
        </a:p>
      </dgm:t>
    </dgm:pt>
    <dgm:pt modelId="{7C870FF5-C985-468C-AD1F-188D106EB40D}">
      <dgm:prSet/>
      <dgm:spPr/>
      <dgm:t>
        <a:bodyPr/>
        <a:lstStyle/>
        <a:p>
          <a:r>
            <a:rPr lang="en-US"/>
            <a:t>Conflict Engagement Specialist</a:t>
          </a:r>
        </a:p>
      </dgm:t>
    </dgm:pt>
    <dgm:pt modelId="{7976454E-1E9B-414D-A942-5D0CF46ECE19}" type="parTrans" cxnId="{183DD457-EB55-49B6-AEA2-62399C51B514}">
      <dgm:prSet/>
      <dgm:spPr/>
      <dgm:t>
        <a:bodyPr/>
        <a:lstStyle/>
        <a:p>
          <a:endParaRPr lang="en-US"/>
        </a:p>
      </dgm:t>
    </dgm:pt>
    <dgm:pt modelId="{D5B3A2D1-691D-417C-B779-C4B94A2F6710}" type="sibTrans" cxnId="{183DD457-EB55-49B6-AEA2-62399C51B514}">
      <dgm:prSet/>
      <dgm:spPr/>
      <dgm:t>
        <a:bodyPr/>
        <a:lstStyle/>
        <a:p>
          <a:endParaRPr lang="en-US"/>
        </a:p>
      </dgm:t>
    </dgm:pt>
    <dgm:pt modelId="{11D504EF-D844-4EC4-B734-CB6202B6F6CA}" type="pres">
      <dgm:prSet presAssocID="{AADF4D36-D1C6-49AA-8173-3539B9C93217}" presName="root" presStyleCnt="0">
        <dgm:presLayoutVars>
          <dgm:dir/>
          <dgm:resizeHandles val="exact"/>
        </dgm:presLayoutVars>
      </dgm:prSet>
      <dgm:spPr/>
    </dgm:pt>
    <dgm:pt modelId="{45E18713-86A5-4D12-88BF-01FFD2A286D7}" type="pres">
      <dgm:prSet presAssocID="{45462581-54AC-4AC4-8F66-1F25809CCD93}" presName="compNode" presStyleCnt="0"/>
      <dgm:spPr/>
    </dgm:pt>
    <dgm:pt modelId="{5D1C8B75-89EC-415D-ADDB-B59084089374}" type="pres">
      <dgm:prSet presAssocID="{45462581-54AC-4AC4-8F66-1F25809CCD93}" presName="bgRect" presStyleLbl="bgShp" presStyleIdx="0" presStyleCnt="4"/>
      <dgm:spPr/>
    </dgm:pt>
    <dgm:pt modelId="{B1D2AA64-5855-43C4-8B61-1A8FA06DC28B}" type="pres">
      <dgm:prSet presAssocID="{45462581-54AC-4AC4-8F66-1F25809CCD9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C8853769-408D-4ACB-B63F-675B32B8E06D}" type="pres">
      <dgm:prSet presAssocID="{45462581-54AC-4AC4-8F66-1F25809CCD93}" presName="spaceRect" presStyleCnt="0"/>
      <dgm:spPr/>
    </dgm:pt>
    <dgm:pt modelId="{73425F3A-8EA4-4AB3-8215-7C8646ED8790}" type="pres">
      <dgm:prSet presAssocID="{45462581-54AC-4AC4-8F66-1F25809CCD93}" presName="parTx" presStyleLbl="revTx" presStyleIdx="0" presStyleCnt="4">
        <dgm:presLayoutVars>
          <dgm:chMax val="0"/>
          <dgm:chPref val="0"/>
        </dgm:presLayoutVars>
      </dgm:prSet>
      <dgm:spPr/>
    </dgm:pt>
    <dgm:pt modelId="{9631F082-9727-418D-AEC6-8C1DE30FEB12}" type="pres">
      <dgm:prSet presAssocID="{2980CB65-1257-4485-9518-393FA89749CB}" presName="sibTrans" presStyleCnt="0"/>
      <dgm:spPr/>
    </dgm:pt>
    <dgm:pt modelId="{2456C71C-8DBE-4075-9296-D3293387E4DF}" type="pres">
      <dgm:prSet presAssocID="{32485B01-31F6-455C-9809-6EA93AFEE5BA}" presName="compNode" presStyleCnt="0"/>
      <dgm:spPr/>
    </dgm:pt>
    <dgm:pt modelId="{35A95DDE-4820-4CCC-BF46-1DBD8CB3B6CB}" type="pres">
      <dgm:prSet presAssocID="{32485B01-31F6-455C-9809-6EA93AFEE5BA}" presName="bgRect" presStyleLbl="bgShp" presStyleIdx="1" presStyleCnt="4"/>
      <dgm:spPr/>
    </dgm:pt>
    <dgm:pt modelId="{EC0CF5E4-164A-4372-89B8-60D57B13F5F0}" type="pres">
      <dgm:prSet presAssocID="{32485B01-31F6-455C-9809-6EA93AFEE5B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5CF7BA11-4355-465C-97DE-DD0416B632AC}" type="pres">
      <dgm:prSet presAssocID="{32485B01-31F6-455C-9809-6EA93AFEE5BA}" presName="spaceRect" presStyleCnt="0"/>
      <dgm:spPr/>
    </dgm:pt>
    <dgm:pt modelId="{442AC10A-E77B-4531-B1CD-308C7CDE4B3D}" type="pres">
      <dgm:prSet presAssocID="{32485B01-31F6-455C-9809-6EA93AFEE5BA}" presName="parTx" presStyleLbl="revTx" presStyleIdx="1" presStyleCnt="4">
        <dgm:presLayoutVars>
          <dgm:chMax val="0"/>
          <dgm:chPref val="0"/>
        </dgm:presLayoutVars>
      </dgm:prSet>
      <dgm:spPr/>
    </dgm:pt>
    <dgm:pt modelId="{03AB0EC5-96F5-492C-B7E9-B14DBA41526E}" type="pres">
      <dgm:prSet presAssocID="{0450969F-6E0D-474B-99B9-200B3FBC4BF9}" presName="sibTrans" presStyleCnt="0"/>
      <dgm:spPr/>
    </dgm:pt>
    <dgm:pt modelId="{30FE40B9-4D6F-4D34-8351-23A5A2E8B638}" type="pres">
      <dgm:prSet presAssocID="{BBC477CF-6633-4335-960E-E27902224CE8}" presName="compNode" presStyleCnt="0"/>
      <dgm:spPr/>
    </dgm:pt>
    <dgm:pt modelId="{2300C5FD-D80F-4354-9F9A-80F510040E6D}" type="pres">
      <dgm:prSet presAssocID="{BBC477CF-6633-4335-960E-E27902224CE8}" presName="bgRect" presStyleLbl="bgShp" presStyleIdx="2" presStyleCnt="4"/>
      <dgm:spPr/>
    </dgm:pt>
    <dgm:pt modelId="{6F017852-B80D-48E7-B8DF-9BE41E3C45F3}" type="pres">
      <dgm:prSet presAssocID="{BBC477CF-6633-4335-960E-E27902224C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72BBE94-D60B-4974-84F6-57DDF2BFAAC5}" type="pres">
      <dgm:prSet presAssocID="{BBC477CF-6633-4335-960E-E27902224CE8}" presName="spaceRect" presStyleCnt="0"/>
      <dgm:spPr/>
    </dgm:pt>
    <dgm:pt modelId="{C1B4A91E-1268-426D-8F4D-CE790CAB99A0}" type="pres">
      <dgm:prSet presAssocID="{BBC477CF-6633-4335-960E-E27902224CE8}" presName="parTx" presStyleLbl="revTx" presStyleIdx="2" presStyleCnt="4">
        <dgm:presLayoutVars>
          <dgm:chMax val="0"/>
          <dgm:chPref val="0"/>
        </dgm:presLayoutVars>
      </dgm:prSet>
      <dgm:spPr/>
    </dgm:pt>
    <dgm:pt modelId="{10D390F4-67EB-4FA5-88B0-171FA84801EC}" type="pres">
      <dgm:prSet presAssocID="{080CC8E2-4298-4EEB-99C3-025F00B213DD}" presName="sibTrans" presStyleCnt="0"/>
      <dgm:spPr/>
    </dgm:pt>
    <dgm:pt modelId="{ACC8E1F1-4285-41F0-92CD-3E312E8128C7}" type="pres">
      <dgm:prSet presAssocID="{7C870FF5-C985-468C-AD1F-188D106EB40D}" presName="compNode" presStyleCnt="0"/>
      <dgm:spPr/>
    </dgm:pt>
    <dgm:pt modelId="{4F456DBF-DCF8-45DE-B836-8428C651B7BD}" type="pres">
      <dgm:prSet presAssocID="{7C870FF5-C985-468C-AD1F-188D106EB40D}" presName="bgRect" presStyleLbl="bgShp" presStyleIdx="3" presStyleCnt="4"/>
      <dgm:spPr/>
    </dgm:pt>
    <dgm:pt modelId="{3245FDEA-9EDE-4361-B0B6-689D1D9B720F}" type="pres">
      <dgm:prSet presAssocID="{7C870FF5-C985-468C-AD1F-188D106EB4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310214EF-5E07-47D3-9A93-41588C6F11F6}" type="pres">
      <dgm:prSet presAssocID="{7C870FF5-C985-468C-AD1F-188D106EB40D}" presName="spaceRect" presStyleCnt="0"/>
      <dgm:spPr/>
    </dgm:pt>
    <dgm:pt modelId="{8333CCE7-6FF9-45F9-9E79-37C30F8E3D81}" type="pres">
      <dgm:prSet presAssocID="{7C870FF5-C985-468C-AD1F-188D106EB40D}" presName="parTx" presStyleLbl="revTx" presStyleIdx="3" presStyleCnt="4">
        <dgm:presLayoutVars>
          <dgm:chMax val="0"/>
          <dgm:chPref val="0"/>
        </dgm:presLayoutVars>
      </dgm:prSet>
      <dgm:spPr/>
    </dgm:pt>
  </dgm:ptLst>
  <dgm:cxnLst>
    <dgm:cxn modelId="{B6DF3C12-2A1B-4938-807F-BE863287915A}" type="presOf" srcId="{AADF4D36-D1C6-49AA-8173-3539B9C93217}" destId="{11D504EF-D844-4EC4-B734-CB6202B6F6CA}" srcOrd="0" destOrd="0" presId="urn:microsoft.com/office/officeart/2018/2/layout/IconVerticalSolidList"/>
    <dgm:cxn modelId="{9A8ED318-6EA1-4F93-AC44-050D9B929E9F}" srcId="{AADF4D36-D1C6-49AA-8173-3539B9C93217}" destId="{32485B01-31F6-455C-9809-6EA93AFEE5BA}" srcOrd="1" destOrd="0" parTransId="{66F8B106-EA67-4EFF-9968-984C0CCE8839}" sibTransId="{0450969F-6E0D-474B-99B9-200B3FBC4BF9}"/>
    <dgm:cxn modelId="{3FC42124-BBC6-4686-A938-E95104AA0CD3}" srcId="{AADF4D36-D1C6-49AA-8173-3539B9C93217}" destId="{45462581-54AC-4AC4-8F66-1F25809CCD93}" srcOrd="0" destOrd="0" parTransId="{EC39223A-3E71-4999-A52E-F08DCB569B0A}" sibTransId="{2980CB65-1257-4485-9518-393FA89749CB}"/>
    <dgm:cxn modelId="{EE0E1938-9A23-4290-93DE-03E38E6A5177}" type="presOf" srcId="{45462581-54AC-4AC4-8F66-1F25809CCD93}" destId="{73425F3A-8EA4-4AB3-8215-7C8646ED8790}" srcOrd="0" destOrd="0" presId="urn:microsoft.com/office/officeart/2018/2/layout/IconVerticalSolidList"/>
    <dgm:cxn modelId="{183DD457-EB55-49B6-AEA2-62399C51B514}" srcId="{AADF4D36-D1C6-49AA-8173-3539B9C93217}" destId="{7C870FF5-C985-468C-AD1F-188D106EB40D}" srcOrd="3" destOrd="0" parTransId="{7976454E-1E9B-414D-A942-5D0CF46ECE19}" sibTransId="{D5B3A2D1-691D-417C-B779-C4B94A2F6710}"/>
    <dgm:cxn modelId="{BE516997-80DB-46E6-BB49-051C3DD0581F}" type="presOf" srcId="{BBC477CF-6633-4335-960E-E27902224CE8}" destId="{C1B4A91E-1268-426D-8F4D-CE790CAB99A0}" srcOrd="0" destOrd="0" presId="urn:microsoft.com/office/officeart/2018/2/layout/IconVerticalSolidList"/>
    <dgm:cxn modelId="{C4BBB6A4-CA78-4300-BBB6-A9CB18E53E28}" srcId="{AADF4D36-D1C6-49AA-8173-3539B9C93217}" destId="{BBC477CF-6633-4335-960E-E27902224CE8}" srcOrd="2" destOrd="0" parTransId="{18BB280C-FCAA-4AC6-BA98-1DFD11745C09}" sibTransId="{080CC8E2-4298-4EEB-99C3-025F00B213DD}"/>
    <dgm:cxn modelId="{8EE7E2C6-3D8F-479B-A17F-F47E990E335F}" type="presOf" srcId="{7C870FF5-C985-468C-AD1F-188D106EB40D}" destId="{8333CCE7-6FF9-45F9-9E79-37C30F8E3D81}" srcOrd="0" destOrd="0" presId="urn:microsoft.com/office/officeart/2018/2/layout/IconVerticalSolidList"/>
    <dgm:cxn modelId="{CF08BBE8-579C-4E28-A679-2186FF4A62EC}" type="presOf" srcId="{32485B01-31F6-455C-9809-6EA93AFEE5BA}" destId="{442AC10A-E77B-4531-B1CD-308C7CDE4B3D}" srcOrd="0" destOrd="0" presId="urn:microsoft.com/office/officeart/2018/2/layout/IconVerticalSolidList"/>
    <dgm:cxn modelId="{30EDCC9E-DB22-4F67-BEF7-A0DD516BAE71}" type="presParOf" srcId="{11D504EF-D844-4EC4-B734-CB6202B6F6CA}" destId="{45E18713-86A5-4D12-88BF-01FFD2A286D7}" srcOrd="0" destOrd="0" presId="urn:microsoft.com/office/officeart/2018/2/layout/IconVerticalSolidList"/>
    <dgm:cxn modelId="{5C4E0B62-2A75-4786-BFD0-49215679A036}" type="presParOf" srcId="{45E18713-86A5-4D12-88BF-01FFD2A286D7}" destId="{5D1C8B75-89EC-415D-ADDB-B59084089374}" srcOrd="0" destOrd="0" presId="urn:microsoft.com/office/officeart/2018/2/layout/IconVerticalSolidList"/>
    <dgm:cxn modelId="{A9BEEA27-DB67-45EF-9118-4247F727743F}" type="presParOf" srcId="{45E18713-86A5-4D12-88BF-01FFD2A286D7}" destId="{B1D2AA64-5855-43C4-8B61-1A8FA06DC28B}" srcOrd="1" destOrd="0" presId="urn:microsoft.com/office/officeart/2018/2/layout/IconVerticalSolidList"/>
    <dgm:cxn modelId="{A7395E85-E021-402A-B113-1828D3EAB5F4}" type="presParOf" srcId="{45E18713-86A5-4D12-88BF-01FFD2A286D7}" destId="{C8853769-408D-4ACB-B63F-675B32B8E06D}" srcOrd="2" destOrd="0" presId="urn:microsoft.com/office/officeart/2018/2/layout/IconVerticalSolidList"/>
    <dgm:cxn modelId="{7774D1ED-52AE-4485-9628-3E62A8D873A7}" type="presParOf" srcId="{45E18713-86A5-4D12-88BF-01FFD2A286D7}" destId="{73425F3A-8EA4-4AB3-8215-7C8646ED8790}" srcOrd="3" destOrd="0" presId="urn:microsoft.com/office/officeart/2018/2/layout/IconVerticalSolidList"/>
    <dgm:cxn modelId="{7DA5B430-E4F8-4ED2-8D20-3DF7936312A6}" type="presParOf" srcId="{11D504EF-D844-4EC4-B734-CB6202B6F6CA}" destId="{9631F082-9727-418D-AEC6-8C1DE30FEB12}" srcOrd="1" destOrd="0" presId="urn:microsoft.com/office/officeart/2018/2/layout/IconVerticalSolidList"/>
    <dgm:cxn modelId="{883E7383-CC1E-4D36-A8D9-C86A63D0D3F2}" type="presParOf" srcId="{11D504EF-D844-4EC4-B734-CB6202B6F6CA}" destId="{2456C71C-8DBE-4075-9296-D3293387E4DF}" srcOrd="2" destOrd="0" presId="urn:microsoft.com/office/officeart/2018/2/layout/IconVerticalSolidList"/>
    <dgm:cxn modelId="{6284BB11-5F5E-4F2C-84F4-2181DF6EB8DA}" type="presParOf" srcId="{2456C71C-8DBE-4075-9296-D3293387E4DF}" destId="{35A95DDE-4820-4CCC-BF46-1DBD8CB3B6CB}" srcOrd="0" destOrd="0" presId="urn:microsoft.com/office/officeart/2018/2/layout/IconVerticalSolidList"/>
    <dgm:cxn modelId="{E43AB8C3-9718-4169-8194-C994C6E2CACA}" type="presParOf" srcId="{2456C71C-8DBE-4075-9296-D3293387E4DF}" destId="{EC0CF5E4-164A-4372-89B8-60D57B13F5F0}" srcOrd="1" destOrd="0" presId="urn:microsoft.com/office/officeart/2018/2/layout/IconVerticalSolidList"/>
    <dgm:cxn modelId="{5498BA65-8F61-4314-8187-4CF965939613}" type="presParOf" srcId="{2456C71C-8DBE-4075-9296-D3293387E4DF}" destId="{5CF7BA11-4355-465C-97DE-DD0416B632AC}" srcOrd="2" destOrd="0" presId="urn:microsoft.com/office/officeart/2018/2/layout/IconVerticalSolidList"/>
    <dgm:cxn modelId="{2BD2091A-D0D5-4D38-B0F2-EA8B3C8EC0A8}" type="presParOf" srcId="{2456C71C-8DBE-4075-9296-D3293387E4DF}" destId="{442AC10A-E77B-4531-B1CD-308C7CDE4B3D}" srcOrd="3" destOrd="0" presId="urn:microsoft.com/office/officeart/2018/2/layout/IconVerticalSolidList"/>
    <dgm:cxn modelId="{6B7C2D7A-43B1-4BBB-B73E-CE298B0632FE}" type="presParOf" srcId="{11D504EF-D844-4EC4-B734-CB6202B6F6CA}" destId="{03AB0EC5-96F5-492C-B7E9-B14DBA41526E}" srcOrd="3" destOrd="0" presId="urn:microsoft.com/office/officeart/2018/2/layout/IconVerticalSolidList"/>
    <dgm:cxn modelId="{651C276E-845D-4158-BEAC-9FCC6F5FB12C}" type="presParOf" srcId="{11D504EF-D844-4EC4-B734-CB6202B6F6CA}" destId="{30FE40B9-4D6F-4D34-8351-23A5A2E8B638}" srcOrd="4" destOrd="0" presId="urn:microsoft.com/office/officeart/2018/2/layout/IconVerticalSolidList"/>
    <dgm:cxn modelId="{4DF17C89-1A9A-401A-9889-1B7018AE3ABC}" type="presParOf" srcId="{30FE40B9-4D6F-4D34-8351-23A5A2E8B638}" destId="{2300C5FD-D80F-4354-9F9A-80F510040E6D}" srcOrd="0" destOrd="0" presId="urn:microsoft.com/office/officeart/2018/2/layout/IconVerticalSolidList"/>
    <dgm:cxn modelId="{054FECE8-1100-4A27-89D6-89294474D0C1}" type="presParOf" srcId="{30FE40B9-4D6F-4D34-8351-23A5A2E8B638}" destId="{6F017852-B80D-48E7-B8DF-9BE41E3C45F3}" srcOrd="1" destOrd="0" presId="urn:microsoft.com/office/officeart/2018/2/layout/IconVerticalSolidList"/>
    <dgm:cxn modelId="{DC221E77-7E52-4028-8C77-A3BE2B2F4A0B}" type="presParOf" srcId="{30FE40B9-4D6F-4D34-8351-23A5A2E8B638}" destId="{272BBE94-D60B-4974-84F6-57DDF2BFAAC5}" srcOrd="2" destOrd="0" presId="urn:microsoft.com/office/officeart/2018/2/layout/IconVerticalSolidList"/>
    <dgm:cxn modelId="{17BD41FC-BFE1-432B-8510-B09F867A5CE1}" type="presParOf" srcId="{30FE40B9-4D6F-4D34-8351-23A5A2E8B638}" destId="{C1B4A91E-1268-426D-8F4D-CE790CAB99A0}" srcOrd="3" destOrd="0" presId="urn:microsoft.com/office/officeart/2018/2/layout/IconVerticalSolidList"/>
    <dgm:cxn modelId="{954199B6-A269-475C-A3AF-68DBB0B2C58E}" type="presParOf" srcId="{11D504EF-D844-4EC4-B734-CB6202B6F6CA}" destId="{10D390F4-67EB-4FA5-88B0-171FA84801EC}" srcOrd="5" destOrd="0" presId="urn:microsoft.com/office/officeart/2018/2/layout/IconVerticalSolidList"/>
    <dgm:cxn modelId="{95DBB1FE-1C3C-4394-BA20-E95F37DD3B56}" type="presParOf" srcId="{11D504EF-D844-4EC4-B734-CB6202B6F6CA}" destId="{ACC8E1F1-4285-41F0-92CD-3E312E8128C7}" srcOrd="6" destOrd="0" presId="urn:microsoft.com/office/officeart/2018/2/layout/IconVerticalSolidList"/>
    <dgm:cxn modelId="{124C6A9E-74C7-429A-AE71-B3E95C0FB6B2}" type="presParOf" srcId="{ACC8E1F1-4285-41F0-92CD-3E312E8128C7}" destId="{4F456DBF-DCF8-45DE-B836-8428C651B7BD}" srcOrd="0" destOrd="0" presId="urn:microsoft.com/office/officeart/2018/2/layout/IconVerticalSolidList"/>
    <dgm:cxn modelId="{9E2B5856-4390-4254-90FB-40D14343A805}" type="presParOf" srcId="{ACC8E1F1-4285-41F0-92CD-3E312E8128C7}" destId="{3245FDEA-9EDE-4361-B0B6-689D1D9B720F}" srcOrd="1" destOrd="0" presId="urn:microsoft.com/office/officeart/2018/2/layout/IconVerticalSolidList"/>
    <dgm:cxn modelId="{9C4CC0AB-52E4-4E2E-96B1-22AC0030F014}" type="presParOf" srcId="{ACC8E1F1-4285-41F0-92CD-3E312E8128C7}" destId="{310214EF-5E07-47D3-9A93-41588C6F11F6}" srcOrd="2" destOrd="0" presId="urn:microsoft.com/office/officeart/2018/2/layout/IconVerticalSolidList"/>
    <dgm:cxn modelId="{9D42030B-5817-4B10-BE8E-166AD3641435}" type="presParOf" srcId="{ACC8E1F1-4285-41F0-92CD-3E312E8128C7}" destId="{8333CCE7-6FF9-45F9-9E79-37C30F8E3D8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D9C8C0-0EB3-4E81-9DD9-8422E42D70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D7294A0-C475-4724-AA2D-2624E600554D}">
      <dgm:prSet/>
      <dgm:spPr/>
      <dgm:t>
        <a:bodyPr/>
        <a:lstStyle/>
        <a:p>
          <a:r>
            <a:rPr lang="en-US" dirty="0"/>
            <a:t>Operating From the Third Side:  Supporting Others to Navigate Conflict)</a:t>
          </a:r>
        </a:p>
      </dgm:t>
    </dgm:pt>
    <dgm:pt modelId="{2E8763C9-A8E7-4A68-8D4E-49CBC6EA1CED}" type="parTrans" cxnId="{D1C99E14-A3C8-4D17-B25B-ECFCA6810756}">
      <dgm:prSet/>
      <dgm:spPr/>
      <dgm:t>
        <a:bodyPr/>
        <a:lstStyle/>
        <a:p>
          <a:endParaRPr lang="en-US"/>
        </a:p>
      </dgm:t>
    </dgm:pt>
    <dgm:pt modelId="{5B0BBF1A-C126-436A-B1C2-3D27E5928FFC}" type="sibTrans" cxnId="{D1C99E14-A3C8-4D17-B25B-ECFCA6810756}">
      <dgm:prSet/>
      <dgm:spPr/>
      <dgm:t>
        <a:bodyPr/>
        <a:lstStyle/>
        <a:p>
          <a:endParaRPr lang="en-US"/>
        </a:p>
      </dgm:t>
    </dgm:pt>
    <dgm:pt modelId="{A88B8D94-83D4-42EA-BE47-75CDC2C22BDF}">
      <dgm:prSet/>
      <dgm:spPr/>
      <dgm:t>
        <a:bodyPr/>
        <a:lstStyle/>
        <a:p>
          <a:r>
            <a:rPr lang="en-US" dirty="0"/>
            <a:t>Parent Partner / Navigator</a:t>
          </a:r>
        </a:p>
      </dgm:t>
    </dgm:pt>
    <dgm:pt modelId="{7DCD9606-07FC-4ADB-8D51-C932DBF34A3F}" type="parTrans" cxnId="{69AEF1AA-05AA-4633-8F40-095E49C97A51}">
      <dgm:prSet/>
      <dgm:spPr/>
      <dgm:t>
        <a:bodyPr/>
        <a:lstStyle/>
        <a:p>
          <a:endParaRPr lang="en-US"/>
        </a:p>
      </dgm:t>
    </dgm:pt>
    <dgm:pt modelId="{AB477273-A7B0-4066-9E8A-0FDBC084199A}" type="sibTrans" cxnId="{69AEF1AA-05AA-4633-8F40-095E49C97A51}">
      <dgm:prSet/>
      <dgm:spPr/>
      <dgm:t>
        <a:bodyPr/>
        <a:lstStyle/>
        <a:p>
          <a:endParaRPr lang="en-US"/>
        </a:p>
      </dgm:t>
    </dgm:pt>
    <dgm:pt modelId="{3AA26FE0-D4CC-42DF-A130-6FE2234C913D}">
      <dgm:prSet/>
      <dgm:spPr/>
      <dgm:t>
        <a:bodyPr/>
        <a:lstStyle/>
        <a:p>
          <a:r>
            <a:rPr lang="en-US" dirty="0"/>
            <a:t>Facilitation / IEP Facilitation – Basic and Advanced</a:t>
          </a:r>
        </a:p>
      </dgm:t>
    </dgm:pt>
    <dgm:pt modelId="{E3E15865-6EFE-4262-8187-CC9E3FD5E20F}" type="parTrans" cxnId="{DDED07CD-33E9-4CA4-AB70-4EC7BE5375A0}">
      <dgm:prSet/>
      <dgm:spPr/>
      <dgm:t>
        <a:bodyPr/>
        <a:lstStyle/>
        <a:p>
          <a:endParaRPr lang="en-US"/>
        </a:p>
      </dgm:t>
    </dgm:pt>
    <dgm:pt modelId="{E01D11AD-A9D7-4CEF-B3FA-795848D8E8AF}" type="sibTrans" cxnId="{DDED07CD-33E9-4CA4-AB70-4EC7BE5375A0}">
      <dgm:prSet/>
      <dgm:spPr/>
      <dgm:t>
        <a:bodyPr/>
        <a:lstStyle/>
        <a:p>
          <a:endParaRPr lang="en-US"/>
        </a:p>
      </dgm:t>
    </dgm:pt>
    <dgm:pt modelId="{C8B47658-22DB-4759-88EA-310E77B9F0F6}">
      <dgm:prSet/>
      <dgm:spPr/>
      <dgm:t>
        <a:bodyPr/>
        <a:lstStyle/>
        <a:p>
          <a:r>
            <a:rPr lang="en-US" dirty="0"/>
            <a:t>Conflict Coaching / Consultation – Basic and Advanced</a:t>
          </a:r>
        </a:p>
      </dgm:t>
    </dgm:pt>
    <dgm:pt modelId="{0A204459-9D22-426D-A44A-271E7881B8C4}" type="parTrans" cxnId="{CD49E88D-67DC-441E-B6D3-6564CB7EEE77}">
      <dgm:prSet/>
      <dgm:spPr/>
      <dgm:t>
        <a:bodyPr/>
        <a:lstStyle/>
        <a:p>
          <a:endParaRPr lang="en-US"/>
        </a:p>
      </dgm:t>
    </dgm:pt>
    <dgm:pt modelId="{E2D30328-C012-4CA6-9189-D6CE7AEBF5E3}" type="sibTrans" cxnId="{CD49E88D-67DC-441E-B6D3-6564CB7EEE77}">
      <dgm:prSet/>
      <dgm:spPr/>
      <dgm:t>
        <a:bodyPr/>
        <a:lstStyle/>
        <a:p>
          <a:endParaRPr lang="en-US"/>
        </a:p>
      </dgm:t>
    </dgm:pt>
    <dgm:pt modelId="{3FDC8EF0-1FB6-4108-AE73-CABBB32BB792}" type="pres">
      <dgm:prSet presAssocID="{18D9C8C0-0EB3-4E81-9DD9-8422E42D707C}" presName="root" presStyleCnt="0">
        <dgm:presLayoutVars>
          <dgm:dir/>
          <dgm:resizeHandles val="exact"/>
        </dgm:presLayoutVars>
      </dgm:prSet>
      <dgm:spPr/>
    </dgm:pt>
    <dgm:pt modelId="{81F8C0B2-8AED-494E-BA44-3256CE93D522}" type="pres">
      <dgm:prSet presAssocID="{6D7294A0-C475-4724-AA2D-2624E600554D}" presName="compNode" presStyleCnt="0"/>
      <dgm:spPr/>
    </dgm:pt>
    <dgm:pt modelId="{902183F7-1859-4A7E-B274-2AE5A590677F}" type="pres">
      <dgm:prSet presAssocID="{6D7294A0-C475-4724-AA2D-2624E600554D}" presName="bgRect" presStyleLbl="bgShp" presStyleIdx="0" presStyleCnt="4"/>
      <dgm:spPr/>
    </dgm:pt>
    <dgm:pt modelId="{0EF568BF-226C-40BF-8AE2-FC14B8937E80}" type="pres">
      <dgm:prSet presAssocID="{6D7294A0-C475-4724-AA2D-2624E600554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tialArts"/>
        </a:ext>
      </dgm:extLst>
    </dgm:pt>
    <dgm:pt modelId="{C6370A9E-7FF7-4128-ABD3-C9EE704B472D}" type="pres">
      <dgm:prSet presAssocID="{6D7294A0-C475-4724-AA2D-2624E600554D}" presName="spaceRect" presStyleCnt="0"/>
      <dgm:spPr/>
    </dgm:pt>
    <dgm:pt modelId="{14C189D7-C9DB-45C8-A27F-7686E9C070CA}" type="pres">
      <dgm:prSet presAssocID="{6D7294A0-C475-4724-AA2D-2624E600554D}" presName="parTx" presStyleLbl="revTx" presStyleIdx="0" presStyleCnt="4">
        <dgm:presLayoutVars>
          <dgm:chMax val="0"/>
          <dgm:chPref val="0"/>
        </dgm:presLayoutVars>
      </dgm:prSet>
      <dgm:spPr/>
    </dgm:pt>
    <dgm:pt modelId="{D4DE2478-6B74-448B-BDB8-FD31BF84BAED}" type="pres">
      <dgm:prSet presAssocID="{5B0BBF1A-C126-436A-B1C2-3D27E5928FFC}" presName="sibTrans" presStyleCnt="0"/>
      <dgm:spPr/>
    </dgm:pt>
    <dgm:pt modelId="{555B463B-1C67-429D-8448-10D66A9A8A9D}" type="pres">
      <dgm:prSet presAssocID="{A88B8D94-83D4-42EA-BE47-75CDC2C22BDF}" presName="compNode" presStyleCnt="0"/>
      <dgm:spPr/>
    </dgm:pt>
    <dgm:pt modelId="{CB8DE9D2-9928-4746-B44E-C0128972F7D5}" type="pres">
      <dgm:prSet presAssocID="{A88B8D94-83D4-42EA-BE47-75CDC2C22BDF}" presName="bgRect" presStyleLbl="bgShp" presStyleIdx="1" presStyleCnt="4"/>
      <dgm:spPr/>
    </dgm:pt>
    <dgm:pt modelId="{D21777FB-2895-4155-8920-C8A76877FFA8}" type="pres">
      <dgm:prSet presAssocID="{A88B8D94-83D4-42EA-BE47-75CDC2C22B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4E66841A-DCC7-4C97-B2C0-7CE58DCEA6EE}" type="pres">
      <dgm:prSet presAssocID="{A88B8D94-83D4-42EA-BE47-75CDC2C22BDF}" presName="spaceRect" presStyleCnt="0"/>
      <dgm:spPr/>
    </dgm:pt>
    <dgm:pt modelId="{31050DAD-EDF5-4136-9E6D-E4C4483AD8C2}" type="pres">
      <dgm:prSet presAssocID="{A88B8D94-83D4-42EA-BE47-75CDC2C22BDF}" presName="parTx" presStyleLbl="revTx" presStyleIdx="1" presStyleCnt="4">
        <dgm:presLayoutVars>
          <dgm:chMax val="0"/>
          <dgm:chPref val="0"/>
        </dgm:presLayoutVars>
      </dgm:prSet>
      <dgm:spPr/>
    </dgm:pt>
    <dgm:pt modelId="{D502400C-08DB-4A0B-9655-589E11AD2A83}" type="pres">
      <dgm:prSet presAssocID="{AB477273-A7B0-4066-9E8A-0FDBC084199A}" presName="sibTrans" presStyleCnt="0"/>
      <dgm:spPr/>
    </dgm:pt>
    <dgm:pt modelId="{FB653166-CBF6-4A6E-92E3-007FB89066E8}" type="pres">
      <dgm:prSet presAssocID="{3AA26FE0-D4CC-42DF-A130-6FE2234C913D}" presName="compNode" presStyleCnt="0"/>
      <dgm:spPr/>
    </dgm:pt>
    <dgm:pt modelId="{730828B1-9BBE-48A8-8656-E87B1D5BBEC8}" type="pres">
      <dgm:prSet presAssocID="{3AA26FE0-D4CC-42DF-A130-6FE2234C913D}" presName="bgRect" presStyleLbl="bgShp" presStyleIdx="2" presStyleCnt="4"/>
      <dgm:spPr/>
    </dgm:pt>
    <dgm:pt modelId="{40D4DEC5-28E7-4A17-B934-FB5B8A9EFD72}" type="pres">
      <dgm:prSet presAssocID="{3AA26FE0-D4CC-42DF-A130-6FE2234C913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61D8BB05-2FA6-4C0C-ADBE-826C2AD5AC08}" type="pres">
      <dgm:prSet presAssocID="{3AA26FE0-D4CC-42DF-A130-6FE2234C913D}" presName="spaceRect" presStyleCnt="0"/>
      <dgm:spPr/>
    </dgm:pt>
    <dgm:pt modelId="{5507F8C5-9869-4133-9781-B7E99A48D770}" type="pres">
      <dgm:prSet presAssocID="{3AA26FE0-D4CC-42DF-A130-6FE2234C913D}" presName="parTx" presStyleLbl="revTx" presStyleIdx="2" presStyleCnt="4">
        <dgm:presLayoutVars>
          <dgm:chMax val="0"/>
          <dgm:chPref val="0"/>
        </dgm:presLayoutVars>
      </dgm:prSet>
      <dgm:spPr/>
    </dgm:pt>
    <dgm:pt modelId="{59ECBF29-C58D-4614-9704-3C1436C9EAAE}" type="pres">
      <dgm:prSet presAssocID="{E01D11AD-A9D7-4CEF-B3FA-795848D8E8AF}" presName="sibTrans" presStyleCnt="0"/>
      <dgm:spPr/>
    </dgm:pt>
    <dgm:pt modelId="{EF6F881A-AB07-43B0-89B0-942FCB3FD5FB}" type="pres">
      <dgm:prSet presAssocID="{C8B47658-22DB-4759-88EA-310E77B9F0F6}" presName="compNode" presStyleCnt="0"/>
      <dgm:spPr/>
    </dgm:pt>
    <dgm:pt modelId="{93559418-BB10-49AB-A419-B9A3A2659BDF}" type="pres">
      <dgm:prSet presAssocID="{C8B47658-22DB-4759-88EA-310E77B9F0F6}" presName="bgRect" presStyleLbl="bgShp" presStyleIdx="3" presStyleCnt="4"/>
      <dgm:spPr/>
    </dgm:pt>
    <dgm:pt modelId="{EA796C63-820D-48E6-8F46-A59B9D948CC4}" type="pres">
      <dgm:prSet presAssocID="{C8B47658-22DB-4759-88EA-310E77B9F0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314A5347-EBA8-4696-B65B-DA9BA3BDDD84}" type="pres">
      <dgm:prSet presAssocID="{C8B47658-22DB-4759-88EA-310E77B9F0F6}" presName="spaceRect" presStyleCnt="0"/>
      <dgm:spPr/>
    </dgm:pt>
    <dgm:pt modelId="{6ED2CEBD-BD0A-42B5-8A88-8CD1356AA2A7}" type="pres">
      <dgm:prSet presAssocID="{C8B47658-22DB-4759-88EA-310E77B9F0F6}" presName="parTx" presStyleLbl="revTx" presStyleIdx="3" presStyleCnt="4">
        <dgm:presLayoutVars>
          <dgm:chMax val="0"/>
          <dgm:chPref val="0"/>
        </dgm:presLayoutVars>
      </dgm:prSet>
      <dgm:spPr/>
    </dgm:pt>
  </dgm:ptLst>
  <dgm:cxnLst>
    <dgm:cxn modelId="{42BA3C0A-E07A-4E81-9B13-85A812D2121B}" type="presOf" srcId="{18D9C8C0-0EB3-4E81-9DD9-8422E42D707C}" destId="{3FDC8EF0-1FB6-4108-AE73-CABBB32BB792}" srcOrd="0" destOrd="0" presId="urn:microsoft.com/office/officeart/2018/2/layout/IconVerticalSolidList"/>
    <dgm:cxn modelId="{6DFCDF0E-4FC0-4BB7-8E38-CB76D48E1892}" type="presOf" srcId="{A88B8D94-83D4-42EA-BE47-75CDC2C22BDF}" destId="{31050DAD-EDF5-4136-9E6D-E4C4483AD8C2}" srcOrd="0" destOrd="0" presId="urn:microsoft.com/office/officeart/2018/2/layout/IconVerticalSolidList"/>
    <dgm:cxn modelId="{D1C99E14-A3C8-4D17-B25B-ECFCA6810756}" srcId="{18D9C8C0-0EB3-4E81-9DD9-8422E42D707C}" destId="{6D7294A0-C475-4724-AA2D-2624E600554D}" srcOrd="0" destOrd="0" parTransId="{2E8763C9-A8E7-4A68-8D4E-49CBC6EA1CED}" sibTransId="{5B0BBF1A-C126-436A-B1C2-3D27E5928FFC}"/>
    <dgm:cxn modelId="{E3C0BC4B-B2E4-411C-901F-9A8E1BA38108}" type="presOf" srcId="{6D7294A0-C475-4724-AA2D-2624E600554D}" destId="{14C189D7-C9DB-45C8-A27F-7686E9C070CA}" srcOrd="0" destOrd="0" presId="urn:microsoft.com/office/officeart/2018/2/layout/IconVerticalSolidList"/>
    <dgm:cxn modelId="{CD49E88D-67DC-441E-B6D3-6564CB7EEE77}" srcId="{18D9C8C0-0EB3-4E81-9DD9-8422E42D707C}" destId="{C8B47658-22DB-4759-88EA-310E77B9F0F6}" srcOrd="3" destOrd="0" parTransId="{0A204459-9D22-426D-A44A-271E7881B8C4}" sibTransId="{E2D30328-C012-4CA6-9189-D6CE7AEBF5E3}"/>
    <dgm:cxn modelId="{69AEF1AA-05AA-4633-8F40-095E49C97A51}" srcId="{18D9C8C0-0EB3-4E81-9DD9-8422E42D707C}" destId="{A88B8D94-83D4-42EA-BE47-75CDC2C22BDF}" srcOrd="1" destOrd="0" parTransId="{7DCD9606-07FC-4ADB-8D51-C932DBF34A3F}" sibTransId="{AB477273-A7B0-4066-9E8A-0FDBC084199A}"/>
    <dgm:cxn modelId="{55709EBB-3835-4A46-8951-434E1151C2A7}" type="presOf" srcId="{C8B47658-22DB-4759-88EA-310E77B9F0F6}" destId="{6ED2CEBD-BD0A-42B5-8A88-8CD1356AA2A7}" srcOrd="0" destOrd="0" presId="urn:microsoft.com/office/officeart/2018/2/layout/IconVerticalSolidList"/>
    <dgm:cxn modelId="{E7BA59C7-ECF9-4218-A85E-254F970E8314}" type="presOf" srcId="{3AA26FE0-D4CC-42DF-A130-6FE2234C913D}" destId="{5507F8C5-9869-4133-9781-B7E99A48D770}" srcOrd="0" destOrd="0" presId="urn:microsoft.com/office/officeart/2018/2/layout/IconVerticalSolidList"/>
    <dgm:cxn modelId="{DDED07CD-33E9-4CA4-AB70-4EC7BE5375A0}" srcId="{18D9C8C0-0EB3-4E81-9DD9-8422E42D707C}" destId="{3AA26FE0-D4CC-42DF-A130-6FE2234C913D}" srcOrd="2" destOrd="0" parTransId="{E3E15865-6EFE-4262-8187-CC9E3FD5E20F}" sibTransId="{E01D11AD-A9D7-4CEF-B3FA-795848D8E8AF}"/>
    <dgm:cxn modelId="{47599397-C8B0-4472-8454-EAA1EC9C79ED}" type="presParOf" srcId="{3FDC8EF0-1FB6-4108-AE73-CABBB32BB792}" destId="{81F8C0B2-8AED-494E-BA44-3256CE93D522}" srcOrd="0" destOrd="0" presId="urn:microsoft.com/office/officeart/2018/2/layout/IconVerticalSolidList"/>
    <dgm:cxn modelId="{4A45AC02-158A-4F45-83A5-83C8D4F73280}" type="presParOf" srcId="{81F8C0B2-8AED-494E-BA44-3256CE93D522}" destId="{902183F7-1859-4A7E-B274-2AE5A590677F}" srcOrd="0" destOrd="0" presId="urn:microsoft.com/office/officeart/2018/2/layout/IconVerticalSolidList"/>
    <dgm:cxn modelId="{82302BF6-64CB-4A86-A686-CD7911D4156B}" type="presParOf" srcId="{81F8C0B2-8AED-494E-BA44-3256CE93D522}" destId="{0EF568BF-226C-40BF-8AE2-FC14B8937E80}" srcOrd="1" destOrd="0" presId="urn:microsoft.com/office/officeart/2018/2/layout/IconVerticalSolidList"/>
    <dgm:cxn modelId="{909B84EC-BCB2-4D53-A711-4D466FAC9B60}" type="presParOf" srcId="{81F8C0B2-8AED-494E-BA44-3256CE93D522}" destId="{C6370A9E-7FF7-4128-ABD3-C9EE704B472D}" srcOrd="2" destOrd="0" presId="urn:microsoft.com/office/officeart/2018/2/layout/IconVerticalSolidList"/>
    <dgm:cxn modelId="{E4E628B1-5FDC-4AA0-87C4-7DBF045AD608}" type="presParOf" srcId="{81F8C0B2-8AED-494E-BA44-3256CE93D522}" destId="{14C189D7-C9DB-45C8-A27F-7686E9C070CA}" srcOrd="3" destOrd="0" presId="urn:microsoft.com/office/officeart/2018/2/layout/IconVerticalSolidList"/>
    <dgm:cxn modelId="{4358C00E-E109-4C34-BD68-504998C16F45}" type="presParOf" srcId="{3FDC8EF0-1FB6-4108-AE73-CABBB32BB792}" destId="{D4DE2478-6B74-448B-BDB8-FD31BF84BAED}" srcOrd="1" destOrd="0" presId="urn:microsoft.com/office/officeart/2018/2/layout/IconVerticalSolidList"/>
    <dgm:cxn modelId="{2CC43054-5369-426A-8140-C1DF4545A824}" type="presParOf" srcId="{3FDC8EF0-1FB6-4108-AE73-CABBB32BB792}" destId="{555B463B-1C67-429D-8448-10D66A9A8A9D}" srcOrd="2" destOrd="0" presId="urn:microsoft.com/office/officeart/2018/2/layout/IconVerticalSolidList"/>
    <dgm:cxn modelId="{27CC167C-B804-41B6-B659-B21B3C5D47CC}" type="presParOf" srcId="{555B463B-1C67-429D-8448-10D66A9A8A9D}" destId="{CB8DE9D2-9928-4746-B44E-C0128972F7D5}" srcOrd="0" destOrd="0" presId="urn:microsoft.com/office/officeart/2018/2/layout/IconVerticalSolidList"/>
    <dgm:cxn modelId="{179F7C92-3C55-4182-AD74-BD4B967C954C}" type="presParOf" srcId="{555B463B-1C67-429D-8448-10D66A9A8A9D}" destId="{D21777FB-2895-4155-8920-C8A76877FFA8}" srcOrd="1" destOrd="0" presId="urn:microsoft.com/office/officeart/2018/2/layout/IconVerticalSolidList"/>
    <dgm:cxn modelId="{2C1AD8C2-FFFC-4ED3-973B-FC7D85211A23}" type="presParOf" srcId="{555B463B-1C67-429D-8448-10D66A9A8A9D}" destId="{4E66841A-DCC7-4C97-B2C0-7CE58DCEA6EE}" srcOrd="2" destOrd="0" presId="urn:microsoft.com/office/officeart/2018/2/layout/IconVerticalSolidList"/>
    <dgm:cxn modelId="{81555BBF-13D6-4B1B-811C-526B2B3EEA62}" type="presParOf" srcId="{555B463B-1C67-429D-8448-10D66A9A8A9D}" destId="{31050DAD-EDF5-4136-9E6D-E4C4483AD8C2}" srcOrd="3" destOrd="0" presId="urn:microsoft.com/office/officeart/2018/2/layout/IconVerticalSolidList"/>
    <dgm:cxn modelId="{0F4D3569-8E4C-42EE-A791-A504618EE416}" type="presParOf" srcId="{3FDC8EF0-1FB6-4108-AE73-CABBB32BB792}" destId="{D502400C-08DB-4A0B-9655-589E11AD2A83}" srcOrd="3" destOrd="0" presId="urn:microsoft.com/office/officeart/2018/2/layout/IconVerticalSolidList"/>
    <dgm:cxn modelId="{48B87B4A-0332-4199-A501-93688459C47B}" type="presParOf" srcId="{3FDC8EF0-1FB6-4108-AE73-CABBB32BB792}" destId="{FB653166-CBF6-4A6E-92E3-007FB89066E8}" srcOrd="4" destOrd="0" presId="urn:microsoft.com/office/officeart/2018/2/layout/IconVerticalSolidList"/>
    <dgm:cxn modelId="{948EDE7E-B61A-4550-9196-F487900D294A}" type="presParOf" srcId="{FB653166-CBF6-4A6E-92E3-007FB89066E8}" destId="{730828B1-9BBE-48A8-8656-E87B1D5BBEC8}" srcOrd="0" destOrd="0" presId="urn:microsoft.com/office/officeart/2018/2/layout/IconVerticalSolidList"/>
    <dgm:cxn modelId="{28385C98-52C3-49D5-9D01-86B71C48CA23}" type="presParOf" srcId="{FB653166-CBF6-4A6E-92E3-007FB89066E8}" destId="{40D4DEC5-28E7-4A17-B934-FB5B8A9EFD72}" srcOrd="1" destOrd="0" presId="urn:microsoft.com/office/officeart/2018/2/layout/IconVerticalSolidList"/>
    <dgm:cxn modelId="{25392B90-AA9E-4056-87ED-1A5E6FE18557}" type="presParOf" srcId="{FB653166-CBF6-4A6E-92E3-007FB89066E8}" destId="{61D8BB05-2FA6-4C0C-ADBE-826C2AD5AC08}" srcOrd="2" destOrd="0" presId="urn:microsoft.com/office/officeart/2018/2/layout/IconVerticalSolidList"/>
    <dgm:cxn modelId="{593E6FF7-5EFE-4B7C-863C-57EB1FD2BF46}" type="presParOf" srcId="{FB653166-CBF6-4A6E-92E3-007FB89066E8}" destId="{5507F8C5-9869-4133-9781-B7E99A48D770}" srcOrd="3" destOrd="0" presId="urn:microsoft.com/office/officeart/2018/2/layout/IconVerticalSolidList"/>
    <dgm:cxn modelId="{B5D357D2-EB3D-4D3E-BA4D-1CEB8C6BBF32}" type="presParOf" srcId="{3FDC8EF0-1FB6-4108-AE73-CABBB32BB792}" destId="{59ECBF29-C58D-4614-9704-3C1436C9EAAE}" srcOrd="5" destOrd="0" presId="urn:microsoft.com/office/officeart/2018/2/layout/IconVerticalSolidList"/>
    <dgm:cxn modelId="{E4144CEE-9D2E-4C2D-9A80-AAE2D5CA5407}" type="presParOf" srcId="{3FDC8EF0-1FB6-4108-AE73-CABBB32BB792}" destId="{EF6F881A-AB07-43B0-89B0-942FCB3FD5FB}" srcOrd="6" destOrd="0" presId="urn:microsoft.com/office/officeart/2018/2/layout/IconVerticalSolidList"/>
    <dgm:cxn modelId="{5D08CBE7-A4CF-44C5-8035-7E7107D33C5F}" type="presParOf" srcId="{EF6F881A-AB07-43B0-89B0-942FCB3FD5FB}" destId="{93559418-BB10-49AB-A419-B9A3A2659BDF}" srcOrd="0" destOrd="0" presId="urn:microsoft.com/office/officeart/2018/2/layout/IconVerticalSolidList"/>
    <dgm:cxn modelId="{66F9A9B5-9826-499C-A7D7-4E21F6FA0602}" type="presParOf" srcId="{EF6F881A-AB07-43B0-89B0-942FCB3FD5FB}" destId="{EA796C63-820D-48E6-8F46-A59B9D948CC4}" srcOrd="1" destOrd="0" presId="urn:microsoft.com/office/officeart/2018/2/layout/IconVerticalSolidList"/>
    <dgm:cxn modelId="{4DA2F406-F9B3-46F1-A3E3-B08E4205901A}" type="presParOf" srcId="{EF6F881A-AB07-43B0-89B0-942FCB3FD5FB}" destId="{314A5347-EBA8-4696-B65B-DA9BA3BDDD84}" srcOrd="2" destOrd="0" presId="urn:microsoft.com/office/officeart/2018/2/layout/IconVerticalSolidList"/>
    <dgm:cxn modelId="{44038B2B-FBE6-41F1-BAB3-32B1D3F084CF}" type="presParOf" srcId="{EF6F881A-AB07-43B0-89B0-942FCB3FD5FB}" destId="{6ED2CEBD-BD0A-42B5-8A88-8CD1356AA2A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BEDCD3-728E-4AAA-B196-1D46BD8CBB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E47533B-3B4D-497C-838D-D5AA23CD835C}">
      <dgm:prSet/>
      <dgm:spPr/>
      <dgm:t>
        <a:bodyPr/>
        <a:lstStyle/>
        <a:p>
          <a:r>
            <a:rPr lang="en-US"/>
            <a:t>System Design and Implementation</a:t>
          </a:r>
        </a:p>
      </dgm:t>
    </dgm:pt>
    <dgm:pt modelId="{4649C01D-DD3A-4256-B438-4255949758A2}" type="parTrans" cxnId="{D73C53A3-5730-45FB-B39F-5B4C274616F1}">
      <dgm:prSet/>
      <dgm:spPr/>
      <dgm:t>
        <a:bodyPr/>
        <a:lstStyle/>
        <a:p>
          <a:endParaRPr lang="en-US"/>
        </a:p>
      </dgm:t>
    </dgm:pt>
    <dgm:pt modelId="{DC5F2885-CEFE-4754-BCA8-98B0362B5671}" type="sibTrans" cxnId="{D73C53A3-5730-45FB-B39F-5B4C274616F1}">
      <dgm:prSet/>
      <dgm:spPr/>
      <dgm:t>
        <a:bodyPr/>
        <a:lstStyle/>
        <a:p>
          <a:endParaRPr lang="en-US"/>
        </a:p>
      </dgm:t>
    </dgm:pt>
    <dgm:pt modelId="{21D9D9D6-3B81-435A-89CF-E4F877BAA871}">
      <dgm:prSet/>
      <dgm:spPr/>
      <dgm:t>
        <a:bodyPr/>
        <a:lstStyle/>
        <a:p>
          <a:r>
            <a:rPr lang="en-US"/>
            <a:t>Basic and Advanced Mediation</a:t>
          </a:r>
        </a:p>
      </dgm:t>
    </dgm:pt>
    <dgm:pt modelId="{391C5CAF-D8CD-48E1-A89D-5D7AF9CAB506}" type="parTrans" cxnId="{97E08970-A6FF-4899-99E0-6669B54F1624}">
      <dgm:prSet/>
      <dgm:spPr/>
      <dgm:t>
        <a:bodyPr/>
        <a:lstStyle/>
        <a:p>
          <a:endParaRPr lang="en-US"/>
        </a:p>
      </dgm:t>
    </dgm:pt>
    <dgm:pt modelId="{BA0F6F66-0317-49B1-8842-2A733D727496}" type="sibTrans" cxnId="{97E08970-A6FF-4899-99E0-6669B54F1624}">
      <dgm:prSet/>
      <dgm:spPr/>
      <dgm:t>
        <a:bodyPr/>
        <a:lstStyle/>
        <a:p>
          <a:endParaRPr lang="en-US"/>
        </a:p>
      </dgm:t>
    </dgm:pt>
    <dgm:pt modelId="{8FC8D721-EC7C-4BEA-BF9B-D12C50BD1078}">
      <dgm:prSet/>
      <dgm:spPr/>
      <dgm:t>
        <a:bodyPr/>
        <a:lstStyle/>
        <a:p>
          <a:r>
            <a:rPr lang="en-US"/>
            <a:t>Interest-Based Approach</a:t>
          </a:r>
        </a:p>
      </dgm:t>
    </dgm:pt>
    <dgm:pt modelId="{FEFBCF82-95B3-4D4B-91F3-EF1592F47A95}" type="parTrans" cxnId="{8C8D88EF-D433-49CE-9EF0-B9423E337D67}">
      <dgm:prSet/>
      <dgm:spPr/>
      <dgm:t>
        <a:bodyPr/>
        <a:lstStyle/>
        <a:p>
          <a:endParaRPr lang="en-US"/>
        </a:p>
      </dgm:t>
    </dgm:pt>
    <dgm:pt modelId="{859534E8-888F-4ABC-AD4C-F4193CE912EA}" type="sibTrans" cxnId="{8C8D88EF-D433-49CE-9EF0-B9423E337D67}">
      <dgm:prSet/>
      <dgm:spPr/>
      <dgm:t>
        <a:bodyPr/>
        <a:lstStyle/>
        <a:p>
          <a:endParaRPr lang="en-US"/>
        </a:p>
      </dgm:t>
    </dgm:pt>
    <dgm:pt modelId="{242B5176-F29F-4F68-9FE4-87DDCB935EA8}">
      <dgm:prSet/>
      <dgm:spPr/>
      <dgm:t>
        <a:bodyPr/>
        <a:lstStyle/>
        <a:p>
          <a:r>
            <a:rPr lang="en-US"/>
            <a:t>Interpersonal / Narrative Approach</a:t>
          </a:r>
        </a:p>
      </dgm:t>
    </dgm:pt>
    <dgm:pt modelId="{C9575C7A-CE3B-4031-83EA-CCA0924BC66C}" type="parTrans" cxnId="{BA888D92-D58D-4370-A2F7-9D1A0ACFD575}">
      <dgm:prSet/>
      <dgm:spPr/>
      <dgm:t>
        <a:bodyPr/>
        <a:lstStyle/>
        <a:p>
          <a:endParaRPr lang="en-US"/>
        </a:p>
      </dgm:t>
    </dgm:pt>
    <dgm:pt modelId="{A56F5EC2-1DFF-439B-8E15-7D9A4B58A85F}" type="sibTrans" cxnId="{BA888D92-D58D-4370-A2F7-9D1A0ACFD575}">
      <dgm:prSet/>
      <dgm:spPr/>
      <dgm:t>
        <a:bodyPr/>
        <a:lstStyle/>
        <a:p>
          <a:endParaRPr lang="en-US"/>
        </a:p>
      </dgm:t>
    </dgm:pt>
    <dgm:pt modelId="{A43E8BDD-8311-494C-A652-895A66C66B58}">
      <dgm:prSet/>
      <dgm:spPr/>
      <dgm:t>
        <a:bodyPr/>
        <a:lstStyle/>
        <a:p>
          <a:r>
            <a:rPr lang="en-US"/>
            <a:t>Shuttle</a:t>
          </a:r>
        </a:p>
      </dgm:t>
    </dgm:pt>
    <dgm:pt modelId="{B4CCF9BD-9895-49E3-A1FC-0CD58CE5BAFF}" type="parTrans" cxnId="{70A24E8A-413C-45E6-BCC6-7801E0281F51}">
      <dgm:prSet/>
      <dgm:spPr/>
      <dgm:t>
        <a:bodyPr/>
        <a:lstStyle/>
        <a:p>
          <a:endParaRPr lang="en-US"/>
        </a:p>
      </dgm:t>
    </dgm:pt>
    <dgm:pt modelId="{8FD9419A-9C8A-4F3F-AFEE-3E7027A5A70B}" type="sibTrans" cxnId="{70A24E8A-413C-45E6-BCC6-7801E0281F51}">
      <dgm:prSet/>
      <dgm:spPr/>
      <dgm:t>
        <a:bodyPr/>
        <a:lstStyle/>
        <a:p>
          <a:endParaRPr lang="en-US"/>
        </a:p>
      </dgm:t>
    </dgm:pt>
    <dgm:pt modelId="{DBAA33D7-EF5D-4454-834A-24F44414C4CC}">
      <dgm:prSet/>
      <dgm:spPr/>
      <dgm:t>
        <a:bodyPr/>
        <a:lstStyle/>
        <a:p>
          <a:r>
            <a:rPr lang="en-US"/>
            <a:t>Advanced Facilitation</a:t>
          </a:r>
        </a:p>
      </dgm:t>
    </dgm:pt>
    <dgm:pt modelId="{9098560C-2C1D-408C-8096-3E29A4733801}" type="parTrans" cxnId="{788E90D2-7550-44A2-8E6D-0D149604411D}">
      <dgm:prSet/>
      <dgm:spPr/>
      <dgm:t>
        <a:bodyPr/>
        <a:lstStyle/>
        <a:p>
          <a:endParaRPr lang="en-US"/>
        </a:p>
      </dgm:t>
    </dgm:pt>
    <dgm:pt modelId="{A356C6CC-8C6C-4952-BEAF-DA9AEF742BB9}" type="sibTrans" cxnId="{788E90D2-7550-44A2-8E6D-0D149604411D}">
      <dgm:prSet/>
      <dgm:spPr/>
      <dgm:t>
        <a:bodyPr/>
        <a:lstStyle/>
        <a:p>
          <a:endParaRPr lang="en-US"/>
        </a:p>
      </dgm:t>
    </dgm:pt>
    <dgm:pt modelId="{3CBFD38E-7F1D-4AC1-B417-D2CF6E061FEF}">
      <dgm:prSet/>
      <dgm:spPr/>
      <dgm:t>
        <a:bodyPr/>
        <a:lstStyle/>
        <a:p>
          <a:r>
            <a:rPr lang="en-US"/>
            <a:t>Advanced Conflict Coaching</a:t>
          </a:r>
        </a:p>
      </dgm:t>
    </dgm:pt>
    <dgm:pt modelId="{382E00E1-6BA9-4341-8C9E-1EF5B0658749}" type="parTrans" cxnId="{891A7005-0649-4862-87CC-A78BEA868255}">
      <dgm:prSet/>
      <dgm:spPr/>
      <dgm:t>
        <a:bodyPr/>
        <a:lstStyle/>
        <a:p>
          <a:endParaRPr lang="en-US"/>
        </a:p>
      </dgm:t>
    </dgm:pt>
    <dgm:pt modelId="{938D9B0D-0CF7-4378-A553-0273DF1AB5AA}" type="sibTrans" cxnId="{891A7005-0649-4862-87CC-A78BEA868255}">
      <dgm:prSet/>
      <dgm:spPr/>
      <dgm:t>
        <a:bodyPr/>
        <a:lstStyle/>
        <a:p>
          <a:endParaRPr lang="en-US"/>
        </a:p>
      </dgm:t>
    </dgm:pt>
    <dgm:pt modelId="{60A00BE3-EBB3-4B3E-A85F-A0CAF2B2BC38}" type="pres">
      <dgm:prSet presAssocID="{C3BEDCD3-728E-4AAA-B196-1D46BD8CBBD0}" presName="root" presStyleCnt="0">
        <dgm:presLayoutVars>
          <dgm:dir/>
          <dgm:resizeHandles val="exact"/>
        </dgm:presLayoutVars>
      </dgm:prSet>
      <dgm:spPr/>
    </dgm:pt>
    <dgm:pt modelId="{16FB85CF-953D-4D11-B7D5-EA3D5744B2C2}" type="pres">
      <dgm:prSet presAssocID="{5E47533B-3B4D-497C-838D-D5AA23CD835C}" presName="compNode" presStyleCnt="0"/>
      <dgm:spPr/>
    </dgm:pt>
    <dgm:pt modelId="{245A982E-1EA2-47BD-9963-54C8E40B67A9}" type="pres">
      <dgm:prSet presAssocID="{5E47533B-3B4D-497C-838D-D5AA23CD835C}" presName="bgRect" presStyleLbl="bgShp" presStyleIdx="0" presStyleCnt="4"/>
      <dgm:spPr/>
    </dgm:pt>
    <dgm:pt modelId="{3C7148EE-EF14-4074-84D9-2213B728372A}" type="pres">
      <dgm:prSet presAssocID="{5E47533B-3B4D-497C-838D-D5AA23CD835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rcular Flowchart"/>
        </a:ext>
      </dgm:extLst>
    </dgm:pt>
    <dgm:pt modelId="{F35D8A0A-9682-4DF4-9C5A-D681D5B53A03}" type="pres">
      <dgm:prSet presAssocID="{5E47533B-3B4D-497C-838D-D5AA23CD835C}" presName="spaceRect" presStyleCnt="0"/>
      <dgm:spPr/>
    </dgm:pt>
    <dgm:pt modelId="{2FE37DD4-6255-43D4-87DC-D2067BB966B4}" type="pres">
      <dgm:prSet presAssocID="{5E47533B-3B4D-497C-838D-D5AA23CD835C}" presName="parTx" presStyleLbl="revTx" presStyleIdx="0" presStyleCnt="5">
        <dgm:presLayoutVars>
          <dgm:chMax val="0"/>
          <dgm:chPref val="0"/>
        </dgm:presLayoutVars>
      </dgm:prSet>
      <dgm:spPr/>
    </dgm:pt>
    <dgm:pt modelId="{10C8932E-AEB7-4DCD-AF98-E50AA3470712}" type="pres">
      <dgm:prSet presAssocID="{DC5F2885-CEFE-4754-BCA8-98B0362B5671}" presName="sibTrans" presStyleCnt="0"/>
      <dgm:spPr/>
    </dgm:pt>
    <dgm:pt modelId="{A5B17F0D-A425-4B0B-9737-7BE27B19FDDC}" type="pres">
      <dgm:prSet presAssocID="{21D9D9D6-3B81-435A-89CF-E4F877BAA871}" presName="compNode" presStyleCnt="0"/>
      <dgm:spPr/>
    </dgm:pt>
    <dgm:pt modelId="{DA581A45-CA95-45B5-B573-C96788FEA8F0}" type="pres">
      <dgm:prSet presAssocID="{21D9D9D6-3B81-435A-89CF-E4F877BAA871}" presName="bgRect" presStyleLbl="bgShp" presStyleIdx="1" presStyleCnt="4"/>
      <dgm:spPr/>
    </dgm:pt>
    <dgm:pt modelId="{D850F75E-24EF-4948-98A7-07F97B1252A6}" type="pres">
      <dgm:prSet presAssocID="{21D9D9D6-3B81-435A-89CF-E4F877BAA8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7281C23-0248-4388-86AC-C2A18D72EE6E}" type="pres">
      <dgm:prSet presAssocID="{21D9D9D6-3B81-435A-89CF-E4F877BAA871}" presName="spaceRect" presStyleCnt="0"/>
      <dgm:spPr/>
    </dgm:pt>
    <dgm:pt modelId="{5749905E-80AB-4927-B082-B626DEFC47AD}" type="pres">
      <dgm:prSet presAssocID="{21D9D9D6-3B81-435A-89CF-E4F877BAA871}" presName="parTx" presStyleLbl="revTx" presStyleIdx="1" presStyleCnt="5">
        <dgm:presLayoutVars>
          <dgm:chMax val="0"/>
          <dgm:chPref val="0"/>
        </dgm:presLayoutVars>
      </dgm:prSet>
      <dgm:spPr/>
    </dgm:pt>
    <dgm:pt modelId="{A76CD674-6594-4BE2-9B59-83299BA717D0}" type="pres">
      <dgm:prSet presAssocID="{21D9D9D6-3B81-435A-89CF-E4F877BAA871}" presName="desTx" presStyleLbl="revTx" presStyleIdx="2" presStyleCnt="5">
        <dgm:presLayoutVars/>
      </dgm:prSet>
      <dgm:spPr/>
    </dgm:pt>
    <dgm:pt modelId="{E159C8C0-881E-48CC-88B3-D4D85FFCB1A6}" type="pres">
      <dgm:prSet presAssocID="{BA0F6F66-0317-49B1-8842-2A733D727496}" presName="sibTrans" presStyleCnt="0"/>
      <dgm:spPr/>
    </dgm:pt>
    <dgm:pt modelId="{0DE855F3-6EA1-4CC8-86C3-26F4DECCD93F}" type="pres">
      <dgm:prSet presAssocID="{DBAA33D7-EF5D-4454-834A-24F44414C4CC}" presName="compNode" presStyleCnt="0"/>
      <dgm:spPr/>
    </dgm:pt>
    <dgm:pt modelId="{5E18D10F-67C1-473F-B272-6A0552B00FD0}" type="pres">
      <dgm:prSet presAssocID="{DBAA33D7-EF5D-4454-834A-24F44414C4CC}" presName="bgRect" presStyleLbl="bgShp" presStyleIdx="2" presStyleCnt="4"/>
      <dgm:spPr/>
    </dgm:pt>
    <dgm:pt modelId="{1ECFA4B5-BEAC-4375-8E47-ECCB6169C7F8}" type="pres">
      <dgm:prSet presAssocID="{DBAA33D7-EF5D-4454-834A-24F44414C4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48662EBC-A8B4-4400-AF75-562747C0F618}" type="pres">
      <dgm:prSet presAssocID="{DBAA33D7-EF5D-4454-834A-24F44414C4CC}" presName="spaceRect" presStyleCnt="0"/>
      <dgm:spPr/>
    </dgm:pt>
    <dgm:pt modelId="{59F9477C-6411-4763-836D-19995DF22D92}" type="pres">
      <dgm:prSet presAssocID="{DBAA33D7-EF5D-4454-834A-24F44414C4CC}" presName="parTx" presStyleLbl="revTx" presStyleIdx="3" presStyleCnt="5">
        <dgm:presLayoutVars>
          <dgm:chMax val="0"/>
          <dgm:chPref val="0"/>
        </dgm:presLayoutVars>
      </dgm:prSet>
      <dgm:spPr/>
    </dgm:pt>
    <dgm:pt modelId="{E7152F3F-EB00-490E-96F7-3CA24772FBC7}" type="pres">
      <dgm:prSet presAssocID="{A356C6CC-8C6C-4952-BEAF-DA9AEF742BB9}" presName="sibTrans" presStyleCnt="0"/>
      <dgm:spPr/>
    </dgm:pt>
    <dgm:pt modelId="{DA09778E-F1A7-47BD-B561-17BEB37141D9}" type="pres">
      <dgm:prSet presAssocID="{3CBFD38E-7F1D-4AC1-B417-D2CF6E061FEF}" presName="compNode" presStyleCnt="0"/>
      <dgm:spPr/>
    </dgm:pt>
    <dgm:pt modelId="{BF036894-0654-4462-9FBA-5285C6E5F635}" type="pres">
      <dgm:prSet presAssocID="{3CBFD38E-7F1D-4AC1-B417-D2CF6E061FEF}" presName="bgRect" presStyleLbl="bgShp" presStyleIdx="3" presStyleCnt="4"/>
      <dgm:spPr/>
    </dgm:pt>
    <dgm:pt modelId="{394D9FFF-3DF3-4D18-B645-5D49F8C0A5B2}" type="pres">
      <dgm:prSet presAssocID="{3CBFD38E-7F1D-4AC1-B417-D2CF6E061FE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5C38DA77-6743-4EDD-A1A8-4E31C174E959}" type="pres">
      <dgm:prSet presAssocID="{3CBFD38E-7F1D-4AC1-B417-D2CF6E061FEF}" presName="spaceRect" presStyleCnt="0"/>
      <dgm:spPr/>
    </dgm:pt>
    <dgm:pt modelId="{5CEEBEC9-2AFC-4933-9725-2CC98178DB59}" type="pres">
      <dgm:prSet presAssocID="{3CBFD38E-7F1D-4AC1-B417-D2CF6E061FEF}" presName="parTx" presStyleLbl="revTx" presStyleIdx="4" presStyleCnt="5">
        <dgm:presLayoutVars>
          <dgm:chMax val="0"/>
          <dgm:chPref val="0"/>
        </dgm:presLayoutVars>
      </dgm:prSet>
      <dgm:spPr/>
    </dgm:pt>
  </dgm:ptLst>
  <dgm:cxnLst>
    <dgm:cxn modelId="{891A7005-0649-4862-87CC-A78BEA868255}" srcId="{C3BEDCD3-728E-4AAA-B196-1D46BD8CBBD0}" destId="{3CBFD38E-7F1D-4AC1-B417-D2CF6E061FEF}" srcOrd="3" destOrd="0" parTransId="{382E00E1-6BA9-4341-8C9E-1EF5B0658749}" sibTransId="{938D9B0D-0CF7-4378-A553-0273DF1AB5AA}"/>
    <dgm:cxn modelId="{C36C4909-2D78-4E09-B4B2-D93AB3D733D6}" type="presOf" srcId="{5E47533B-3B4D-497C-838D-D5AA23CD835C}" destId="{2FE37DD4-6255-43D4-87DC-D2067BB966B4}" srcOrd="0" destOrd="0" presId="urn:microsoft.com/office/officeart/2018/2/layout/IconVerticalSolidList"/>
    <dgm:cxn modelId="{EC208830-113D-4758-A984-C80B510CD58C}" type="presOf" srcId="{8FC8D721-EC7C-4BEA-BF9B-D12C50BD1078}" destId="{A76CD674-6594-4BE2-9B59-83299BA717D0}" srcOrd="0" destOrd="0" presId="urn:microsoft.com/office/officeart/2018/2/layout/IconVerticalSolidList"/>
    <dgm:cxn modelId="{5034F637-DCDB-4A87-B7F8-5F6634E7D3FE}" type="presOf" srcId="{C3BEDCD3-728E-4AAA-B196-1D46BD8CBBD0}" destId="{60A00BE3-EBB3-4B3E-A85F-A0CAF2B2BC38}" srcOrd="0" destOrd="0" presId="urn:microsoft.com/office/officeart/2018/2/layout/IconVerticalSolidList"/>
    <dgm:cxn modelId="{DD83FA37-CBB1-4F40-A07A-F5DE3B7B9E76}" type="presOf" srcId="{3CBFD38E-7F1D-4AC1-B417-D2CF6E061FEF}" destId="{5CEEBEC9-2AFC-4933-9725-2CC98178DB59}" srcOrd="0" destOrd="0" presId="urn:microsoft.com/office/officeart/2018/2/layout/IconVerticalSolidList"/>
    <dgm:cxn modelId="{B7C78065-079F-4375-981D-2ABD67DB9284}" type="presOf" srcId="{242B5176-F29F-4F68-9FE4-87DDCB935EA8}" destId="{A76CD674-6594-4BE2-9B59-83299BA717D0}" srcOrd="0" destOrd="1" presId="urn:microsoft.com/office/officeart/2018/2/layout/IconVerticalSolidList"/>
    <dgm:cxn modelId="{97E08970-A6FF-4899-99E0-6669B54F1624}" srcId="{C3BEDCD3-728E-4AAA-B196-1D46BD8CBBD0}" destId="{21D9D9D6-3B81-435A-89CF-E4F877BAA871}" srcOrd="1" destOrd="0" parTransId="{391C5CAF-D8CD-48E1-A89D-5D7AF9CAB506}" sibTransId="{BA0F6F66-0317-49B1-8842-2A733D727496}"/>
    <dgm:cxn modelId="{70A24E8A-413C-45E6-BCC6-7801E0281F51}" srcId="{21D9D9D6-3B81-435A-89CF-E4F877BAA871}" destId="{A43E8BDD-8311-494C-A652-895A66C66B58}" srcOrd="2" destOrd="0" parTransId="{B4CCF9BD-9895-49E3-A1FC-0CD58CE5BAFF}" sibTransId="{8FD9419A-9C8A-4F3F-AFEE-3E7027A5A70B}"/>
    <dgm:cxn modelId="{BA888D92-D58D-4370-A2F7-9D1A0ACFD575}" srcId="{21D9D9D6-3B81-435A-89CF-E4F877BAA871}" destId="{242B5176-F29F-4F68-9FE4-87DDCB935EA8}" srcOrd="1" destOrd="0" parTransId="{C9575C7A-CE3B-4031-83EA-CCA0924BC66C}" sibTransId="{A56F5EC2-1DFF-439B-8E15-7D9A4B58A85F}"/>
    <dgm:cxn modelId="{8BA03299-C8AD-4DB8-B55E-C46D95343082}" type="presOf" srcId="{A43E8BDD-8311-494C-A652-895A66C66B58}" destId="{A76CD674-6594-4BE2-9B59-83299BA717D0}" srcOrd="0" destOrd="2" presId="urn:microsoft.com/office/officeart/2018/2/layout/IconVerticalSolidList"/>
    <dgm:cxn modelId="{D73C53A3-5730-45FB-B39F-5B4C274616F1}" srcId="{C3BEDCD3-728E-4AAA-B196-1D46BD8CBBD0}" destId="{5E47533B-3B4D-497C-838D-D5AA23CD835C}" srcOrd="0" destOrd="0" parTransId="{4649C01D-DD3A-4256-B438-4255949758A2}" sibTransId="{DC5F2885-CEFE-4754-BCA8-98B0362B5671}"/>
    <dgm:cxn modelId="{17EA9FC2-CBDB-4C3F-9A2E-1FDCABAEA32E}" type="presOf" srcId="{21D9D9D6-3B81-435A-89CF-E4F877BAA871}" destId="{5749905E-80AB-4927-B082-B626DEFC47AD}" srcOrd="0" destOrd="0" presId="urn:microsoft.com/office/officeart/2018/2/layout/IconVerticalSolidList"/>
    <dgm:cxn modelId="{788E90D2-7550-44A2-8E6D-0D149604411D}" srcId="{C3BEDCD3-728E-4AAA-B196-1D46BD8CBBD0}" destId="{DBAA33D7-EF5D-4454-834A-24F44414C4CC}" srcOrd="2" destOrd="0" parTransId="{9098560C-2C1D-408C-8096-3E29A4733801}" sibTransId="{A356C6CC-8C6C-4952-BEAF-DA9AEF742BB9}"/>
    <dgm:cxn modelId="{636AFAD7-332B-42CE-A770-9D8B325B82C0}" type="presOf" srcId="{DBAA33D7-EF5D-4454-834A-24F44414C4CC}" destId="{59F9477C-6411-4763-836D-19995DF22D92}" srcOrd="0" destOrd="0" presId="urn:microsoft.com/office/officeart/2018/2/layout/IconVerticalSolidList"/>
    <dgm:cxn modelId="{8C8D88EF-D433-49CE-9EF0-B9423E337D67}" srcId="{21D9D9D6-3B81-435A-89CF-E4F877BAA871}" destId="{8FC8D721-EC7C-4BEA-BF9B-D12C50BD1078}" srcOrd="0" destOrd="0" parTransId="{FEFBCF82-95B3-4D4B-91F3-EF1592F47A95}" sibTransId="{859534E8-888F-4ABC-AD4C-F4193CE912EA}"/>
    <dgm:cxn modelId="{ACAF4415-7FEF-4B40-A751-6813B91F5887}" type="presParOf" srcId="{60A00BE3-EBB3-4B3E-A85F-A0CAF2B2BC38}" destId="{16FB85CF-953D-4D11-B7D5-EA3D5744B2C2}" srcOrd="0" destOrd="0" presId="urn:microsoft.com/office/officeart/2018/2/layout/IconVerticalSolidList"/>
    <dgm:cxn modelId="{1A61654E-B70F-4D85-89FC-333AC47F0295}" type="presParOf" srcId="{16FB85CF-953D-4D11-B7D5-EA3D5744B2C2}" destId="{245A982E-1EA2-47BD-9963-54C8E40B67A9}" srcOrd="0" destOrd="0" presId="urn:microsoft.com/office/officeart/2018/2/layout/IconVerticalSolidList"/>
    <dgm:cxn modelId="{571104D1-9402-4BAE-A67B-D8D265D9596E}" type="presParOf" srcId="{16FB85CF-953D-4D11-B7D5-EA3D5744B2C2}" destId="{3C7148EE-EF14-4074-84D9-2213B728372A}" srcOrd="1" destOrd="0" presId="urn:microsoft.com/office/officeart/2018/2/layout/IconVerticalSolidList"/>
    <dgm:cxn modelId="{517FAF0A-4677-408D-A921-31079C444100}" type="presParOf" srcId="{16FB85CF-953D-4D11-B7D5-EA3D5744B2C2}" destId="{F35D8A0A-9682-4DF4-9C5A-D681D5B53A03}" srcOrd="2" destOrd="0" presId="urn:microsoft.com/office/officeart/2018/2/layout/IconVerticalSolidList"/>
    <dgm:cxn modelId="{ED991146-F717-4FE7-ACB5-BDD03FA6A788}" type="presParOf" srcId="{16FB85CF-953D-4D11-B7D5-EA3D5744B2C2}" destId="{2FE37DD4-6255-43D4-87DC-D2067BB966B4}" srcOrd="3" destOrd="0" presId="urn:microsoft.com/office/officeart/2018/2/layout/IconVerticalSolidList"/>
    <dgm:cxn modelId="{C371339B-2D23-4E41-BF83-FFE2818C8C4C}" type="presParOf" srcId="{60A00BE3-EBB3-4B3E-A85F-A0CAF2B2BC38}" destId="{10C8932E-AEB7-4DCD-AF98-E50AA3470712}" srcOrd="1" destOrd="0" presId="urn:microsoft.com/office/officeart/2018/2/layout/IconVerticalSolidList"/>
    <dgm:cxn modelId="{B1679880-2EE8-48A0-945A-80F038BA4C44}" type="presParOf" srcId="{60A00BE3-EBB3-4B3E-A85F-A0CAF2B2BC38}" destId="{A5B17F0D-A425-4B0B-9737-7BE27B19FDDC}" srcOrd="2" destOrd="0" presId="urn:microsoft.com/office/officeart/2018/2/layout/IconVerticalSolidList"/>
    <dgm:cxn modelId="{E6D925EE-C290-4447-B9B1-D72834BAE851}" type="presParOf" srcId="{A5B17F0D-A425-4B0B-9737-7BE27B19FDDC}" destId="{DA581A45-CA95-45B5-B573-C96788FEA8F0}" srcOrd="0" destOrd="0" presId="urn:microsoft.com/office/officeart/2018/2/layout/IconVerticalSolidList"/>
    <dgm:cxn modelId="{C1E5BB25-24CD-4667-8ADA-69B7BE6538D8}" type="presParOf" srcId="{A5B17F0D-A425-4B0B-9737-7BE27B19FDDC}" destId="{D850F75E-24EF-4948-98A7-07F97B1252A6}" srcOrd="1" destOrd="0" presId="urn:microsoft.com/office/officeart/2018/2/layout/IconVerticalSolidList"/>
    <dgm:cxn modelId="{2C817CA3-C38A-43A7-8256-29700D433E4B}" type="presParOf" srcId="{A5B17F0D-A425-4B0B-9737-7BE27B19FDDC}" destId="{77281C23-0248-4388-86AC-C2A18D72EE6E}" srcOrd="2" destOrd="0" presId="urn:microsoft.com/office/officeart/2018/2/layout/IconVerticalSolidList"/>
    <dgm:cxn modelId="{1DAE7787-3DCC-4CD5-A48C-D24A4021C6F0}" type="presParOf" srcId="{A5B17F0D-A425-4B0B-9737-7BE27B19FDDC}" destId="{5749905E-80AB-4927-B082-B626DEFC47AD}" srcOrd="3" destOrd="0" presId="urn:microsoft.com/office/officeart/2018/2/layout/IconVerticalSolidList"/>
    <dgm:cxn modelId="{EBBCB370-C813-4FB8-A71F-1FCDA2203FC8}" type="presParOf" srcId="{A5B17F0D-A425-4B0B-9737-7BE27B19FDDC}" destId="{A76CD674-6594-4BE2-9B59-83299BA717D0}" srcOrd="4" destOrd="0" presId="urn:microsoft.com/office/officeart/2018/2/layout/IconVerticalSolidList"/>
    <dgm:cxn modelId="{7DE76C1E-EAF4-48EC-A10C-6C1941DCC792}" type="presParOf" srcId="{60A00BE3-EBB3-4B3E-A85F-A0CAF2B2BC38}" destId="{E159C8C0-881E-48CC-88B3-D4D85FFCB1A6}" srcOrd="3" destOrd="0" presId="urn:microsoft.com/office/officeart/2018/2/layout/IconVerticalSolidList"/>
    <dgm:cxn modelId="{FF702B20-1EF2-45CA-91D1-C888B695E069}" type="presParOf" srcId="{60A00BE3-EBB3-4B3E-A85F-A0CAF2B2BC38}" destId="{0DE855F3-6EA1-4CC8-86C3-26F4DECCD93F}" srcOrd="4" destOrd="0" presId="urn:microsoft.com/office/officeart/2018/2/layout/IconVerticalSolidList"/>
    <dgm:cxn modelId="{62088A60-2DF9-4FF5-B048-300CEC7BB869}" type="presParOf" srcId="{0DE855F3-6EA1-4CC8-86C3-26F4DECCD93F}" destId="{5E18D10F-67C1-473F-B272-6A0552B00FD0}" srcOrd="0" destOrd="0" presId="urn:microsoft.com/office/officeart/2018/2/layout/IconVerticalSolidList"/>
    <dgm:cxn modelId="{F61564D9-959B-4790-89FA-50A6E1B970D4}" type="presParOf" srcId="{0DE855F3-6EA1-4CC8-86C3-26F4DECCD93F}" destId="{1ECFA4B5-BEAC-4375-8E47-ECCB6169C7F8}" srcOrd="1" destOrd="0" presId="urn:microsoft.com/office/officeart/2018/2/layout/IconVerticalSolidList"/>
    <dgm:cxn modelId="{846494FC-8FBC-4075-875F-1F2A8FE3F2FF}" type="presParOf" srcId="{0DE855F3-6EA1-4CC8-86C3-26F4DECCD93F}" destId="{48662EBC-A8B4-4400-AF75-562747C0F618}" srcOrd="2" destOrd="0" presId="urn:microsoft.com/office/officeart/2018/2/layout/IconVerticalSolidList"/>
    <dgm:cxn modelId="{BBE6EFBD-1635-4045-A9C8-C0022CA9088D}" type="presParOf" srcId="{0DE855F3-6EA1-4CC8-86C3-26F4DECCD93F}" destId="{59F9477C-6411-4763-836D-19995DF22D92}" srcOrd="3" destOrd="0" presId="urn:microsoft.com/office/officeart/2018/2/layout/IconVerticalSolidList"/>
    <dgm:cxn modelId="{D61F4BA9-ADA5-41EF-8002-0580090801FA}" type="presParOf" srcId="{60A00BE3-EBB3-4B3E-A85F-A0CAF2B2BC38}" destId="{E7152F3F-EB00-490E-96F7-3CA24772FBC7}" srcOrd="5" destOrd="0" presId="urn:microsoft.com/office/officeart/2018/2/layout/IconVerticalSolidList"/>
    <dgm:cxn modelId="{E3462A46-FE5F-4956-8655-C015F4C9BAEE}" type="presParOf" srcId="{60A00BE3-EBB3-4B3E-A85F-A0CAF2B2BC38}" destId="{DA09778E-F1A7-47BD-B561-17BEB37141D9}" srcOrd="6" destOrd="0" presId="urn:microsoft.com/office/officeart/2018/2/layout/IconVerticalSolidList"/>
    <dgm:cxn modelId="{9D923D4D-4387-4F46-B68D-DEA0750CC5F3}" type="presParOf" srcId="{DA09778E-F1A7-47BD-B561-17BEB37141D9}" destId="{BF036894-0654-4462-9FBA-5285C6E5F635}" srcOrd="0" destOrd="0" presId="urn:microsoft.com/office/officeart/2018/2/layout/IconVerticalSolidList"/>
    <dgm:cxn modelId="{10A54F87-2460-40C2-AACA-289313C86C7A}" type="presParOf" srcId="{DA09778E-F1A7-47BD-B561-17BEB37141D9}" destId="{394D9FFF-3DF3-4D18-B645-5D49F8C0A5B2}" srcOrd="1" destOrd="0" presId="urn:microsoft.com/office/officeart/2018/2/layout/IconVerticalSolidList"/>
    <dgm:cxn modelId="{968DED4B-DDAD-4FF9-8D10-80D594E94A44}" type="presParOf" srcId="{DA09778E-F1A7-47BD-B561-17BEB37141D9}" destId="{5C38DA77-6743-4EDD-A1A8-4E31C174E959}" srcOrd="2" destOrd="0" presId="urn:microsoft.com/office/officeart/2018/2/layout/IconVerticalSolidList"/>
    <dgm:cxn modelId="{DE6C9A16-6009-435C-BA75-0E0C662A4F18}" type="presParOf" srcId="{DA09778E-F1A7-47BD-B561-17BEB37141D9}" destId="{5CEEBEC9-2AFC-4933-9725-2CC98178DB5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23018-8E9E-4DD5-9236-8431666C2E1C}">
      <dsp:nvSpPr>
        <dsp:cNvPr id="0" name=""/>
        <dsp:cNvSpPr/>
      </dsp:nvSpPr>
      <dsp:spPr>
        <a:xfrm>
          <a:off x="0" y="644"/>
          <a:ext cx="6151562" cy="15073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0AA9E-4C29-4502-9EA5-C970F23F30C8}">
      <dsp:nvSpPr>
        <dsp:cNvPr id="0" name=""/>
        <dsp:cNvSpPr/>
      </dsp:nvSpPr>
      <dsp:spPr>
        <a:xfrm>
          <a:off x="455959" y="339787"/>
          <a:ext cx="829016" cy="8290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1A46BA-7998-4CCB-A7DB-FB489B66BE53}">
      <dsp:nvSpPr>
        <dsp:cNvPr id="0" name=""/>
        <dsp:cNvSpPr/>
      </dsp:nvSpPr>
      <dsp:spPr>
        <a:xfrm>
          <a:off x="1740935" y="644"/>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977900">
            <a:lnSpc>
              <a:spcPct val="90000"/>
            </a:lnSpc>
            <a:spcBef>
              <a:spcPct val="0"/>
            </a:spcBef>
            <a:spcAft>
              <a:spcPct val="35000"/>
            </a:spcAft>
            <a:buNone/>
          </a:pPr>
          <a:r>
            <a:rPr lang="en-US" sz="2200" kern="1200"/>
            <a:t>Briefly review a history of ADR within the IDEA</a:t>
          </a:r>
        </a:p>
      </dsp:txBody>
      <dsp:txXfrm>
        <a:off x="1740935" y="644"/>
        <a:ext cx="4410627" cy="1507303"/>
      </dsp:txXfrm>
    </dsp:sp>
    <dsp:sp modelId="{E80E1EEA-DD5B-42DC-A1D9-92DB6947DB1B}">
      <dsp:nvSpPr>
        <dsp:cNvPr id="0" name=""/>
        <dsp:cNvSpPr/>
      </dsp:nvSpPr>
      <dsp:spPr>
        <a:xfrm>
          <a:off x="0" y="1884773"/>
          <a:ext cx="6151562" cy="15073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A704A-C51B-4879-AFB5-3039B91885D2}">
      <dsp:nvSpPr>
        <dsp:cNvPr id="0" name=""/>
        <dsp:cNvSpPr/>
      </dsp:nvSpPr>
      <dsp:spPr>
        <a:xfrm>
          <a:off x="455959" y="2223916"/>
          <a:ext cx="829016" cy="8290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990E6E-899A-4837-BDBB-ED4D645D0710}">
      <dsp:nvSpPr>
        <dsp:cNvPr id="0" name=""/>
        <dsp:cNvSpPr/>
      </dsp:nvSpPr>
      <dsp:spPr>
        <a:xfrm>
          <a:off x="1740935" y="1884773"/>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977900">
            <a:lnSpc>
              <a:spcPct val="90000"/>
            </a:lnSpc>
            <a:spcBef>
              <a:spcPct val="0"/>
            </a:spcBef>
            <a:spcAft>
              <a:spcPct val="35000"/>
            </a:spcAft>
            <a:buNone/>
          </a:pPr>
          <a:r>
            <a:rPr lang="en-US" sz="2200" kern="1200"/>
            <a:t>Introduce an MTSS framework for building and sustaining individual and collective capacity for conflict engagement</a:t>
          </a:r>
        </a:p>
      </dsp:txBody>
      <dsp:txXfrm>
        <a:off x="1740935" y="1884773"/>
        <a:ext cx="4410627" cy="1507303"/>
      </dsp:txXfrm>
    </dsp:sp>
    <dsp:sp modelId="{1FEB389D-6F41-4B09-9B75-4A0FBDA57979}">
      <dsp:nvSpPr>
        <dsp:cNvPr id="0" name=""/>
        <dsp:cNvSpPr/>
      </dsp:nvSpPr>
      <dsp:spPr>
        <a:xfrm>
          <a:off x="0" y="3768902"/>
          <a:ext cx="6151562" cy="15073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A0713-A960-408B-AB8D-F453156756C8}">
      <dsp:nvSpPr>
        <dsp:cNvPr id="0" name=""/>
        <dsp:cNvSpPr/>
      </dsp:nvSpPr>
      <dsp:spPr>
        <a:xfrm>
          <a:off x="455959" y="4108045"/>
          <a:ext cx="829016" cy="8290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A00F48-45F6-48A7-952C-E8E2A2C4610D}">
      <dsp:nvSpPr>
        <dsp:cNvPr id="0" name=""/>
        <dsp:cNvSpPr/>
      </dsp:nvSpPr>
      <dsp:spPr>
        <a:xfrm>
          <a:off x="1740935" y="3768902"/>
          <a:ext cx="4410627" cy="1507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23" tIns="159523" rIns="159523" bIns="159523" numCol="1" spcCol="1270" anchor="ctr" anchorCtr="0">
          <a:noAutofit/>
        </a:bodyPr>
        <a:lstStyle/>
        <a:p>
          <a:pPr marL="0" lvl="0" indent="0" algn="l" defTabSz="977900">
            <a:lnSpc>
              <a:spcPct val="90000"/>
            </a:lnSpc>
            <a:spcBef>
              <a:spcPct val="0"/>
            </a:spcBef>
            <a:spcAft>
              <a:spcPct val="35000"/>
            </a:spcAft>
            <a:buNone/>
          </a:pPr>
          <a:r>
            <a:rPr lang="en-US" sz="2200" kern="1200"/>
            <a:t>Share examples of the implementation of this framework</a:t>
          </a:r>
        </a:p>
      </dsp:txBody>
      <dsp:txXfrm>
        <a:off x="1740935" y="3768902"/>
        <a:ext cx="4410627" cy="1507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1723-C8CF-FD47-A6AB-A80F5BB7D3AD}">
      <dsp:nvSpPr>
        <dsp:cNvPr id="0" name=""/>
        <dsp:cNvSpPr/>
      </dsp:nvSpPr>
      <dsp:spPr>
        <a:xfrm>
          <a:off x="0" y="6825"/>
          <a:ext cx="6151562" cy="79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Dispute Resolution Focus</a:t>
          </a:r>
        </a:p>
      </dsp:txBody>
      <dsp:txXfrm>
        <a:off x="38838" y="45663"/>
        <a:ext cx="6073886" cy="717924"/>
      </dsp:txXfrm>
    </dsp:sp>
    <dsp:sp modelId="{8C1D4B6B-3F00-8741-9107-F0C99FFB9938}">
      <dsp:nvSpPr>
        <dsp:cNvPr id="0" name=""/>
        <dsp:cNvSpPr/>
      </dsp:nvSpPr>
      <dsp:spPr>
        <a:xfrm>
          <a:off x="0" y="900345"/>
          <a:ext cx="6151562" cy="795600"/>
        </a:xfrm>
        <a:prstGeom prst="round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Mediation</a:t>
          </a:r>
        </a:p>
      </dsp:txBody>
      <dsp:txXfrm>
        <a:off x="38838" y="939183"/>
        <a:ext cx="6073886" cy="717924"/>
      </dsp:txXfrm>
    </dsp:sp>
    <dsp:sp modelId="{BFBFCA2A-D31A-7C4A-B22F-E2A634C5A496}">
      <dsp:nvSpPr>
        <dsp:cNvPr id="0" name=""/>
        <dsp:cNvSpPr/>
      </dsp:nvSpPr>
      <dsp:spPr>
        <a:xfrm>
          <a:off x="0" y="1793865"/>
          <a:ext cx="6151562" cy="795600"/>
        </a:xfrm>
        <a:prstGeom prst="round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Facilitated IEP’s – optional </a:t>
          </a:r>
        </a:p>
      </dsp:txBody>
      <dsp:txXfrm>
        <a:off x="38838" y="1832703"/>
        <a:ext cx="6073886" cy="717924"/>
      </dsp:txXfrm>
    </dsp:sp>
    <dsp:sp modelId="{AFFB087A-2C75-3441-8827-6ACBC40289F6}">
      <dsp:nvSpPr>
        <dsp:cNvPr id="0" name=""/>
        <dsp:cNvSpPr/>
      </dsp:nvSpPr>
      <dsp:spPr>
        <a:xfrm>
          <a:off x="0" y="2687385"/>
          <a:ext cx="6151562" cy="795600"/>
        </a:xfrm>
        <a:prstGeom prst="round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Complaint Process</a:t>
          </a:r>
        </a:p>
      </dsp:txBody>
      <dsp:txXfrm>
        <a:off x="38838" y="2726223"/>
        <a:ext cx="6073886" cy="717924"/>
      </dsp:txXfrm>
    </dsp:sp>
    <dsp:sp modelId="{973A8E3E-9ED5-6141-B182-38583C96BA64}">
      <dsp:nvSpPr>
        <dsp:cNvPr id="0" name=""/>
        <dsp:cNvSpPr/>
      </dsp:nvSpPr>
      <dsp:spPr>
        <a:xfrm>
          <a:off x="0" y="3580905"/>
          <a:ext cx="6151562" cy="795600"/>
        </a:xfrm>
        <a:prstGeom prst="round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Due Process Hearing </a:t>
          </a:r>
        </a:p>
      </dsp:txBody>
      <dsp:txXfrm>
        <a:off x="38838" y="3619743"/>
        <a:ext cx="6073886" cy="717924"/>
      </dsp:txXfrm>
    </dsp:sp>
    <dsp:sp modelId="{AE161AA5-E461-214F-AF56-03BB468A9E7C}">
      <dsp:nvSpPr>
        <dsp:cNvPr id="0" name=""/>
        <dsp:cNvSpPr/>
      </dsp:nvSpPr>
      <dsp:spPr>
        <a:xfrm>
          <a:off x="0" y="4474425"/>
          <a:ext cx="6151562" cy="7956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Resolution Session</a:t>
          </a:r>
        </a:p>
      </dsp:txBody>
      <dsp:txXfrm>
        <a:off x="38838" y="4513263"/>
        <a:ext cx="6073886" cy="717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D119-A98F-6B40-841A-DCE9714C5358}">
      <dsp:nvSpPr>
        <dsp:cNvPr id="0" name=""/>
        <dsp:cNvSpPr/>
      </dsp:nvSpPr>
      <dsp:spPr>
        <a:xfrm>
          <a:off x="0" y="471225"/>
          <a:ext cx="6151562" cy="655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Conflict Engagement Focus</a:t>
          </a:r>
        </a:p>
      </dsp:txBody>
      <dsp:txXfrm>
        <a:off x="31984" y="503209"/>
        <a:ext cx="6087594" cy="591232"/>
      </dsp:txXfrm>
    </dsp:sp>
    <dsp:sp modelId="{AB695239-A8AF-784F-BB72-483B625C6B4E}">
      <dsp:nvSpPr>
        <dsp:cNvPr id="0" name=""/>
        <dsp:cNvSpPr/>
      </dsp:nvSpPr>
      <dsp:spPr>
        <a:xfrm>
          <a:off x="0" y="1207065"/>
          <a:ext cx="6151562" cy="655200"/>
        </a:xfrm>
        <a:prstGeom prst="round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Redefining our relationship to conflict</a:t>
          </a:r>
        </a:p>
      </dsp:txBody>
      <dsp:txXfrm>
        <a:off x="31984" y="1239049"/>
        <a:ext cx="6087594" cy="591232"/>
      </dsp:txXfrm>
    </dsp:sp>
    <dsp:sp modelId="{33A21BC5-C658-6948-8FC2-7988B6C9E4AD}">
      <dsp:nvSpPr>
        <dsp:cNvPr id="0" name=""/>
        <dsp:cNvSpPr/>
      </dsp:nvSpPr>
      <dsp:spPr>
        <a:xfrm>
          <a:off x="0" y="1942905"/>
          <a:ext cx="6151562" cy="655200"/>
        </a:xfrm>
        <a:prstGeom prst="roundRect">
          <a:avLst/>
        </a:prstGeom>
        <a:solidFill>
          <a:schemeClr val="accent2">
            <a:hueOff val="-4140755"/>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Building Capacity within the “Third Side”</a:t>
          </a:r>
        </a:p>
      </dsp:txBody>
      <dsp:txXfrm>
        <a:off x="31984" y="1974889"/>
        <a:ext cx="6087594" cy="591232"/>
      </dsp:txXfrm>
    </dsp:sp>
    <dsp:sp modelId="{08A6835B-776F-1241-B102-FD2F33D1FCA4}">
      <dsp:nvSpPr>
        <dsp:cNvPr id="0" name=""/>
        <dsp:cNvSpPr/>
      </dsp:nvSpPr>
      <dsp:spPr>
        <a:xfrm>
          <a:off x="0" y="2678745"/>
          <a:ext cx="6151562" cy="655200"/>
        </a:xfrm>
        <a:prstGeom prst="roundRect">
          <a:avLst/>
        </a:prstGeom>
        <a:solidFill>
          <a:schemeClr val="accent2">
            <a:hueOff val="-6211133"/>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Creating identifiable local capacity</a:t>
          </a:r>
        </a:p>
      </dsp:txBody>
      <dsp:txXfrm>
        <a:off x="31984" y="2710729"/>
        <a:ext cx="6087594" cy="591232"/>
      </dsp:txXfrm>
    </dsp:sp>
    <dsp:sp modelId="{453009C3-27B0-7A47-8137-315F47761C2A}">
      <dsp:nvSpPr>
        <dsp:cNvPr id="0" name=""/>
        <dsp:cNvSpPr/>
      </dsp:nvSpPr>
      <dsp:spPr>
        <a:xfrm>
          <a:off x="0" y="3414585"/>
          <a:ext cx="6151562" cy="655200"/>
        </a:xfrm>
        <a:prstGeom prst="roundRect">
          <a:avLst/>
        </a:prstGeom>
        <a:solidFill>
          <a:schemeClr val="accent2">
            <a:hueOff val="-8281511"/>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Responding to cultural context</a:t>
          </a:r>
        </a:p>
      </dsp:txBody>
      <dsp:txXfrm>
        <a:off x="31984" y="3446569"/>
        <a:ext cx="6087594" cy="591232"/>
      </dsp:txXfrm>
    </dsp:sp>
    <dsp:sp modelId="{C278C94B-CD93-C944-8210-68D43A56E69E}">
      <dsp:nvSpPr>
        <dsp:cNvPr id="0" name=""/>
        <dsp:cNvSpPr/>
      </dsp:nvSpPr>
      <dsp:spPr>
        <a:xfrm>
          <a:off x="0" y="4150425"/>
          <a:ext cx="6151562" cy="65520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Accessing the value of Conflict</a:t>
          </a:r>
        </a:p>
      </dsp:txBody>
      <dsp:txXfrm>
        <a:off x="31984" y="4182409"/>
        <a:ext cx="6087594" cy="59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FE913-43E4-489E-969B-88A298E4701B}">
      <dsp:nvSpPr>
        <dsp:cNvPr id="0" name=""/>
        <dsp:cNvSpPr/>
      </dsp:nvSpPr>
      <dsp:spPr>
        <a:xfrm>
          <a:off x="2594903" y="114288"/>
          <a:ext cx="2607733" cy="1727200"/>
        </a:xfrm>
        <a:prstGeom prst="trapezoid">
          <a:avLst>
            <a:gd name="adj" fmla="val 75490"/>
          </a:avLst>
        </a:prstGeom>
        <a:gradFill rotWithShape="0">
          <a:gsLst>
            <a:gs pos="0">
              <a:srgbClr val="C00000"/>
            </a:gs>
            <a:gs pos="21000">
              <a:srgbClr val="C00000"/>
            </a:gs>
            <a:gs pos="35000">
              <a:srgbClr val="FF0000"/>
            </a:gs>
            <a:gs pos="43000">
              <a:srgbClr val="FF3300"/>
            </a:gs>
          </a:gsLst>
          <a:lin ang="5400000" scaled="1"/>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solidFill>
              <a:sysClr val="windowText" lastClr="000000"/>
            </a:solidFill>
          </a:endParaRPr>
        </a:p>
        <a:p>
          <a:pPr marL="0" lvl="0" indent="0" algn="ctr" defTabSz="622300">
            <a:lnSpc>
              <a:spcPct val="90000"/>
            </a:lnSpc>
            <a:spcBef>
              <a:spcPct val="0"/>
            </a:spcBef>
            <a:spcAft>
              <a:spcPct val="35000"/>
            </a:spcAft>
            <a:buNone/>
          </a:pPr>
          <a:r>
            <a:rPr lang="en-US" sz="1400" b="1" kern="1200" dirty="0">
              <a:solidFill>
                <a:sysClr val="windowText" lastClr="000000"/>
              </a:solidFill>
            </a:rPr>
            <a:t>Tier 3</a:t>
          </a:r>
        </a:p>
        <a:p>
          <a:pPr marL="0" lvl="0" indent="0" algn="ctr" defTabSz="622300">
            <a:lnSpc>
              <a:spcPct val="90000"/>
            </a:lnSpc>
            <a:spcBef>
              <a:spcPct val="0"/>
            </a:spcBef>
            <a:spcAft>
              <a:spcPct val="35000"/>
            </a:spcAft>
            <a:buNone/>
          </a:pPr>
          <a:r>
            <a:rPr lang="en-US" sz="1100" kern="1200" dirty="0"/>
            <a:t>Services  provided                                               </a:t>
          </a:r>
        </a:p>
        <a:p>
          <a:pPr marL="0" lvl="0" indent="0" algn="ctr" defTabSz="622300">
            <a:lnSpc>
              <a:spcPct val="100000"/>
            </a:lnSpc>
            <a:spcBef>
              <a:spcPct val="0"/>
            </a:spcBef>
            <a:spcAft>
              <a:spcPct val="35000"/>
            </a:spcAft>
            <a:buNone/>
          </a:pPr>
          <a:r>
            <a:rPr lang="en-US" sz="1100" kern="1200" dirty="0"/>
            <a:t>by an external entity</a:t>
          </a:r>
        </a:p>
        <a:p>
          <a:pPr marL="0" lvl="0" indent="0" algn="ctr" defTabSz="622300">
            <a:lnSpc>
              <a:spcPct val="100000"/>
            </a:lnSpc>
            <a:spcBef>
              <a:spcPct val="0"/>
            </a:spcBef>
            <a:spcAft>
              <a:spcPct val="35000"/>
            </a:spcAft>
            <a:buNone/>
          </a:pPr>
          <a:r>
            <a:rPr lang="en-US" sz="1100" kern="1200" dirty="0"/>
            <a:t> with the authority to arbitrate </a:t>
          </a:r>
        </a:p>
        <a:p>
          <a:pPr marL="0" lvl="0" indent="0" algn="ctr" defTabSz="622300">
            <a:lnSpc>
              <a:spcPct val="100000"/>
            </a:lnSpc>
            <a:spcBef>
              <a:spcPct val="0"/>
            </a:spcBef>
            <a:spcAft>
              <a:spcPct val="35000"/>
            </a:spcAft>
            <a:buNone/>
          </a:pPr>
          <a:r>
            <a:rPr lang="en-US" sz="1100" kern="1200" dirty="0"/>
            <a:t>or adjudicate the conflict, </a:t>
          </a:r>
          <a:endParaRPr lang="en-US" sz="1100" b="1" kern="1200" dirty="0">
            <a:solidFill>
              <a:sysClr val="windowText" lastClr="000000"/>
            </a:solidFill>
          </a:endParaRPr>
        </a:p>
      </dsp:txBody>
      <dsp:txXfrm>
        <a:off x="2594903" y="114288"/>
        <a:ext cx="2607733" cy="1727200"/>
      </dsp:txXfrm>
    </dsp:sp>
    <dsp:sp modelId="{9ED348F3-09DE-4937-8D0C-62FBCAA6D445}">
      <dsp:nvSpPr>
        <dsp:cNvPr id="0" name=""/>
        <dsp:cNvSpPr/>
      </dsp:nvSpPr>
      <dsp:spPr>
        <a:xfrm>
          <a:off x="1295521" y="1790139"/>
          <a:ext cx="5215466" cy="1727200"/>
        </a:xfrm>
        <a:prstGeom prst="trapezoid">
          <a:avLst>
            <a:gd name="adj" fmla="val 75490"/>
          </a:avLst>
        </a:prstGeom>
        <a:gradFill rotWithShape="0">
          <a:gsLst>
            <a:gs pos="0">
              <a:schemeClr val="accent6">
                <a:lumMod val="75000"/>
              </a:schemeClr>
            </a:gs>
            <a:gs pos="22000">
              <a:srgbClr val="FFC000"/>
            </a:gs>
            <a:gs pos="26000">
              <a:srgbClr val="FFC000"/>
            </a:gs>
            <a:gs pos="40000">
              <a:srgbClr val="FFFF00"/>
            </a:gs>
          </a:gsLst>
          <a:lin ang="5400000" scaled="1"/>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Tier 2</a:t>
          </a:r>
        </a:p>
        <a:p>
          <a:pPr marL="0" lvl="0" indent="0" algn="ctr" defTabSz="711200">
            <a:lnSpc>
              <a:spcPct val="110000"/>
            </a:lnSpc>
            <a:spcBef>
              <a:spcPct val="0"/>
            </a:spcBef>
            <a:spcAft>
              <a:spcPct val="35000"/>
            </a:spcAft>
            <a:buNone/>
          </a:pPr>
          <a:r>
            <a:rPr lang="en-US" sz="1600" kern="1200" dirty="0"/>
            <a:t>Individuals and teams trained to work with others challenged by conflict.</a:t>
          </a:r>
          <a:endParaRPr lang="en-US" sz="1600" kern="1200" dirty="0">
            <a:solidFill>
              <a:sysClr val="windowText" lastClr="000000"/>
            </a:solidFill>
          </a:endParaRPr>
        </a:p>
      </dsp:txBody>
      <dsp:txXfrm>
        <a:off x="2208228" y="1790139"/>
        <a:ext cx="3390053" cy="1727200"/>
      </dsp:txXfrm>
    </dsp:sp>
    <dsp:sp modelId="{1165CFF9-B8E3-4827-BD21-30FB167A13BC}">
      <dsp:nvSpPr>
        <dsp:cNvPr id="0" name=""/>
        <dsp:cNvSpPr/>
      </dsp:nvSpPr>
      <dsp:spPr>
        <a:xfrm>
          <a:off x="0" y="3454400"/>
          <a:ext cx="7823200" cy="1727200"/>
        </a:xfrm>
        <a:prstGeom prst="trapezoid">
          <a:avLst>
            <a:gd name="adj" fmla="val 75490"/>
          </a:avLst>
        </a:prstGeom>
        <a:gradFill rotWithShape="0">
          <a:gsLst>
            <a:gs pos="0">
              <a:srgbClr val="92D050"/>
            </a:gs>
            <a:gs pos="31000">
              <a:srgbClr val="00B050"/>
            </a:gs>
            <a:gs pos="82000">
              <a:srgbClr val="00B050"/>
            </a:gs>
            <a:gs pos="100000">
              <a:srgbClr val="00B050"/>
            </a:gs>
          </a:gsLst>
          <a:lin ang="5400000" scaled="1"/>
        </a:gra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ysClr val="windowText" lastClr="000000"/>
              </a:solidFill>
            </a:rPr>
            <a:t>Tier 1</a:t>
          </a:r>
        </a:p>
        <a:p>
          <a:pPr marL="0" lvl="0" indent="0" algn="ctr" defTabSz="711200">
            <a:lnSpc>
              <a:spcPct val="130000"/>
            </a:lnSpc>
            <a:spcBef>
              <a:spcPct val="0"/>
            </a:spcBef>
            <a:spcAft>
              <a:spcPct val="35000"/>
            </a:spcAft>
            <a:buNone/>
          </a:pPr>
          <a:r>
            <a:rPr lang="en-US" sz="1600" b="0" kern="1200" dirty="0">
              <a:solidFill>
                <a:sysClr val="windowText" lastClr="000000"/>
              </a:solidFill>
            </a:rPr>
            <a:t>Individual and group professional development in support of building effective interpersonal relationship with conflict engagement and </a:t>
          </a:r>
          <a:r>
            <a:rPr lang="en-US" sz="1600" b="0" kern="1200" dirty="0"/>
            <a:t>to build and sustain collaborative relationships.</a:t>
          </a:r>
          <a:endParaRPr lang="en-US" sz="1600" b="0" kern="1200" dirty="0">
            <a:solidFill>
              <a:sysClr val="windowText" lastClr="000000"/>
            </a:solidFill>
          </a:endParaRPr>
        </a:p>
      </dsp:txBody>
      <dsp:txXfrm>
        <a:off x="1369059" y="3454400"/>
        <a:ext cx="5085080" cy="172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26258-D2AC-462F-BE6F-6FDDCC927821}">
      <dsp:nvSpPr>
        <dsp:cNvPr id="0" name=""/>
        <dsp:cNvSpPr/>
      </dsp:nvSpPr>
      <dsp:spPr>
        <a:xfrm>
          <a:off x="0" y="3998"/>
          <a:ext cx="5607050" cy="6386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9FE24C-45F2-432C-ABE4-9924E1507AFA}">
      <dsp:nvSpPr>
        <dsp:cNvPr id="0" name=""/>
        <dsp:cNvSpPr/>
      </dsp:nvSpPr>
      <dsp:spPr>
        <a:xfrm>
          <a:off x="193191" y="147694"/>
          <a:ext cx="351601" cy="351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7EB879-E845-461E-83A6-0EE79A2D9C07}">
      <dsp:nvSpPr>
        <dsp:cNvPr id="0" name=""/>
        <dsp:cNvSpPr/>
      </dsp:nvSpPr>
      <dsp:spPr>
        <a:xfrm>
          <a:off x="737984" y="3998"/>
          <a:ext cx="4846712" cy="6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15" tIns="71815" rIns="71815" bIns="71815" numCol="1" spcCol="1270" anchor="ctr" anchorCtr="0">
          <a:noAutofit/>
        </a:bodyPr>
        <a:lstStyle/>
        <a:p>
          <a:pPr marL="0" lvl="0" indent="0" algn="l" defTabSz="622300">
            <a:lnSpc>
              <a:spcPct val="90000"/>
            </a:lnSpc>
            <a:spcBef>
              <a:spcPct val="0"/>
            </a:spcBef>
            <a:spcAft>
              <a:spcPct val="35000"/>
            </a:spcAft>
            <a:buNone/>
          </a:pPr>
          <a:r>
            <a:rPr lang="en-US" sz="1400" kern="1200"/>
            <a:t>Mindfulness/self-awareness of what you, as an individual, bring to interpersonal working relationships.  What is your relationship to conflict?  To collaboration? </a:t>
          </a:r>
        </a:p>
      </dsp:txBody>
      <dsp:txXfrm>
        <a:off x="737984" y="3998"/>
        <a:ext cx="4846712" cy="678565"/>
      </dsp:txXfrm>
    </dsp:sp>
    <dsp:sp modelId="{BCC1BCC2-1DB7-4D6E-A40C-426FD21F1EC2}">
      <dsp:nvSpPr>
        <dsp:cNvPr id="0" name=""/>
        <dsp:cNvSpPr/>
      </dsp:nvSpPr>
      <dsp:spPr>
        <a:xfrm>
          <a:off x="0" y="852205"/>
          <a:ext cx="5607050" cy="63865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BF62FE-B75D-487A-A6F6-4956F99C8F2D}">
      <dsp:nvSpPr>
        <dsp:cNvPr id="0" name=""/>
        <dsp:cNvSpPr/>
      </dsp:nvSpPr>
      <dsp:spPr>
        <a:xfrm>
          <a:off x="193191" y="995902"/>
          <a:ext cx="351601" cy="351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4F235-476E-4DE2-B9D4-78DC1E73590E}">
      <dsp:nvSpPr>
        <dsp:cNvPr id="0" name=""/>
        <dsp:cNvSpPr/>
      </dsp:nvSpPr>
      <dsp:spPr>
        <a:xfrm>
          <a:off x="737984" y="852205"/>
          <a:ext cx="4846712" cy="6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15" tIns="71815" rIns="71815" bIns="71815" numCol="1" spcCol="1270" anchor="ctr" anchorCtr="0">
          <a:noAutofit/>
        </a:bodyPr>
        <a:lstStyle/>
        <a:p>
          <a:pPr marL="0" lvl="0" indent="0" algn="l" defTabSz="622300">
            <a:lnSpc>
              <a:spcPct val="90000"/>
            </a:lnSpc>
            <a:spcBef>
              <a:spcPct val="0"/>
            </a:spcBef>
            <a:spcAft>
              <a:spcPct val="35000"/>
            </a:spcAft>
            <a:buNone/>
          </a:pPr>
          <a:r>
            <a:rPr lang="en-US" sz="1400" kern="1200"/>
            <a:t>Starting with self:  How do you effectively prepare for engaging challenging conversations?</a:t>
          </a:r>
        </a:p>
      </dsp:txBody>
      <dsp:txXfrm>
        <a:off x="737984" y="852205"/>
        <a:ext cx="4846712" cy="678565"/>
      </dsp:txXfrm>
    </dsp:sp>
    <dsp:sp modelId="{1E89837C-C091-4E84-B112-8440A423ACF6}">
      <dsp:nvSpPr>
        <dsp:cNvPr id="0" name=""/>
        <dsp:cNvSpPr/>
      </dsp:nvSpPr>
      <dsp:spPr>
        <a:xfrm>
          <a:off x="0" y="1700413"/>
          <a:ext cx="5607050" cy="63865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ADD866-8369-4250-BC36-B531C123753A}">
      <dsp:nvSpPr>
        <dsp:cNvPr id="0" name=""/>
        <dsp:cNvSpPr/>
      </dsp:nvSpPr>
      <dsp:spPr>
        <a:xfrm>
          <a:off x="193191" y="1844109"/>
          <a:ext cx="351601" cy="351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78B4E1-6683-4C1B-804F-42E255B85D5B}">
      <dsp:nvSpPr>
        <dsp:cNvPr id="0" name=""/>
        <dsp:cNvSpPr/>
      </dsp:nvSpPr>
      <dsp:spPr>
        <a:xfrm>
          <a:off x="737984" y="1700413"/>
          <a:ext cx="4846712" cy="6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15" tIns="71815" rIns="71815" bIns="71815" numCol="1" spcCol="1270" anchor="ctr" anchorCtr="0">
          <a:noAutofit/>
        </a:bodyPr>
        <a:lstStyle/>
        <a:p>
          <a:pPr marL="0" lvl="0" indent="0" algn="l" defTabSz="622300">
            <a:lnSpc>
              <a:spcPct val="90000"/>
            </a:lnSpc>
            <a:spcBef>
              <a:spcPct val="0"/>
            </a:spcBef>
            <a:spcAft>
              <a:spcPct val="35000"/>
            </a:spcAft>
            <a:buNone/>
          </a:pPr>
          <a:r>
            <a:rPr lang="en-US" sz="1400" kern="1200"/>
            <a:t>Listening for understanding, genuine curiosity regarding the perspective of others,</a:t>
          </a:r>
        </a:p>
      </dsp:txBody>
      <dsp:txXfrm>
        <a:off x="737984" y="1700413"/>
        <a:ext cx="4846712" cy="678565"/>
      </dsp:txXfrm>
    </dsp:sp>
    <dsp:sp modelId="{C999542D-8144-40E6-8117-D3F6EFD350BE}">
      <dsp:nvSpPr>
        <dsp:cNvPr id="0" name=""/>
        <dsp:cNvSpPr/>
      </dsp:nvSpPr>
      <dsp:spPr>
        <a:xfrm>
          <a:off x="0" y="2548620"/>
          <a:ext cx="5607050" cy="63865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16D81-CCEF-49B5-9645-A10CB4169737}">
      <dsp:nvSpPr>
        <dsp:cNvPr id="0" name=""/>
        <dsp:cNvSpPr/>
      </dsp:nvSpPr>
      <dsp:spPr>
        <a:xfrm>
          <a:off x="193191" y="2692317"/>
          <a:ext cx="351601" cy="3512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5D1C45-A887-445F-9A4F-06C26D634B8A}">
      <dsp:nvSpPr>
        <dsp:cNvPr id="0" name=""/>
        <dsp:cNvSpPr/>
      </dsp:nvSpPr>
      <dsp:spPr>
        <a:xfrm>
          <a:off x="737984" y="2548620"/>
          <a:ext cx="4846712" cy="6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15" tIns="71815" rIns="71815" bIns="71815" numCol="1" spcCol="1270" anchor="ctr" anchorCtr="0">
          <a:noAutofit/>
        </a:bodyPr>
        <a:lstStyle/>
        <a:p>
          <a:pPr marL="0" lvl="0" indent="0" algn="l" defTabSz="622300">
            <a:lnSpc>
              <a:spcPct val="90000"/>
            </a:lnSpc>
            <a:spcBef>
              <a:spcPct val="0"/>
            </a:spcBef>
            <a:spcAft>
              <a:spcPct val="35000"/>
            </a:spcAft>
            <a:buNone/>
          </a:pPr>
          <a:r>
            <a:rPr lang="en-US" sz="1400" kern="1200"/>
            <a:t>Sharing your perspective, advocating your perspective and ideas in ways that do not polarize and/or lead to debate,</a:t>
          </a:r>
        </a:p>
      </dsp:txBody>
      <dsp:txXfrm>
        <a:off x="737984" y="2548620"/>
        <a:ext cx="4846712" cy="678565"/>
      </dsp:txXfrm>
    </dsp:sp>
    <dsp:sp modelId="{C0399656-F0F2-4E4E-8288-DD072725705A}">
      <dsp:nvSpPr>
        <dsp:cNvPr id="0" name=""/>
        <dsp:cNvSpPr/>
      </dsp:nvSpPr>
      <dsp:spPr>
        <a:xfrm>
          <a:off x="0" y="3396828"/>
          <a:ext cx="5607050" cy="63865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02CAC-CE67-4BD3-8A8A-A683FD416626}">
      <dsp:nvSpPr>
        <dsp:cNvPr id="0" name=""/>
        <dsp:cNvSpPr/>
      </dsp:nvSpPr>
      <dsp:spPr>
        <a:xfrm>
          <a:off x="193191" y="3540524"/>
          <a:ext cx="351601" cy="35125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393B5-721C-4C29-949C-502612BD324D}">
      <dsp:nvSpPr>
        <dsp:cNvPr id="0" name=""/>
        <dsp:cNvSpPr/>
      </dsp:nvSpPr>
      <dsp:spPr>
        <a:xfrm>
          <a:off x="737984" y="3396828"/>
          <a:ext cx="4846712" cy="6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15" tIns="71815" rIns="71815" bIns="71815" numCol="1" spcCol="1270" anchor="ctr" anchorCtr="0">
          <a:noAutofit/>
        </a:bodyPr>
        <a:lstStyle/>
        <a:p>
          <a:pPr marL="0" lvl="0" indent="0" algn="l" defTabSz="622300">
            <a:lnSpc>
              <a:spcPct val="90000"/>
            </a:lnSpc>
            <a:spcBef>
              <a:spcPct val="0"/>
            </a:spcBef>
            <a:spcAft>
              <a:spcPct val="35000"/>
            </a:spcAft>
            <a:buNone/>
          </a:pPr>
          <a:r>
            <a:rPr lang="en-US" sz="1400" kern="1200"/>
            <a:t>Exploring issues to better understand interests, identifying a shared understanding of the criteria we will use to determine our shared action, and </a:t>
          </a:r>
        </a:p>
      </dsp:txBody>
      <dsp:txXfrm>
        <a:off x="737984" y="3396828"/>
        <a:ext cx="4846712" cy="678565"/>
      </dsp:txXfrm>
    </dsp:sp>
    <dsp:sp modelId="{FBFAF78E-DEE0-43A9-BFE2-4BEB143BE406}">
      <dsp:nvSpPr>
        <dsp:cNvPr id="0" name=""/>
        <dsp:cNvSpPr/>
      </dsp:nvSpPr>
      <dsp:spPr>
        <a:xfrm>
          <a:off x="0" y="4245035"/>
          <a:ext cx="5607050" cy="63865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08572-5B41-413C-8C9B-215539B460BA}">
      <dsp:nvSpPr>
        <dsp:cNvPr id="0" name=""/>
        <dsp:cNvSpPr/>
      </dsp:nvSpPr>
      <dsp:spPr>
        <a:xfrm>
          <a:off x="193191" y="4388731"/>
          <a:ext cx="351601" cy="35125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EAAFD4-EC18-438B-81D7-F23F9781E3A9}">
      <dsp:nvSpPr>
        <dsp:cNvPr id="0" name=""/>
        <dsp:cNvSpPr/>
      </dsp:nvSpPr>
      <dsp:spPr>
        <a:xfrm>
          <a:off x="737984" y="4245035"/>
          <a:ext cx="4846712" cy="678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15" tIns="71815" rIns="71815" bIns="71815" numCol="1" spcCol="1270" anchor="ctr" anchorCtr="0">
          <a:noAutofit/>
        </a:bodyPr>
        <a:lstStyle/>
        <a:p>
          <a:pPr marL="0" lvl="0" indent="0" algn="l" defTabSz="622300">
            <a:lnSpc>
              <a:spcPct val="90000"/>
            </a:lnSpc>
            <a:spcBef>
              <a:spcPct val="0"/>
            </a:spcBef>
            <a:spcAft>
              <a:spcPct val="35000"/>
            </a:spcAft>
            <a:buNone/>
          </a:pPr>
          <a:r>
            <a:rPr lang="en-US" sz="1400" kern="1200"/>
            <a:t>Creating solutions for mutual purpose/benefit.</a:t>
          </a:r>
        </a:p>
      </dsp:txBody>
      <dsp:txXfrm>
        <a:off x="737984" y="4245035"/>
        <a:ext cx="4846712" cy="678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0437D-C513-B34C-B28F-223FA725373C}">
      <dsp:nvSpPr>
        <dsp:cNvPr id="0" name=""/>
        <dsp:cNvSpPr/>
      </dsp:nvSpPr>
      <dsp:spPr>
        <a:xfrm>
          <a:off x="1121410" y="2273"/>
          <a:ext cx="4485640" cy="1177763"/>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7034" tIns="299152" rIns="87034" bIns="299152" numCol="1" spcCol="1270" anchor="ctr" anchorCtr="0">
          <a:noAutofit/>
        </a:bodyPr>
        <a:lstStyle/>
        <a:p>
          <a:pPr marL="0" lvl="0" indent="0" algn="l" defTabSz="800100">
            <a:lnSpc>
              <a:spcPct val="90000"/>
            </a:lnSpc>
            <a:spcBef>
              <a:spcPct val="0"/>
            </a:spcBef>
            <a:spcAft>
              <a:spcPct val="35000"/>
            </a:spcAft>
            <a:buNone/>
          </a:pPr>
          <a:r>
            <a:rPr lang="en-US" sz="1800" kern="1200" dirty="0"/>
            <a:t>Engaging Challenging Conversations (prerequisite)</a:t>
          </a:r>
        </a:p>
      </dsp:txBody>
      <dsp:txXfrm>
        <a:off x="1121410" y="2273"/>
        <a:ext cx="4485640" cy="1177763"/>
      </dsp:txXfrm>
    </dsp:sp>
    <dsp:sp modelId="{0C540D50-4AA7-7947-9239-69FBFFB13DE1}">
      <dsp:nvSpPr>
        <dsp:cNvPr id="0" name=""/>
        <dsp:cNvSpPr/>
      </dsp:nvSpPr>
      <dsp:spPr>
        <a:xfrm>
          <a:off x="0" y="2273"/>
          <a:ext cx="1121410" cy="1177763"/>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341" tIns="116337" rIns="59341" bIns="116337" numCol="1" spcCol="1270" anchor="ctr" anchorCtr="0">
          <a:noAutofit/>
        </a:bodyPr>
        <a:lstStyle/>
        <a:p>
          <a:pPr marL="0" lvl="0" indent="0" algn="ctr" defTabSz="800100">
            <a:lnSpc>
              <a:spcPct val="90000"/>
            </a:lnSpc>
            <a:spcBef>
              <a:spcPct val="0"/>
            </a:spcBef>
            <a:spcAft>
              <a:spcPct val="35000"/>
            </a:spcAft>
            <a:buNone/>
          </a:pPr>
          <a:r>
            <a:rPr lang="en-US" sz="1800" kern="1200"/>
            <a:t>Engaging</a:t>
          </a:r>
        </a:p>
      </dsp:txBody>
      <dsp:txXfrm>
        <a:off x="0" y="2273"/>
        <a:ext cx="1121410" cy="1177763"/>
      </dsp:txXfrm>
    </dsp:sp>
    <dsp:sp modelId="{5DAE70CA-44E1-1744-A184-79982760B991}">
      <dsp:nvSpPr>
        <dsp:cNvPr id="0" name=""/>
        <dsp:cNvSpPr/>
      </dsp:nvSpPr>
      <dsp:spPr>
        <a:xfrm>
          <a:off x="1121410" y="1250703"/>
          <a:ext cx="4485640" cy="1177763"/>
        </a:xfrm>
        <a:prstGeom prst="rect">
          <a:avLst/>
        </a:prstGeom>
        <a:gradFill rotWithShape="0">
          <a:gsLst>
            <a:gs pos="0">
              <a:schemeClr val="accent2">
                <a:hueOff val="-3450629"/>
                <a:satOff val="15286"/>
                <a:lumOff val="-5621"/>
                <a:alphaOff val="0"/>
                <a:tint val="97000"/>
                <a:satMod val="100000"/>
                <a:lumMod val="102000"/>
              </a:schemeClr>
            </a:gs>
            <a:gs pos="50000">
              <a:schemeClr val="accent2">
                <a:hueOff val="-3450629"/>
                <a:satOff val="15286"/>
                <a:lumOff val="-5621"/>
                <a:alphaOff val="0"/>
                <a:shade val="100000"/>
                <a:satMod val="103000"/>
                <a:lumMod val="100000"/>
              </a:schemeClr>
            </a:gs>
            <a:gs pos="100000">
              <a:schemeClr val="accent2">
                <a:hueOff val="-3450629"/>
                <a:satOff val="15286"/>
                <a:lumOff val="-5621"/>
                <a:alphaOff val="0"/>
                <a:shade val="93000"/>
                <a:satMod val="110000"/>
                <a:lumMod val="99000"/>
              </a:schemeClr>
            </a:gs>
          </a:gsLst>
          <a:lin ang="5400000" scaled="0"/>
        </a:gradFill>
        <a:ln w="6350" cap="flat" cmpd="sng" algn="ctr">
          <a:solidFill>
            <a:schemeClr val="accent2">
              <a:hueOff val="-3450629"/>
              <a:satOff val="15286"/>
              <a:lumOff val="-5621"/>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7034" tIns="299152" rIns="87034" bIns="299152" numCol="1" spcCol="1270" anchor="ctr" anchorCtr="0">
          <a:noAutofit/>
        </a:bodyPr>
        <a:lstStyle/>
        <a:p>
          <a:pPr marL="0" lvl="0" indent="0" algn="l" defTabSz="800100">
            <a:lnSpc>
              <a:spcPct val="90000"/>
            </a:lnSpc>
            <a:spcBef>
              <a:spcPct val="0"/>
            </a:spcBef>
            <a:spcAft>
              <a:spcPct val="35000"/>
            </a:spcAft>
            <a:buNone/>
          </a:pPr>
          <a:r>
            <a:rPr lang="en-US" sz="1800" kern="1200" dirty="0"/>
            <a:t>Leading through Conflict and Change (elective)</a:t>
          </a:r>
        </a:p>
      </dsp:txBody>
      <dsp:txXfrm>
        <a:off x="1121410" y="1250703"/>
        <a:ext cx="4485640" cy="1177763"/>
      </dsp:txXfrm>
    </dsp:sp>
    <dsp:sp modelId="{1CE5E13A-35C0-1446-B069-98C72A546CAE}">
      <dsp:nvSpPr>
        <dsp:cNvPr id="0" name=""/>
        <dsp:cNvSpPr/>
      </dsp:nvSpPr>
      <dsp:spPr>
        <a:xfrm>
          <a:off x="0" y="1250703"/>
          <a:ext cx="1121410" cy="1177763"/>
        </a:xfrm>
        <a:prstGeom prst="rect">
          <a:avLst/>
        </a:prstGeom>
        <a:solidFill>
          <a:schemeClr val="lt1">
            <a:hueOff val="0"/>
            <a:satOff val="0"/>
            <a:lumOff val="0"/>
            <a:alphaOff val="0"/>
          </a:schemeClr>
        </a:solidFill>
        <a:ln w="6350" cap="flat" cmpd="sng" algn="ctr">
          <a:solidFill>
            <a:schemeClr val="accent2">
              <a:hueOff val="-3450629"/>
              <a:satOff val="15286"/>
              <a:lumOff val="-562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341" tIns="116337" rIns="59341" bIns="116337" numCol="1" spcCol="1270" anchor="ctr" anchorCtr="0">
          <a:noAutofit/>
        </a:bodyPr>
        <a:lstStyle/>
        <a:p>
          <a:pPr marL="0" lvl="0" indent="0" algn="ctr" defTabSz="800100">
            <a:lnSpc>
              <a:spcPct val="90000"/>
            </a:lnSpc>
            <a:spcBef>
              <a:spcPct val="0"/>
            </a:spcBef>
            <a:spcAft>
              <a:spcPct val="35000"/>
            </a:spcAft>
            <a:buNone/>
          </a:pPr>
          <a:r>
            <a:rPr lang="en-US" sz="1800" kern="1200"/>
            <a:t>Leading</a:t>
          </a:r>
        </a:p>
      </dsp:txBody>
      <dsp:txXfrm>
        <a:off x="0" y="1250703"/>
        <a:ext cx="1121410" cy="1177763"/>
      </dsp:txXfrm>
    </dsp:sp>
    <dsp:sp modelId="{8FFE517A-707E-744B-A5DB-5B668BC060B6}">
      <dsp:nvSpPr>
        <dsp:cNvPr id="0" name=""/>
        <dsp:cNvSpPr/>
      </dsp:nvSpPr>
      <dsp:spPr>
        <a:xfrm>
          <a:off x="1121410" y="2499132"/>
          <a:ext cx="4485640" cy="1177763"/>
        </a:xfrm>
        <a:prstGeom prst="rect">
          <a:avLst/>
        </a:prstGeom>
        <a:gradFill rotWithShape="0">
          <a:gsLst>
            <a:gs pos="0">
              <a:schemeClr val="accent2">
                <a:hueOff val="-6901259"/>
                <a:satOff val="30573"/>
                <a:lumOff val="-11243"/>
                <a:alphaOff val="0"/>
                <a:tint val="97000"/>
                <a:satMod val="100000"/>
                <a:lumMod val="102000"/>
              </a:schemeClr>
            </a:gs>
            <a:gs pos="50000">
              <a:schemeClr val="accent2">
                <a:hueOff val="-6901259"/>
                <a:satOff val="30573"/>
                <a:lumOff val="-11243"/>
                <a:alphaOff val="0"/>
                <a:shade val="100000"/>
                <a:satMod val="103000"/>
                <a:lumMod val="100000"/>
              </a:schemeClr>
            </a:gs>
            <a:gs pos="100000">
              <a:schemeClr val="accent2">
                <a:hueOff val="-6901259"/>
                <a:satOff val="30573"/>
                <a:lumOff val="-11243"/>
                <a:alphaOff val="0"/>
                <a:shade val="93000"/>
                <a:satMod val="110000"/>
                <a:lumMod val="99000"/>
              </a:schemeClr>
            </a:gs>
          </a:gsLst>
          <a:lin ang="5400000" scaled="0"/>
        </a:gradFill>
        <a:ln w="6350" cap="flat" cmpd="sng" algn="ctr">
          <a:solidFill>
            <a:schemeClr val="accent2">
              <a:hueOff val="-6901259"/>
              <a:satOff val="30573"/>
              <a:lumOff val="-11243"/>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7034" tIns="299152" rIns="87034" bIns="299152" numCol="1" spcCol="1270" anchor="ctr" anchorCtr="0">
          <a:noAutofit/>
        </a:bodyPr>
        <a:lstStyle/>
        <a:p>
          <a:pPr marL="0" lvl="0" indent="0" algn="l" defTabSz="800100">
            <a:lnSpc>
              <a:spcPct val="90000"/>
            </a:lnSpc>
            <a:spcBef>
              <a:spcPct val="0"/>
            </a:spcBef>
            <a:spcAft>
              <a:spcPct val="35000"/>
            </a:spcAft>
            <a:buNone/>
          </a:pPr>
          <a:r>
            <a:rPr lang="en-US" sz="1800" kern="1200" dirty="0"/>
            <a:t>Building Effective Teams</a:t>
          </a:r>
        </a:p>
        <a:p>
          <a:pPr marL="0" lvl="0" indent="0" algn="l" defTabSz="800100">
            <a:lnSpc>
              <a:spcPct val="90000"/>
            </a:lnSpc>
            <a:spcBef>
              <a:spcPct val="0"/>
            </a:spcBef>
            <a:spcAft>
              <a:spcPct val="35000"/>
            </a:spcAft>
            <a:buNone/>
          </a:pPr>
          <a:r>
            <a:rPr lang="en-US" sz="1800" kern="1200" dirty="0"/>
            <a:t>(elective)</a:t>
          </a:r>
        </a:p>
      </dsp:txBody>
      <dsp:txXfrm>
        <a:off x="1121410" y="2499132"/>
        <a:ext cx="4485640" cy="1177763"/>
      </dsp:txXfrm>
    </dsp:sp>
    <dsp:sp modelId="{2EF429E6-3E72-4D4C-8B55-E6E607B2451F}">
      <dsp:nvSpPr>
        <dsp:cNvPr id="0" name=""/>
        <dsp:cNvSpPr/>
      </dsp:nvSpPr>
      <dsp:spPr>
        <a:xfrm>
          <a:off x="0" y="2499132"/>
          <a:ext cx="1121410" cy="1177763"/>
        </a:xfrm>
        <a:prstGeom prst="rect">
          <a:avLst/>
        </a:prstGeom>
        <a:solidFill>
          <a:schemeClr val="lt1">
            <a:hueOff val="0"/>
            <a:satOff val="0"/>
            <a:lumOff val="0"/>
            <a:alphaOff val="0"/>
          </a:schemeClr>
        </a:solidFill>
        <a:ln w="6350" cap="flat" cmpd="sng" algn="ctr">
          <a:solidFill>
            <a:schemeClr val="accent2">
              <a:hueOff val="-6901259"/>
              <a:satOff val="30573"/>
              <a:lumOff val="-1124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341" tIns="116337" rIns="59341" bIns="116337" numCol="1" spcCol="1270" anchor="ctr" anchorCtr="0">
          <a:noAutofit/>
        </a:bodyPr>
        <a:lstStyle/>
        <a:p>
          <a:pPr marL="0" lvl="0" indent="0" algn="ctr" defTabSz="800100">
            <a:lnSpc>
              <a:spcPct val="90000"/>
            </a:lnSpc>
            <a:spcBef>
              <a:spcPct val="0"/>
            </a:spcBef>
            <a:spcAft>
              <a:spcPct val="35000"/>
            </a:spcAft>
            <a:buNone/>
          </a:pPr>
          <a:r>
            <a:rPr lang="en-US" sz="1800" kern="1200"/>
            <a:t>Building</a:t>
          </a:r>
        </a:p>
      </dsp:txBody>
      <dsp:txXfrm>
        <a:off x="0" y="2499132"/>
        <a:ext cx="1121410" cy="1177763"/>
      </dsp:txXfrm>
    </dsp:sp>
    <dsp:sp modelId="{78E80048-44D7-4745-A662-236CBC0FE5A4}">
      <dsp:nvSpPr>
        <dsp:cNvPr id="0" name=""/>
        <dsp:cNvSpPr/>
      </dsp:nvSpPr>
      <dsp:spPr>
        <a:xfrm>
          <a:off x="1121410" y="3747562"/>
          <a:ext cx="4485640" cy="1177763"/>
        </a:xfrm>
        <a:prstGeom prst="rect">
          <a:avLst/>
        </a:prstGeom>
        <a:gradFill rotWithShape="0">
          <a:gsLst>
            <a:gs pos="0">
              <a:schemeClr val="accent2">
                <a:hueOff val="-10351888"/>
                <a:satOff val="45859"/>
                <a:lumOff val="-16864"/>
                <a:alphaOff val="0"/>
                <a:tint val="97000"/>
                <a:satMod val="100000"/>
                <a:lumMod val="102000"/>
              </a:schemeClr>
            </a:gs>
            <a:gs pos="50000">
              <a:schemeClr val="accent2">
                <a:hueOff val="-10351888"/>
                <a:satOff val="45859"/>
                <a:lumOff val="-16864"/>
                <a:alphaOff val="0"/>
                <a:shade val="100000"/>
                <a:satMod val="103000"/>
                <a:lumMod val="100000"/>
              </a:schemeClr>
            </a:gs>
            <a:gs pos="100000">
              <a:schemeClr val="accent2">
                <a:hueOff val="-10351888"/>
                <a:satOff val="45859"/>
                <a:lumOff val="-16864"/>
                <a:alphaOff val="0"/>
                <a:shade val="93000"/>
                <a:satMod val="110000"/>
                <a:lumMod val="99000"/>
              </a:schemeClr>
            </a:gs>
          </a:gsLst>
          <a:lin ang="5400000" scaled="0"/>
        </a:gradFill>
        <a:ln w="6350" cap="flat" cmpd="sng" algn="ctr">
          <a:solidFill>
            <a:schemeClr val="accent2">
              <a:hueOff val="-10351888"/>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87034" tIns="299152" rIns="87034" bIns="299152" numCol="1" spcCol="1270" anchor="ctr" anchorCtr="0">
          <a:noAutofit/>
        </a:bodyPr>
        <a:lstStyle/>
        <a:p>
          <a:pPr marL="0" lvl="0" indent="0" algn="l" defTabSz="800100">
            <a:lnSpc>
              <a:spcPct val="90000"/>
            </a:lnSpc>
            <a:spcBef>
              <a:spcPct val="0"/>
            </a:spcBef>
            <a:spcAft>
              <a:spcPct val="35000"/>
            </a:spcAft>
            <a:buNone/>
          </a:pPr>
          <a:r>
            <a:rPr lang="en-US" sz="1800" kern="1200" dirty="0"/>
            <a:t>Redefining your Relationship to Conflict (elective)</a:t>
          </a:r>
        </a:p>
      </dsp:txBody>
      <dsp:txXfrm>
        <a:off x="1121410" y="3747562"/>
        <a:ext cx="4485640" cy="1177763"/>
      </dsp:txXfrm>
    </dsp:sp>
    <dsp:sp modelId="{04B1FAA7-EC5E-D147-9DE5-9E8224DE8A3D}">
      <dsp:nvSpPr>
        <dsp:cNvPr id="0" name=""/>
        <dsp:cNvSpPr/>
      </dsp:nvSpPr>
      <dsp:spPr>
        <a:xfrm>
          <a:off x="0" y="3747562"/>
          <a:ext cx="1121410" cy="1177763"/>
        </a:xfrm>
        <a:prstGeom prst="rect">
          <a:avLst/>
        </a:prstGeom>
        <a:solidFill>
          <a:schemeClr val="lt1">
            <a:hueOff val="0"/>
            <a:satOff val="0"/>
            <a:lumOff val="0"/>
            <a:alphaOff val="0"/>
          </a:schemeClr>
        </a:solidFill>
        <a:ln w="6350" cap="flat" cmpd="sng" algn="ctr">
          <a:solidFill>
            <a:schemeClr val="accent2">
              <a:hueOff val="-10351888"/>
              <a:satOff val="45859"/>
              <a:lumOff val="-1686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341" tIns="116337" rIns="59341" bIns="116337" numCol="1" spcCol="1270" anchor="ctr" anchorCtr="0">
          <a:noAutofit/>
        </a:bodyPr>
        <a:lstStyle/>
        <a:p>
          <a:pPr marL="0" lvl="0" indent="0" algn="ctr" defTabSz="800100">
            <a:lnSpc>
              <a:spcPct val="90000"/>
            </a:lnSpc>
            <a:spcBef>
              <a:spcPct val="0"/>
            </a:spcBef>
            <a:spcAft>
              <a:spcPct val="35000"/>
            </a:spcAft>
            <a:buNone/>
          </a:pPr>
          <a:r>
            <a:rPr lang="en-US" sz="1800" kern="1200"/>
            <a:t>Redefining</a:t>
          </a:r>
        </a:p>
      </dsp:txBody>
      <dsp:txXfrm>
        <a:off x="0" y="3747562"/>
        <a:ext cx="1121410" cy="1177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C8B75-89EC-415D-ADDB-B59084089374}">
      <dsp:nvSpPr>
        <dsp:cNvPr id="0" name=""/>
        <dsp:cNvSpPr/>
      </dsp:nvSpPr>
      <dsp:spPr>
        <a:xfrm>
          <a:off x="0" y="2045"/>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2AA64-5855-43C4-8B61-1A8FA06DC28B}">
      <dsp:nvSpPr>
        <dsp:cNvPr id="0" name=""/>
        <dsp:cNvSpPr/>
      </dsp:nvSpPr>
      <dsp:spPr>
        <a:xfrm>
          <a:off x="313549" y="23526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425F3A-8EA4-4AB3-8215-7C8646ED8790}">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Conflict Coach</a:t>
          </a:r>
        </a:p>
      </dsp:txBody>
      <dsp:txXfrm>
        <a:off x="1197190" y="2045"/>
        <a:ext cx="4409859" cy="1036528"/>
      </dsp:txXfrm>
    </dsp:sp>
    <dsp:sp modelId="{35A95DDE-4820-4CCC-BF46-1DBD8CB3B6CB}">
      <dsp:nvSpPr>
        <dsp:cNvPr id="0" name=""/>
        <dsp:cNvSpPr/>
      </dsp:nvSpPr>
      <dsp:spPr>
        <a:xfrm>
          <a:off x="0" y="1297705"/>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CF5E4-164A-4372-89B8-60D57B13F5F0}">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AC10A-E77B-4531-B1CD-308C7CDE4B3D}">
      <dsp:nvSpPr>
        <dsp:cNvPr id="0" name=""/>
        <dsp:cNvSpPr/>
      </dsp:nvSpPr>
      <dsp:spPr>
        <a:xfrm>
          <a:off x="1197190" y="129770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Facilitator</a:t>
          </a:r>
        </a:p>
      </dsp:txBody>
      <dsp:txXfrm>
        <a:off x="1197190" y="1297705"/>
        <a:ext cx="4409859" cy="1036528"/>
      </dsp:txXfrm>
    </dsp:sp>
    <dsp:sp modelId="{2300C5FD-D80F-4354-9F9A-80F510040E6D}">
      <dsp:nvSpPr>
        <dsp:cNvPr id="0" name=""/>
        <dsp:cNvSpPr/>
      </dsp:nvSpPr>
      <dsp:spPr>
        <a:xfrm>
          <a:off x="0" y="2593366"/>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17852-B80D-48E7-B8DF-9BE41E3C45F3}">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B4A91E-1268-426D-8F4D-CE790CAB99A0}">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Teacher</a:t>
          </a:r>
        </a:p>
      </dsp:txBody>
      <dsp:txXfrm>
        <a:off x="1197190" y="2593366"/>
        <a:ext cx="4409859" cy="1036528"/>
      </dsp:txXfrm>
    </dsp:sp>
    <dsp:sp modelId="{4F456DBF-DCF8-45DE-B836-8428C651B7BD}">
      <dsp:nvSpPr>
        <dsp:cNvPr id="0" name=""/>
        <dsp:cNvSpPr/>
      </dsp:nvSpPr>
      <dsp:spPr>
        <a:xfrm>
          <a:off x="0" y="3889026"/>
          <a:ext cx="5607050" cy="10365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5FDEA-9EDE-4361-B0B6-689D1D9B720F}">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33CCE7-6FF9-45F9-9E79-37C30F8E3D81}">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Conflict Engagement Specialist</a:t>
          </a:r>
        </a:p>
      </dsp:txBody>
      <dsp:txXfrm>
        <a:off x="1197190" y="3889026"/>
        <a:ext cx="4409859" cy="10365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183F7-1859-4A7E-B274-2AE5A590677F}">
      <dsp:nvSpPr>
        <dsp:cNvPr id="0" name=""/>
        <dsp:cNvSpPr/>
      </dsp:nvSpPr>
      <dsp:spPr>
        <a:xfrm>
          <a:off x="0" y="2045"/>
          <a:ext cx="5607050" cy="1036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568BF-226C-40BF-8AE2-FC14B8937E80}">
      <dsp:nvSpPr>
        <dsp:cNvPr id="0" name=""/>
        <dsp:cNvSpPr/>
      </dsp:nvSpPr>
      <dsp:spPr>
        <a:xfrm>
          <a:off x="313549" y="23526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C189D7-C9DB-45C8-A27F-7686E9C070CA}">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889000">
            <a:lnSpc>
              <a:spcPct val="90000"/>
            </a:lnSpc>
            <a:spcBef>
              <a:spcPct val="0"/>
            </a:spcBef>
            <a:spcAft>
              <a:spcPct val="35000"/>
            </a:spcAft>
            <a:buNone/>
          </a:pPr>
          <a:r>
            <a:rPr lang="en-US" sz="2000" kern="1200" dirty="0"/>
            <a:t>Operating From the Third Side:  Supporting Others to Navigate Conflict)</a:t>
          </a:r>
        </a:p>
      </dsp:txBody>
      <dsp:txXfrm>
        <a:off x="1197190" y="2045"/>
        <a:ext cx="4409859" cy="1036528"/>
      </dsp:txXfrm>
    </dsp:sp>
    <dsp:sp modelId="{CB8DE9D2-9928-4746-B44E-C0128972F7D5}">
      <dsp:nvSpPr>
        <dsp:cNvPr id="0" name=""/>
        <dsp:cNvSpPr/>
      </dsp:nvSpPr>
      <dsp:spPr>
        <a:xfrm>
          <a:off x="0" y="1297705"/>
          <a:ext cx="5607050" cy="1036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1777FB-2895-4155-8920-C8A76877FFA8}">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050DAD-EDF5-4136-9E6D-E4C4483AD8C2}">
      <dsp:nvSpPr>
        <dsp:cNvPr id="0" name=""/>
        <dsp:cNvSpPr/>
      </dsp:nvSpPr>
      <dsp:spPr>
        <a:xfrm>
          <a:off x="1197190" y="129770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889000">
            <a:lnSpc>
              <a:spcPct val="90000"/>
            </a:lnSpc>
            <a:spcBef>
              <a:spcPct val="0"/>
            </a:spcBef>
            <a:spcAft>
              <a:spcPct val="35000"/>
            </a:spcAft>
            <a:buNone/>
          </a:pPr>
          <a:r>
            <a:rPr lang="en-US" sz="2000" kern="1200" dirty="0"/>
            <a:t>Parent Partner / Navigator</a:t>
          </a:r>
        </a:p>
      </dsp:txBody>
      <dsp:txXfrm>
        <a:off x="1197190" y="1297705"/>
        <a:ext cx="4409859" cy="1036528"/>
      </dsp:txXfrm>
    </dsp:sp>
    <dsp:sp modelId="{730828B1-9BBE-48A8-8656-E87B1D5BBEC8}">
      <dsp:nvSpPr>
        <dsp:cNvPr id="0" name=""/>
        <dsp:cNvSpPr/>
      </dsp:nvSpPr>
      <dsp:spPr>
        <a:xfrm>
          <a:off x="0" y="2593366"/>
          <a:ext cx="5607050" cy="1036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4DEC5-28E7-4A17-B934-FB5B8A9EFD72}">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507F8C5-9869-4133-9781-B7E99A48D770}">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889000">
            <a:lnSpc>
              <a:spcPct val="90000"/>
            </a:lnSpc>
            <a:spcBef>
              <a:spcPct val="0"/>
            </a:spcBef>
            <a:spcAft>
              <a:spcPct val="35000"/>
            </a:spcAft>
            <a:buNone/>
          </a:pPr>
          <a:r>
            <a:rPr lang="en-US" sz="2000" kern="1200" dirty="0"/>
            <a:t>Facilitation / IEP Facilitation – Basic and Advanced</a:t>
          </a:r>
        </a:p>
      </dsp:txBody>
      <dsp:txXfrm>
        <a:off x="1197190" y="2593366"/>
        <a:ext cx="4409859" cy="1036528"/>
      </dsp:txXfrm>
    </dsp:sp>
    <dsp:sp modelId="{93559418-BB10-49AB-A419-B9A3A2659BDF}">
      <dsp:nvSpPr>
        <dsp:cNvPr id="0" name=""/>
        <dsp:cNvSpPr/>
      </dsp:nvSpPr>
      <dsp:spPr>
        <a:xfrm>
          <a:off x="0" y="3889026"/>
          <a:ext cx="5607050" cy="1036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96C63-820D-48E6-8F46-A59B9D948CC4}">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D2CEBD-BD0A-42B5-8A88-8CD1356AA2A7}">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889000">
            <a:lnSpc>
              <a:spcPct val="90000"/>
            </a:lnSpc>
            <a:spcBef>
              <a:spcPct val="0"/>
            </a:spcBef>
            <a:spcAft>
              <a:spcPct val="35000"/>
            </a:spcAft>
            <a:buNone/>
          </a:pPr>
          <a:r>
            <a:rPr lang="en-US" sz="2000" kern="1200" dirty="0"/>
            <a:t>Conflict Coaching / Consultation – Basic and Advanced</a:t>
          </a:r>
        </a:p>
      </dsp:txBody>
      <dsp:txXfrm>
        <a:off x="1197190" y="3889026"/>
        <a:ext cx="4409859" cy="1036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A982E-1EA2-47BD-9963-54C8E40B67A9}">
      <dsp:nvSpPr>
        <dsp:cNvPr id="0" name=""/>
        <dsp:cNvSpPr/>
      </dsp:nvSpPr>
      <dsp:spPr>
        <a:xfrm>
          <a:off x="0" y="2045"/>
          <a:ext cx="5607050" cy="1036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148EE-EF14-4074-84D9-2213B728372A}">
      <dsp:nvSpPr>
        <dsp:cNvPr id="0" name=""/>
        <dsp:cNvSpPr/>
      </dsp:nvSpPr>
      <dsp:spPr>
        <a:xfrm>
          <a:off x="313549" y="235264"/>
          <a:ext cx="570090" cy="5700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E37DD4-6255-43D4-87DC-D2067BB966B4}">
      <dsp:nvSpPr>
        <dsp:cNvPr id="0" name=""/>
        <dsp:cNvSpPr/>
      </dsp:nvSpPr>
      <dsp:spPr>
        <a:xfrm>
          <a:off x="1197190" y="2045"/>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System Design and Implementation</a:t>
          </a:r>
        </a:p>
      </dsp:txBody>
      <dsp:txXfrm>
        <a:off x="1197190" y="2045"/>
        <a:ext cx="4409859" cy="1036528"/>
      </dsp:txXfrm>
    </dsp:sp>
    <dsp:sp modelId="{DA581A45-CA95-45B5-B573-C96788FEA8F0}">
      <dsp:nvSpPr>
        <dsp:cNvPr id="0" name=""/>
        <dsp:cNvSpPr/>
      </dsp:nvSpPr>
      <dsp:spPr>
        <a:xfrm>
          <a:off x="0" y="1297705"/>
          <a:ext cx="5607050" cy="1036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0F75E-24EF-4948-98A7-07F97B1252A6}">
      <dsp:nvSpPr>
        <dsp:cNvPr id="0" name=""/>
        <dsp:cNvSpPr/>
      </dsp:nvSpPr>
      <dsp:spPr>
        <a:xfrm>
          <a:off x="313549" y="1530924"/>
          <a:ext cx="570090" cy="5700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49905E-80AB-4927-B082-B626DEFC47AD}">
      <dsp:nvSpPr>
        <dsp:cNvPr id="0" name=""/>
        <dsp:cNvSpPr/>
      </dsp:nvSpPr>
      <dsp:spPr>
        <a:xfrm>
          <a:off x="1197190" y="1297705"/>
          <a:ext cx="2523172"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Basic and Advanced Mediation</a:t>
          </a:r>
        </a:p>
      </dsp:txBody>
      <dsp:txXfrm>
        <a:off x="1197190" y="1297705"/>
        <a:ext cx="2523172" cy="1036528"/>
      </dsp:txXfrm>
    </dsp:sp>
    <dsp:sp modelId="{A76CD674-6594-4BE2-9B59-83299BA717D0}">
      <dsp:nvSpPr>
        <dsp:cNvPr id="0" name=""/>
        <dsp:cNvSpPr/>
      </dsp:nvSpPr>
      <dsp:spPr>
        <a:xfrm>
          <a:off x="3720362" y="1297705"/>
          <a:ext cx="1886687"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533400">
            <a:lnSpc>
              <a:spcPct val="90000"/>
            </a:lnSpc>
            <a:spcBef>
              <a:spcPct val="0"/>
            </a:spcBef>
            <a:spcAft>
              <a:spcPct val="35000"/>
            </a:spcAft>
            <a:buNone/>
          </a:pPr>
          <a:r>
            <a:rPr lang="en-US" sz="1200" kern="1200"/>
            <a:t>Interest-Based Approach</a:t>
          </a:r>
        </a:p>
        <a:p>
          <a:pPr marL="0" lvl="0" indent="0" algn="l" defTabSz="533400">
            <a:lnSpc>
              <a:spcPct val="90000"/>
            </a:lnSpc>
            <a:spcBef>
              <a:spcPct val="0"/>
            </a:spcBef>
            <a:spcAft>
              <a:spcPct val="35000"/>
            </a:spcAft>
            <a:buNone/>
          </a:pPr>
          <a:r>
            <a:rPr lang="en-US" sz="1200" kern="1200"/>
            <a:t>Interpersonal / Narrative Approach</a:t>
          </a:r>
        </a:p>
        <a:p>
          <a:pPr marL="0" lvl="0" indent="0" algn="l" defTabSz="533400">
            <a:lnSpc>
              <a:spcPct val="90000"/>
            </a:lnSpc>
            <a:spcBef>
              <a:spcPct val="0"/>
            </a:spcBef>
            <a:spcAft>
              <a:spcPct val="35000"/>
            </a:spcAft>
            <a:buNone/>
          </a:pPr>
          <a:r>
            <a:rPr lang="en-US" sz="1200" kern="1200"/>
            <a:t>Shuttle</a:t>
          </a:r>
        </a:p>
      </dsp:txBody>
      <dsp:txXfrm>
        <a:off x="3720362" y="1297705"/>
        <a:ext cx="1886687" cy="1036528"/>
      </dsp:txXfrm>
    </dsp:sp>
    <dsp:sp modelId="{5E18D10F-67C1-473F-B272-6A0552B00FD0}">
      <dsp:nvSpPr>
        <dsp:cNvPr id="0" name=""/>
        <dsp:cNvSpPr/>
      </dsp:nvSpPr>
      <dsp:spPr>
        <a:xfrm>
          <a:off x="0" y="2593366"/>
          <a:ext cx="5607050" cy="1036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CFA4B5-BEAC-4375-8E47-ECCB6169C7F8}">
      <dsp:nvSpPr>
        <dsp:cNvPr id="0" name=""/>
        <dsp:cNvSpPr/>
      </dsp:nvSpPr>
      <dsp:spPr>
        <a:xfrm>
          <a:off x="313549" y="2826584"/>
          <a:ext cx="570090" cy="5700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F9477C-6411-4763-836D-19995DF22D92}">
      <dsp:nvSpPr>
        <dsp:cNvPr id="0" name=""/>
        <dsp:cNvSpPr/>
      </dsp:nvSpPr>
      <dsp:spPr>
        <a:xfrm>
          <a:off x="1197190" y="259336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Advanced Facilitation</a:t>
          </a:r>
        </a:p>
      </dsp:txBody>
      <dsp:txXfrm>
        <a:off x="1197190" y="2593366"/>
        <a:ext cx="4409859" cy="1036528"/>
      </dsp:txXfrm>
    </dsp:sp>
    <dsp:sp modelId="{BF036894-0654-4462-9FBA-5285C6E5F635}">
      <dsp:nvSpPr>
        <dsp:cNvPr id="0" name=""/>
        <dsp:cNvSpPr/>
      </dsp:nvSpPr>
      <dsp:spPr>
        <a:xfrm>
          <a:off x="0" y="3889026"/>
          <a:ext cx="5607050" cy="1036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D9FFF-3DF3-4D18-B645-5D49F8C0A5B2}">
      <dsp:nvSpPr>
        <dsp:cNvPr id="0" name=""/>
        <dsp:cNvSpPr/>
      </dsp:nvSpPr>
      <dsp:spPr>
        <a:xfrm>
          <a:off x="313549" y="4122245"/>
          <a:ext cx="570090" cy="5700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EEBEC9-2AFC-4933-9725-2CC98178DB59}">
      <dsp:nvSpPr>
        <dsp:cNvPr id="0" name=""/>
        <dsp:cNvSpPr/>
      </dsp:nvSpPr>
      <dsp:spPr>
        <a:xfrm>
          <a:off x="1197190" y="3889026"/>
          <a:ext cx="4409859" cy="1036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99" tIns="109699" rIns="109699" bIns="109699" numCol="1" spcCol="1270" anchor="ctr" anchorCtr="0">
          <a:noAutofit/>
        </a:bodyPr>
        <a:lstStyle/>
        <a:p>
          <a:pPr marL="0" lvl="0" indent="0" algn="l" defTabSz="977900">
            <a:lnSpc>
              <a:spcPct val="90000"/>
            </a:lnSpc>
            <a:spcBef>
              <a:spcPct val="0"/>
            </a:spcBef>
            <a:spcAft>
              <a:spcPct val="35000"/>
            </a:spcAft>
            <a:buNone/>
          </a:pPr>
          <a:r>
            <a:rPr lang="en-US" sz="2200" kern="1200"/>
            <a:t>Advanced Conflict Coaching</a:t>
          </a:r>
        </a:p>
      </dsp:txBody>
      <dsp:txXfrm>
        <a:off x="1197190" y="3889026"/>
        <a:ext cx="4409859" cy="10365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7E613-DE6A-974A-B490-58F45DFCA625}"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B9700-7501-DF4E-8EA7-6C61BB376A00}" type="slidenum">
              <a:rPr lang="en-US" smtClean="0"/>
              <a:t>‹#›</a:t>
            </a:fld>
            <a:endParaRPr lang="en-US"/>
          </a:p>
        </p:txBody>
      </p:sp>
    </p:spTree>
    <p:extLst>
      <p:ext uri="{BB962C8B-B14F-4D97-AF65-F5344CB8AC3E}">
        <p14:creationId xmlns:p14="http://schemas.microsoft.com/office/powerpoint/2010/main" val="4243204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EB8AD-76C8-844E-9E4C-92954836B3D3}" type="slidenum">
              <a:rPr lang="en-US"/>
              <a:pPr/>
              <a:t>9</a:t>
            </a:fld>
            <a:endParaRPr lang="en-US"/>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pPr marL="228600" indent="-228600"/>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20D9260-790D-3946-955F-9E03ECE8FE77}"/>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606E093-0DCB-5344-BD60-F780E2F0A72C}"/>
              </a:ext>
            </a:extLst>
          </p:cNvPr>
          <p:cNvSpPr>
            <a:spLocks noGrp="1"/>
          </p:cNvSpPr>
          <p:nvPr>
            <p:ph type="body" idx="1"/>
          </p:nvPr>
        </p:nvSpPr>
        <p:spPr/>
        <p:txBody>
          <a:bodyPr/>
          <a:lstStyle/>
          <a:p>
            <a:pPr>
              <a:defRPr/>
            </a:pPr>
            <a:r>
              <a:rPr lang="en-US" b="1" dirty="0">
                <a:latin typeface="+mn-lt"/>
                <a:ea typeface="+mn-ea"/>
                <a:cs typeface="+mn-cs"/>
              </a:rPr>
              <a:t>This is a framework to support design, not a model for implementation</a:t>
            </a:r>
          </a:p>
          <a:p>
            <a:pPr>
              <a:defRPr/>
            </a:pPr>
            <a:endParaRPr lang="en-US" b="1" dirty="0">
              <a:latin typeface="+mn-lt"/>
              <a:ea typeface="+mn-ea"/>
              <a:cs typeface="+mn-cs"/>
            </a:endParaRPr>
          </a:p>
          <a:p>
            <a:pPr>
              <a:defRPr/>
            </a:pPr>
            <a:r>
              <a:rPr lang="en-US" b="1" dirty="0">
                <a:latin typeface="+mn-lt"/>
                <a:ea typeface="+mn-ea"/>
                <a:cs typeface="+mn-cs"/>
              </a:rPr>
              <a:t>Introduce the notion of the Third Side by </a:t>
            </a:r>
            <a:r>
              <a:rPr lang="en-US" b="1">
                <a:latin typeface="+mn-lt"/>
                <a:ea typeface="+mn-ea"/>
                <a:cs typeface="+mn-cs"/>
              </a:rPr>
              <a:t>Ury</a:t>
            </a:r>
            <a:endParaRPr lang="en-US" b="1" dirty="0">
              <a:latin typeface="+mn-lt"/>
              <a:ea typeface="+mn-ea"/>
              <a:cs typeface="+mn-cs"/>
            </a:endParaRPr>
          </a:p>
          <a:p>
            <a:pPr>
              <a:defRPr/>
            </a:pPr>
            <a:endParaRPr lang="en-US" b="1" dirty="0">
              <a:latin typeface="+mn-lt"/>
              <a:ea typeface="+mn-ea"/>
              <a:cs typeface="+mn-cs"/>
            </a:endParaRPr>
          </a:p>
          <a:p>
            <a:pPr>
              <a:defRPr/>
            </a:pPr>
            <a:r>
              <a:rPr lang="en-US" b="1" dirty="0">
                <a:latin typeface="+mn-lt"/>
                <a:ea typeface="+mn-ea"/>
                <a:cs typeface="+mn-cs"/>
              </a:rPr>
              <a:t>MUST be contextualized</a:t>
            </a:r>
          </a:p>
          <a:p>
            <a:pPr>
              <a:defRPr/>
            </a:pPr>
            <a:endParaRPr lang="en-US" b="1" dirty="0">
              <a:latin typeface="+mn-lt"/>
              <a:ea typeface="+mn-ea"/>
              <a:cs typeface="+mn-cs"/>
            </a:endParaRPr>
          </a:p>
          <a:p>
            <a:pPr>
              <a:defRPr/>
            </a:pPr>
            <a:r>
              <a:rPr lang="en-US" b="1" dirty="0">
                <a:latin typeface="+mn-lt"/>
                <a:ea typeface="+mn-ea"/>
                <a:cs typeface="+mn-cs"/>
              </a:rPr>
              <a:t>NOT just for Special Education but for supporting a healthy culture for education</a:t>
            </a:r>
          </a:p>
          <a:p>
            <a:pPr>
              <a:defRPr/>
            </a:pPr>
            <a:r>
              <a:rPr lang="en-US" b="1" dirty="0">
                <a:latin typeface="+mn-lt"/>
                <a:ea typeface="+mn-ea"/>
                <a:cs typeface="+mn-cs"/>
              </a:rPr>
              <a:t>	Collaboration</a:t>
            </a:r>
          </a:p>
          <a:p>
            <a:pPr>
              <a:defRPr/>
            </a:pPr>
            <a:r>
              <a:rPr lang="en-US" b="1" dirty="0">
                <a:latin typeface="+mn-lt"/>
                <a:ea typeface="+mn-ea"/>
                <a:cs typeface="+mn-cs"/>
              </a:rPr>
              <a:t>	Conflict as essential for innovation and creativity</a:t>
            </a:r>
          </a:p>
          <a:p>
            <a:pPr>
              <a:defRPr/>
            </a:pPr>
            <a:endParaRPr lang="en-US" b="1" dirty="0">
              <a:latin typeface="+mn-lt"/>
              <a:ea typeface="+mn-ea"/>
              <a:cs typeface="+mn-cs"/>
            </a:endParaRPr>
          </a:p>
          <a:p>
            <a:pPr>
              <a:defRPr/>
            </a:pPr>
            <a:r>
              <a:rPr lang="en-US" b="1" dirty="0">
                <a:latin typeface="+mn-lt"/>
                <a:ea typeface="+mn-ea"/>
                <a:cs typeface="+mn-cs"/>
              </a:rPr>
              <a:t>Beliefs/Assumptions:  </a:t>
            </a:r>
            <a:r>
              <a:rPr lang="en-US" dirty="0">
                <a:latin typeface="+mn-lt"/>
                <a:ea typeface="+mn-ea"/>
                <a:cs typeface="+mn-cs"/>
              </a:rPr>
              <a:t>The system we will be describing is grounded in some key beliefs and assumptions about the experience of conflict.</a:t>
            </a:r>
          </a:p>
          <a:p>
            <a:pPr>
              <a:defRPr/>
            </a:pPr>
            <a:r>
              <a:rPr lang="en-US" dirty="0">
                <a:latin typeface="+mn-lt"/>
                <a:ea typeface="+mn-ea"/>
                <a:cs typeface="+mn-cs"/>
              </a:rPr>
              <a:t> </a:t>
            </a:r>
          </a:p>
          <a:p>
            <a:pPr>
              <a:defRPr/>
            </a:pPr>
            <a:r>
              <a:rPr lang="en-US" dirty="0">
                <a:latin typeface="+mn-lt"/>
                <a:ea typeface="+mn-ea"/>
                <a:cs typeface="+mn-cs"/>
              </a:rPr>
              <a:t>Conflict is an essential life experience.</a:t>
            </a:r>
          </a:p>
          <a:p>
            <a:pPr>
              <a:defRPr/>
            </a:pPr>
            <a:endParaRPr lang="en-US" dirty="0">
              <a:latin typeface="+mn-lt"/>
              <a:ea typeface="+mn-ea"/>
              <a:cs typeface="+mn-cs"/>
            </a:endParaRPr>
          </a:p>
          <a:p>
            <a:pPr>
              <a:defRPr/>
            </a:pPr>
            <a:r>
              <a:rPr lang="en-US" dirty="0">
                <a:latin typeface="+mn-lt"/>
                <a:ea typeface="+mn-ea"/>
                <a:cs typeface="+mn-cs"/>
              </a:rPr>
              <a:t>Conflict has the potential to be productive or destructive.  Our individual and collective experience with conflict is based on the individual and collective choices we make in the engagement of this shared experience.</a:t>
            </a:r>
          </a:p>
          <a:p>
            <a:pPr>
              <a:defRPr/>
            </a:pPr>
            <a:endParaRPr lang="en-US" dirty="0">
              <a:latin typeface="+mn-lt"/>
              <a:ea typeface="+mn-ea"/>
              <a:cs typeface="+mn-cs"/>
            </a:endParaRPr>
          </a:p>
          <a:p>
            <a:pPr>
              <a:defRPr/>
            </a:pPr>
            <a:r>
              <a:rPr lang="en-US" dirty="0">
                <a:latin typeface="+mn-lt"/>
                <a:ea typeface="+mn-ea"/>
                <a:cs typeface="+mn-cs"/>
              </a:rPr>
              <a:t>Effective and intentional conflict engagement practices have the potential to:</a:t>
            </a:r>
          </a:p>
          <a:p>
            <a:pPr>
              <a:defRPr/>
            </a:pPr>
            <a:r>
              <a:rPr lang="en-US" dirty="0">
                <a:latin typeface="+mn-lt"/>
                <a:ea typeface="+mn-ea"/>
                <a:cs typeface="+mn-cs"/>
              </a:rPr>
              <a:t>	Build trust,</a:t>
            </a:r>
          </a:p>
          <a:p>
            <a:pPr>
              <a:defRPr/>
            </a:pPr>
            <a:r>
              <a:rPr lang="en-US" dirty="0">
                <a:latin typeface="+mn-lt"/>
                <a:ea typeface="+mn-ea"/>
                <a:cs typeface="+mn-cs"/>
              </a:rPr>
              <a:t>	Build Social Capital,</a:t>
            </a:r>
          </a:p>
          <a:p>
            <a:pPr>
              <a:defRPr/>
            </a:pPr>
            <a:r>
              <a:rPr lang="en-US" dirty="0">
                <a:latin typeface="+mn-lt"/>
                <a:ea typeface="+mn-ea"/>
                <a:cs typeface="+mn-cs"/>
              </a:rPr>
              <a:t>	Open up the potential for innovation and creativity, and</a:t>
            </a:r>
          </a:p>
          <a:p>
            <a:pPr>
              <a:defRPr/>
            </a:pPr>
            <a:r>
              <a:rPr lang="en-US" dirty="0">
                <a:latin typeface="+mn-lt"/>
                <a:ea typeface="+mn-ea"/>
                <a:cs typeface="+mn-cs"/>
              </a:rPr>
              <a:t>	Facilitate our ability to address complex challenges.</a:t>
            </a:r>
          </a:p>
          <a:p>
            <a:pPr>
              <a:defRPr/>
            </a:pPr>
            <a:endParaRPr lang="en-US" dirty="0">
              <a:latin typeface="+mn-lt"/>
              <a:ea typeface="+mn-ea"/>
              <a:cs typeface="+mn-cs"/>
            </a:endParaRPr>
          </a:p>
          <a:p>
            <a:pPr>
              <a:defRPr/>
            </a:pPr>
            <a:r>
              <a:rPr lang="en-US" dirty="0">
                <a:latin typeface="+mn-lt"/>
                <a:ea typeface="+mn-ea"/>
                <a:cs typeface="+mn-cs"/>
              </a:rPr>
              <a:t>Ineffective conflict engagement practices have the potential to:</a:t>
            </a:r>
          </a:p>
          <a:p>
            <a:pPr>
              <a:defRPr/>
            </a:pPr>
            <a:r>
              <a:rPr lang="en-US" dirty="0">
                <a:latin typeface="+mn-lt"/>
                <a:ea typeface="+mn-ea"/>
                <a:cs typeface="+mn-cs"/>
              </a:rPr>
              <a:t>	Compromise trust,</a:t>
            </a:r>
          </a:p>
          <a:p>
            <a:pPr>
              <a:defRPr/>
            </a:pPr>
            <a:r>
              <a:rPr lang="en-US" dirty="0">
                <a:latin typeface="+mn-lt"/>
                <a:ea typeface="+mn-ea"/>
                <a:cs typeface="+mn-cs"/>
              </a:rPr>
              <a:t>	Erode Social Capital,</a:t>
            </a:r>
          </a:p>
          <a:p>
            <a:pPr>
              <a:defRPr/>
            </a:pPr>
            <a:r>
              <a:rPr lang="en-US" dirty="0">
                <a:latin typeface="+mn-lt"/>
                <a:ea typeface="+mn-ea"/>
                <a:cs typeface="+mn-cs"/>
              </a:rPr>
              <a:t>	Challenge psychological safety,</a:t>
            </a:r>
          </a:p>
          <a:p>
            <a:pPr>
              <a:defRPr/>
            </a:pPr>
            <a:r>
              <a:rPr lang="en-US" dirty="0">
                <a:latin typeface="+mn-lt"/>
                <a:ea typeface="+mn-ea"/>
                <a:cs typeface="+mn-cs"/>
              </a:rPr>
              <a:t>	Result in individual and collective disengagement from the pursuit of a shared objective, and</a:t>
            </a:r>
          </a:p>
          <a:p>
            <a:pPr>
              <a:defRPr/>
            </a:pPr>
            <a:r>
              <a:rPr lang="en-US" dirty="0">
                <a:latin typeface="+mn-lt"/>
                <a:ea typeface="+mn-ea"/>
                <a:cs typeface="+mn-cs"/>
              </a:rPr>
              <a:t>	Be manifested in the avoidance of, and unwillingness to, engage critical complex challenges.</a:t>
            </a:r>
          </a:p>
          <a:p>
            <a:pPr>
              <a:defRPr/>
            </a:pPr>
            <a:r>
              <a:rPr lang="en-US" dirty="0">
                <a:latin typeface="+mn-lt"/>
                <a:ea typeface="+mn-ea"/>
                <a:cs typeface="+mn-cs"/>
              </a:rPr>
              <a:t>	Conflict is experienced on a continuum.  Based on the work of Dr. Bernard Mayer (2009) we acknowledge what he refers to as the “six faces of conflict”; Low Impact, Latent, Transient, Representative, Stubborn, and </a:t>
            </a:r>
          </a:p>
          <a:p>
            <a:pPr>
              <a:defRPr/>
            </a:pPr>
            <a:endParaRPr lang="en-US" dirty="0">
              <a:latin typeface="+mn-lt"/>
              <a:ea typeface="+mn-ea"/>
              <a:cs typeface="+mn-cs"/>
            </a:endParaRPr>
          </a:p>
          <a:p>
            <a:pPr>
              <a:defRPr/>
            </a:pPr>
            <a:r>
              <a:rPr lang="en-US" dirty="0">
                <a:latin typeface="+mn-lt"/>
                <a:ea typeface="+mn-ea"/>
                <a:cs typeface="+mn-cs"/>
              </a:rPr>
              <a:t>Enduring conflicts.</a:t>
            </a:r>
          </a:p>
          <a:p>
            <a:pPr>
              <a:defRPr/>
            </a:pPr>
            <a:r>
              <a:rPr lang="en-US" dirty="0">
                <a:latin typeface="+mn-lt"/>
                <a:ea typeface="+mn-ea"/>
                <a:cs typeface="+mn-cs"/>
              </a:rPr>
              <a:t>	The health and success of individual relationships, communities, organizations, and systems is based on individual and collective capacity for engaging and being with conflict.</a:t>
            </a:r>
          </a:p>
          <a:p>
            <a:pPr>
              <a:defRPr/>
            </a:pPr>
            <a:r>
              <a:rPr lang="en-US" dirty="0">
                <a:latin typeface="+mn-lt"/>
                <a:ea typeface="+mn-ea"/>
                <a:cs typeface="+mn-cs"/>
              </a:rPr>
              <a:t>	Because the manifestations of conflict are complex and the contexts diverse, it is essential to approach capacity building systemically.</a:t>
            </a:r>
          </a:p>
          <a:p>
            <a:pPr>
              <a:defRPr/>
            </a:pPr>
            <a:r>
              <a:rPr lang="en-US" dirty="0">
                <a:latin typeface="+mn-lt"/>
                <a:ea typeface="+mn-ea"/>
                <a:cs typeface="+mn-cs"/>
              </a:rPr>
              <a:t>	The following quote from Roland Barth in an article entitled, </a:t>
            </a:r>
            <a:r>
              <a:rPr lang="en-US" i="1" dirty="0">
                <a:latin typeface="+mn-lt"/>
                <a:ea typeface="+mn-ea"/>
                <a:cs typeface="+mn-cs"/>
              </a:rPr>
              <a:t>Relationships in the Schoolhouse </a:t>
            </a:r>
            <a:r>
              <a:rPr lang="en-US" dirty="0">
                <a:latin typeface="+mn-lt"/>
                <a:ea typeface="+mn-ea"/>
                <a:cs typeface="+mn-cs"/>
              </a:rPr>
              <a:t>(2006</a:t>
            </a:r>
            <a:r>
              <a:rPr lang="en-US" i="1" dirty="0">
                <a:latin typeface="+mn-lt"/>
                <a:ea typeface="+mn-ea"/>
                <a:cs typeface="+mn-cs"/>
              </a:rPr>
              <a:t>),</a:t>
            </a:r>
            <a:r>
              <a:rPr lang="en-US" dirty="0">
                <a:latin typeface="+mn-lt"/>
                <a:ea typeface="+mn-ea"/>
                <a:cs typeface="+mn-cs"/>
              </a:rPr>
              <a:t> reinforce the importance of our effective conflict engagement within educational institutions:</a:t>
            </a:r>
          </a:p>
          <a:p>
            <a:pPr>
              <a:defRPr/>
            </a:pPr>
            <a:r>
              <a:rPr lang="en-US" dirty="0">
                <a:latin typeface="+mn-lt"/>
                <a:ea typeface="+mn-ea"/>
                <a:cs typeface="+mn-cs"/>
              </a:rPr>
              <a:t> </a:t>
            </a:r>
          </a:p>
          <a:p>
            <a:pPr>
              <a:defRPr/>
            </a:pPr>
            <a:r>
              <a:rPr lang="en-US" dirty="0">
                <a:latin typeface="+mn-lt"/>
                <a:ea typeface="+mn-ea"/>
                <a:cs typeface="+mn-cs"/>
              </a:rPr>
              <a:t>Multiple Context:  Special Education, General Education (NK), HR (SPS, Navy, OD, Public Sector, Private Sector</a:t>
            </a:r>
          </a:p>
          <a:p>
            <a:pPr>
              <a:defRPr/>
            </a:pPr>
            <a:endParaRPr lang="en-US" i="1" dirty="0">
              <a:latin typeface="+mn-lt"/>
              <a:ea typeface="+mn-ea"/>
              <a:cs typeface="+mn-cs"/>
            </a:endParaRPr>
          </a:p>
          <a:p>
            <a:pPr>
              <a:defRPr/>
            </a:pPr>
            <a:r>
              <a:rPr lang="en-US" i="1" dirty="0">
                <a:latin typeface="+mn-lt"/>
                <a:ea typeface="+mn-ea"/>
                <a:cs typeface="+mn-cs"/>
              </a:rPr>
              <a:t>“One incontrovertible finding emerges from my career spent working in and around schools:  The nature of relationships among the adults within a school has a greater influence on the character and quality of that school </a:t>
            </a:r>
            <a:r>
              <a:rPr lang="en-US" b="1" i="1" dirty="0">
                <a:latin typeface="+mn-lt"/>
                <a:ea typeface="+mn-ea"/>
                <a:cs typeface="+mn-cs"/>
              </a:rPr>
              <a:t>and on student accomplishments</a:t>
            </a:r>
            <a:r>
              <a:rPr lang="en-US" i="1" dirty="0">
                <a:latin typeface="+mn-lt"/>
                <a:ea typeface="+mn-ea"/>
                <a:cs typeface="+mn-cs"/>
              </a:rPr>
              <a:t> than anything else.”</a:t>
            </a:r>
            <a:endParaRPr lang="en-US" dirty="0">
              <a:latin typeface="+mn-lt"/>
              <a:ea typeface="+mn-ea"/>
              <a:cs typeface="+mn-cs"/>
            </a:endParaRPr>
          </a:p>
          <a:p>
            <a:pPr>
              <a:defRPr/>
            </a:pPr>
            <a:r>
              <a:rPr lang="en-US" i="1" dirty="0">
                <a:latin typeface="+mn-lt"/>
                <a:ea typeface="+mn-ea"/>
                <a:cs typeface="+mn-cs"/>
              </a:rPr>
              <a:t> </a:t>
            </a:r>
            <a:endParaRPr lang="en-US" dirty="0">
              <a:latin typeface="+mn-lt"/>
              <a:ea typeface="+mn-ea"/>
              <a:cs typeface="+mn-cs"/>
            </a:endParaRPr>
          </a:p>
          <a:p>
            <a:pPr>
              <a:defRPr/>
            </a:pPr>
            <a:r>
              <a:rPr lang="en-US" dirty="0">
                <a:latin typeface="+mn-lt"/>
                <a:ea typeface="+mn-ea"/>
                <a:cs typeface="+mn-cs"/>
              </a:rPr>
              <a:t>The quality or our relationships as adults is correlated to the success of the students we serve.</a:t>
            </a:r>
          </a:p>
          <a:p>
            <a:pPr>
              <a:defRPr/>
            </a:pPr>
            <a:endParaRPr lang="en-US" dirty="0">
              <a:latin typeface="+mn-lt"/>
              <a:ea typeface="+mn-ea"/>
              <a:cs typeface="+mn-cs"/>
            </a:endParaRPr>
          </a:p>
          <a:p>
            <a:pPr>
              <a:defRPr/>
            </a:pPr>
            <a:r>
              <a:rPr lang="en-US" dirty="0">
                <a:latin typeface="+mn-lt"/>
                <a:ea typeface="+mn-ea"/>
                <a:cs typeface="+mn-cs"/>
              </a:rPr>
              <a:t>Much of the work in which Sound Options Group is involved is in the context of educational systems.  Because educators have adopted and utilized a Multi-Tiered System of Support for designing intervention and response systems, the author is proposing this structure for designing and implementing a comprehensive approach for building individual and collective capacity for conflict engagement in education and other related organizational or community contexts.</a:t>
            </a:r>
          </a:p>
          <a:p>
            <a:pPr>
              <a:defRPr/>
            </a:pPr>
            <a:endParaRPr lang="en-US" dirty="0"/>
          </a:p>
        </p:txBody>
      </p:sp>
      <p:sp>
        <p:nvSpPr>
          <p:cNvPr id="20483" name="Slide Number Placeholder 3">
            <a:extLst>
              <a:ext uri="{FF2B5EF4-FFF2-40B4-BE49-F238E27FC236}">
                <a16:creationId xmlns:a16="http://schemas.microsoft.com/office/drawing/2014/main" id="{160A6641-BC11-3044-9CE8-B7EBD949A7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2CB6D37-A1C5-DF4C-A4E8-8D40C9EBA0BA}" type="slidenum">
              <a:rPr lang="en-US" altLang="en-US" smtClean="0"/>
              <a:pPr/>
              <a:t>11</a:t>
            </a:fld>
            <a:endParaRPr lang="en-US" altLang="en-US"/>
          </a:p>
        </p:txBody>
      </p:sp>
    </p:spTree>
    <p:extLst>
      <p:ext uri="{BB962C8B-B14F-4D97-AF65-F5344CB8AC3E}">
        <p14:creationId xmlns:p14="http://schemas.microsoft.com/office/powerpoint/2010/main" val="316739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B25B1A7-94E1-BD49-BEE5-FC8A99572099}" type="datetimeFigureOut">
              <a:rPr lang="en-US" smtClean="0"/>
              <a:t>9/12/22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21979093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5B1A7-94E1-BD49-BEE5-FC8A99572099}"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15026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25B1A7-94E1-BD49-BEE5-FC8A99572099}"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357704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25B1A7-94E1-BD49-BEE5-FC8A99572099}" type="datetimeFigureOut">
              <a:rPr lang="en-US" smtClean="0"/>
              <a:t>9/12/22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1298488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B25B1A7-94E1-BD49-BEE5-FC8A99572099}" type="datetimeFigureOut">
              <a:rPr lang="en-US" smtClean="0"/>
              <a:t>9/12/22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5979215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25B1A7-94E1-BD49-BEE5-FC8A99572099}" type="datetimeFigureOut">
              <a:rPr lang="en-US" smtClean="0"/>
              <a:t>9/12/22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320084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B25B1A7-94E1-BD49-BEE5-FC8A99572099}" type="datetimeFigureOut">
              <a:rPr lang="en-US" smtClean="0"/>
              <a:t>9/12/22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8EE93-FFA9-5C43-917D-15149B43C05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88880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25B1A7-94E1-BD49-BEE5-FC8A99572099}" type="datetimeFigureOut">
              <a:rPr lang="en-US" smtClean="0"/>
              <a:t>9/12/22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19635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5B1A7-94E1-BD49-BEE5-FC8A99572099}" type="datetimeFigureOut">
              <a:rPr lang="en-US" smtClean="0"/>
              <a:t>9/12/22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4018491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B25B1A7-94E1-BD49-BEE5-FC8A99572099}" type="datetimeFigureOut">
              <a:rPr lang="en-US" smtClean="0"/>
              <a:t>9/12/22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324873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B25B1A7-94E1-BD49-BEE5-FC8A99572099}" type="datetimeFigureOut">
              <a:rPr lang="en-US" smtClean="0"/>
              <a:t>9/12/22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7FF8EE93-FFA9-5C43-917D-15149B43C054}" type="slidenum">
              <a:rPr lang="en-US" smtClean="0"/>
              <a:t>‹#›</a:t>
            </a:fld>
            <a:endParaRPr lang="en-US"/>
          </a:p>
        </p:txBody>
      </p:sp>
    </p:spTree>
    <p:extLst>
      <p:ext uri="{BB962C8B-B14F-4D97-AF65-F5344CB8AC3E}">
        <p14:creationId xmlns:p14="http://schemas.microsoft.com/office/powerpoint/2010/main" val="294724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B25B1A7-94E1-BD49-BEE5-FC8A99572099}" type="datetimeFigureOut">
              <a:rPr lang="en-US" smtClean="0"/>
              <a:t>9/12/22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FF8EE93-FFA9-5C43-917D-15149B43C054}" type="slidenum">
              <a:rPr lang="en-US" smtClean="0"/>
              <a:t>‹#›</a:t>
            </a:fld>
            <a:endParaRPr lang="en-US"/>
          </a:p>
        </p:txBody>
      </p:sp>
    </p:spTree>
    <p:extLst>
      <p:ext uri="{BB962C8B-B14F-4D97-AF65-F5344CB8AC3E}">
        <p14:creationId xmlns:p14="http://schemas.microsoft.com/office/powerpoint/2010/main" val="10302991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F208-1A68-C94C-84FB-37D0D93C871D}"/>
              </a:ext>
            </a:extLst>
          </p:cNvPr>
          <p:cNvSpPr>
            <a:spLocks noGrp="1"/>
          </p:cNvSpPr>
          <p:nvPr>
            <p:ph type="ctrTitle"/>
          </p:nvPr>
        </p:nvSpPr>
        <p:spPr>
          <a:xfrm>
            <a:off x="5460493" y="2386744"/>
            <a:ext cx="5925310" cy="1645920"/>
          </a:xfrm>
        </p:spPr>
        <p:txBody>
          <a:bodyPr>
            <a:normAutofit/>
          </a:bodyPr>
          <a:lstStyle/>
          <a:p>
            <a:r>
              <a:rPr lang="en-US" dirty="0"/>
              <a:t>IDEA ADR OS Upgrade: 1.5 to 2.1</a:t>
            </a:r>
          </a:p>
        </p:txBody>
      </p:sp>
      <p:sp>
        <p:nvSpPr>
          <p:cNvPr id="3" name="Subtitle 2">
            <a:extLst>
              <a:ext uri="{FF2B5EF4-FFF2-40B4-BE49-F238E27FC236}">
                <a16:creationId xmlns:a16="http://schemas.microsoft.com/office/drawing/2014/main" id="{001709BA-3AB9-E348-99A2-1224FCABCD91}"/>
              </a:ext>
            </a:extLst>
          </p:cNvPr>
          <p:cNvSpPr>
            <a:spLocks noGrp="1"/>
          </p:cNvSpPr>
          <p:nvPr>
            <p:ph type="subTitle" idx="1"/>
          </p:nvPr>
        </p:nvSpPr>
        <p:spPr>
          <a:xfrm>
            <a:off x="5804436" y="4352544"/>
            <a:ext cx="5242560" cy="1239894"/>
          </a:xfrm>
        </p:spPr>
        <p:txBody>
          <a:bodyPr>
            <a:normAutofit/>
          </a:bodyPr>
          <a:lstStyle/>
          <a:p>
            <a:r>
              <a:rPr lang="en-US"/>
              <a:t>Greg Abell</a:t>
            </a:r>
          </a:p>
          <a:p>
            <a:r>
              <a:rPr lang="en-US"/>
              <a:t>Carlo Rossi\</a:t>
            </a:r>
          </a:p>
        </p:txBody>
      </p:sp>
      <p:sp>
        <p:nvSpPr>
          <p:cNvPr id="17" name="Rectangle 16">
            <a:extLst>
              <a:ext uri="{FF2B5EF4-FFF2-40B4-BE49-F238E27FC236}">
                <a16:creationId xmlns:a16="http://schemas.microsoft.com/office/drawing/2014/main" id="{D2C8CFF3-1768-4D47-AF59-47911390E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74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B05EA52-9370-4EC0-A437-A17F4A88C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61" y="802767"/>
            <a:ext cx="3685032" cy="4937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ackground pattern&#10;&#10;Description automatically generated">
            <a:extLst>
              <a:ext uri="{FF2B5EF4-FFF2-40B4-BE49-F238E27FC236}">
                <a16:creationId xmlns:a16="http://schemas.microsoft.com/office/drawing/2014/main" id="{9D61A500-488C-833B-31F8-A2064E0DE086}"/>
              </a:ext>
            </a:extLst>
          </p:cNvPr>
          <p:cNvPicPr>
            <a:picLocks noChangeAspect="1"/>
          </p:cNvPicPr>
          <p:nvPr/>
        </p:nvPicPr>
        <p:blipFill rotWithShape="1">
          <a:blip r:embed="rId2"/>
          <a:srcRect t="13194" r="-2" b="3884"/>
          <a:stretch/>
        </p:blipFill>
        <p:spPr>
          <a:xfrm>
            <a:off x="1123901" y="1122807"/>
            <a:ext cx="3044952" cy="4297680"/>
          </a:xfrm>
          <a:prstGeom prst="rect">
            <a:avLst/>
          </a:prstGeom>
        </p:spPr>
      </p:pic>
    </p:spTree>
    <p:extLst>
      <p:ext uri="{BB962C8B-B14F-4D97-AF65-F5344CB8AC3E}">
        <p14:creationId xmlns:p14="http://schemas.microsoft.com/office/powerpoint/2010/main" val="14713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7F2A2598-7056-8F40-9B90-9E13A76B44F8}"/>
              </a:ext>
            </a:extLst>
          </p:cNvPr>
          <p:cNvSpPr>
            <a:spLocks noGrp="1" noChangeArrowheads="1"/>
          </p:cNvSpPr>
          <p:nvPr>
            <p:ph type="title"/>
          </p:nvPr>
        </p:nvSpPr>
        <p:spPr>
          <a:xfrm>
            <a:off x="5445496" y="978776"/>
            <a:ext cx="5925310" cy="1174991"/>
          </a:xfrm>
          <a:prstGeom prst="rect">
            <a:avLst/>
          </a:prstGeom>
        </p:spPr>
        <p:txBody>
          <a:bodyPr>
            <a:normAutofit/>
          </a:bodyPr>
          <a:lstStyle/>
          <a:p>
            <a:r>
              <a:rPr lang="en-US" altLang="en-US" sz="1900" dirty="0"/>
              <a:t>Relationships Within the School House</a:t>
            </a:r>
            <a:br>
              <a:rPr lang="en-US" altLang="en-US" sz="1900" dirty="0"/>
            </a:br>
            <a:r>
              <a:rPr lang="en-US" altLang="en-US" sz="1600" dirty="0"/>
              <a:t>Roland S. Barth</a:t>
            </a:r>
          </a:p>
        </p:txBody>
      </p:sp>
      <p:pic>
        <p:nvPicPr>
          <p:cNvPr id="45060" name="Picture 45059" descr="Abstract blurred public library with bookshelves">
            <a:extLst>
              <a:ext uri="{FF2B5EF4-FFF2-40B4-BE49-F238E27FC236}">
                <a16:creationId xmlns:a16="http://schemas.microsoft.com/office/drawing/2014/main" id="{C70D0957-A785-4CA0-A0C5-B1E59D722E49}"/>
              </a:ext>
            </a:extLst>
          </p:cNvPr>
          <p:cNvPicPr>
            <a:picLocks noChangeAspect="1"/>
          </p:cNvPicPr>
          <p:nvPr/>
        </p:nvPicPr>
        <p:blipFill rotWithShape="1">
          <a:blip r:embed="rId2"/>
          <a:srcRect l="16165" r="38504" b="-1"/>
          <a:stretch/>
        </p:blipFill>
        <p:spPr>
          <a:xfrm>
            <a:off x="20" y="10"/>
            <a:ext cx="4657325" cy="6857990"/>
          </a:xfrm>
          <a:prstGeom prst="rect">
            <a:avLst/>
          </a:prstGeom>
        </p:spPr>
      </p:pic>
      <p:sp>
        <p:nvSpPr>
          <p:cNvPr id="45058" name="Content Placeholder 2">
            <a:extLst>
              <a:ext uri="{FF2B5EF4-FFF2-40B4-BE49-F238E27FC236}">
                <a16:creationId xmlns:a16="http://schemas.microsoft.com/office/drawing/2014/main" id="{FA625DCA-4C95-3E46-8F84-4C839F13F4A6}"/>
              </a:ext>
            </a:extLst>
          </p:cNvPr>
          <p:cNvSpPr>
            <a:spLocks noGrp="1" noChangeArrowheads="1"/>
          </p:cNvSpPr>
          <p:nvPr>
            <p:ph idx="1"/>
          </p:nvPr>
        </p:nvSpPr>
        <p:spPr>
          <a:xfrm>
            <a:off x="5445496" y="2640692"/>
            <a:ext cx="5925310" cy="3255252"/>
          </a:xfrm>
        </p:spPr>
        <p:txBody>
          <a:bodyPr>
            <a:normAutofit/>
          </a:bodyPr>
          <a:lstStyle/>
          <a:p>
            <a:pPr marL="0" indent="0">
              <a:buNone/>
            </a:pPr>
            <a:r>
              <a:rPr lang="en-US" altLang="ja-JP" sz="2400" i="1" dirty="0"/>
              <a:t>One incontrovertible finding emerges from my career spent working in and around schools:  The nature of relationships among the adults within a school has a greater influence on the character and quality of that school </a:t>
            </a:r>
            <a:r>
              <a:rPr lang="en-US" altLang="ja-JP" sz="2400" b="1" i="1" dirty="0"/>
              <a:t>and on student accomplishments</a:t>
            </a:r>
            <a:r>
              <a:rPr lang="en-US" altLang="ja-JP" sz="2400" i="1" dirty="0"/>
              <a:t> than anything else.</a:t>
            </a:r>
          </a:p>
          <a:p>
            <a:pPr marL="0" indent="0">
              <a:buNone/>
            </a:pPr>
            <a:endParaRPr lang="en-US" altLang="en-US" dirty="0"/>
          </a:p>
        </p:txBody>
      </p:sp>
    </p:spTree>
    <p:extLst>
      <p:ext uri="{BB962C8B-B14F-4D97-AF65-F5344CB8AC3E}">
        <p14:creationId xmlns:p14="http://schemas.microsoft.com/office/powerpoint/2010/main" val="306485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1ADDCBB-29D7-EE4B-A789-C2220B97DFA0}"/>
              </a:ext>
            </a:extLst>
          </p:cNvPr>
          <p:cNvSpPr>
            <a:spLocks noGrp="1" noChangeArrowheads="1"/>
          </p:cNvSpPr>
          <p:nvPr>
            <p:ph type="title"/>
          </p:nvPr>
        </p:nvSpPr>
        <p:spPr>
          <a:xfrm>
            <a:off x="2893786" y="6018213"/>
            <a:ext cx="6961414" cy="595311"/>
          </a:xfrm>
        </p:spPr>
        <p:txBody>
          <a:bodyPr>
            <a:normAutofit fontScale="90000"/>
          </a:bodyPr>
          <a:lstStyle/>
          <a:p>
            <a:pPr algn="ctr"/>
            <a:r>
              <a:rPr lang="en-US" altLang="en-US" sz="3200" dirty="0"/>
              <a:t>MTSSCE Framework</a:t>
            </a:r>
          </a:p>
        </p:txBody>
      </p:sp>
      <p:graphicFrame>
        <p:nvGraphicFramePr>
          <p:cNvPr id="4" name="Content Placeholder 3">
            <a:extLst>
              <a:ext uri="{FF2B5EF4-FFF2-40B4-BE49-F238E27FC236}">
                <a16:creationId xmlns:a16="http://schemas.microsoft.com/office/drawing/2014/main" id="{8AC31B6F-656A-964A-8A56-A78CC82C8C1F}"/>
              </a:ext>
            </a:extLst>
          </p:cNvPr>
          <p:cNvGraphicFramePr>
            <a:graphicFrameLocks noGrp="1"/>
          </p:cNvGraphicFramePr>
          <p:nvPr>
            <p:ph idx="1"/>
          </p:nvPr>
        </p:nvGraphicFramePr>
        <p:xfrm>
          <a:off x="2565400" y="584200"/>
          <a:ext cx="7823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59" name="Text Box 6">
            <a:extLst>
              <a:ext uri="{FF2B5EF4-FFF2-40B4-BE49-F238E27FC236}">
                <a16:creationId xmlns:a16="http://schemas.microsoft.com/office/drawing/2014/main" id="{8AE0960A-6F75-544B-92C5-C68B2F416864}"/>
              </a:ext>
            </a:extLst>
          </p:cNvPr>
          <p:cNvSpPr txBox="1">
            <a:spLocks noChangeArrowheads="1"/>
          </p:cNvSpPr>
          <p:nvPr/>
        </p:nvSpPr>
        <p:spPr bwMode="auto">
          <a:xfrm>
            <a:off x="2230582" y="331788"/>
            <a:ext cx="3237489" cy="156556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Tier 3</a:t>
            </a:r>
          </a:p>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Professional resources</a:t>
            </a:r>
            <a:endParaRPr lang="en-US" altLang="en-US" sz="1200" dirty="0">
              <a:latin typeface="Cambria" panose="02040503050406030204" pitchFamily="18" charset="0"/>
              <a:ea typeface="ＭＳ 明朝" panose="02020609040205080304" pitchFamily="49" charset="-128"/>
              <a:cs typeface="Times New Roman" panose="02020603050405020304" pitchFamily="18" charset="0"/>
            </a:endParaRPr>
          </a:p>
          <a:p>
            <a:pPr>
              <a:spcBef>
                <a:spcPct val="0"/>
              </a:spcBef>
              <a:buClrTx/>
              <a:buSzTx/>
              <a:buFontTx/>
              <a:buNone/>
            </a:pPr>
            <a:r>
              <a:rPr lang="en-US" altLang="en-US" sz="1400"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Resources, services and strategies are typically more intense in nature and may remove some of the power parties have in resolving their dispute.</a:t>
            </a:r>
            <a:endParaRPr lang="en-US" altLang="en-US" sz="1400" dirty="0">
              <a:latin typeface="Cambria" panose="02040503050406030204" pitchFamily="18" charset="0"/>
              <a:ea typeface="ＭＳ 明朝" panose="02020609040205080304" pitchFamily="49" charset="-128"/>
              <a:cs typeface="Times New Roman" panose="02020603050405020304" pitchFamily="18" charset="0"/>
            </a:endParaRPr>
          </a:p>
        </p:txBody>
      </p:sp>
      <p:sp>
        <p:nvSpPr>
          <p:cNvPr id="19460" name="Text Box 9">
            <a:extLst>
              <a:ext uri="{FF2B5EF4-FFF2-40B4-BE49-F238E27FC236}">
                <a16:creationId xmlns:a16="http://schemas.microsoft.com/office/drawing/2014/main" id="{BCDB74D8-15E4-EE43-89A6-76B1D85EB7F0}"/>
              </a:ext>
            </a:extLst>
          </p:cNvPr>
          <p:cNvSpPr txBox="1">
            <a:spLocks noChangeArrowheads="1"/>
          </p:cNvSpPr>
          <p:nvPr/>
        </p:nvSpPr>
        <p:spPr bwMode="auto">
          <a:xfrm>
            <a:off x="8370742" y="571933"/>
            <a:ext cx="2943224" cy="260306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Tier 2</a:t>
            </a:r>
          </a:p>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In service of others</a:t>
            </a:r>
            <a:endParaRPr lang="en-US" altLang="en-US" sz="1200" dirty="0">
              <a:latin typeface="Cambria" panose="02040503050406030204" pitchFamily="18" charset="0"/>
              <a:ea typeface="ＭＳ 明朝" panose="02020609040205080304" pitchFamily="49" charset="-128"/>
              <a:cs typeface="Times New Roman" panose="02020603050405020304" pitchFamily="18" charset="0"/>
            </a:endParaRPr>
          </a:p>
          <a:p>
            <a:pPr>
              <a:spcBef>
                <a:spcPct val="0"/>
              </a:spcBef>
              <a:buClrTx/>
              <a:buSzTx/>
              <a:buFontTx/>
              <a:buNone/>
            </a:pPr>
            <a:r>
              <a:rPr lang="en-US" altLang="en-US" sz="1400"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Resources, services and strategies at this level are developed and sustained at the system or organizational level and delivered by individuals and groups trained to support others in the engagement of conflict in the context of working together, in four clearly defined roles.</a:t>
            </a:r>
            <a:endParaRPr lang="en-US" altLang="en-US" sz="1400" dirty="0">
              <a:latin typeface="Cambria" panose="02040503050406030204" pitchFamily="18" charset="0"/>
              <a:ea typeface="ＭＳ 明朝" panose="02020609040205080304" pitchFamily="49" charset="-128"/>
              <a:cs typeface="Times New Roman" panose="02020603050405020304" pitchFamily="18" charset="0"/>
            </a:endParaRPr>
          </a:p>
        </p:txBody>
      </p:sp>
      <p:sp>
        <p:nvSpPr>
          <p:cNvPr id="19461" name="Text Box 10">
            <a:extLst>
              <a:ext uri="{FF2B5EF4-FFF2-40B4-BE49-F238E27FC236}">
                <a16:creationId xmlns:a16="http://schemas.microsoft.com/office/drawing/2014/main" id="{4BA8DB7D-D0E8-444F-849D-FD07CADBBAFB}"/>
              </a:ext>
            </a:extLst>
          </p:cNvPr>
          <p:cNvSpPr txBox="1">
            <a:spLocks noChangeArrowheads="1"/>
          </p:cNvSpPr>
          <p:nvPr/>
        </p:nvSpPr>
        <p:spPr bwMode="auto">
          <a:xfrm>
            <a:off x="435048" y="2941096"/>
            <a:ext cx="2736704" cy="1967274"/>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Tier 1</a:t>
            </a:r>
          </a:p>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In service of self</a:t>
            </a:r>
            <a:endParaRPr lang="en-US" altLang="en-US" sz="1200" dirty="0">
              <a:latin typeface="Cambria" panose="02040503050406030204" pitchFamily="18" charset="0"/>
              <a:ea typeface="ＭＳ 明朝" panose="02020609040205080304" pitchFamily="49" charset="-128"/>
              <a:cs typeface="Times New Roman" panose="02020603050405020304" pitchFamily="18" charset="0"/>
            </a:endParaRPr>
          </a:p>
          <a:p>
            <a:pPr>
              <a:spcBef>
                <a:spcPct val="0"/>
              </a:spcBef>
              <a:buClrTx/>
              <a:buSzTx/>
              <a:buFontTx/>
              <a:buNone/>
            </a:pPr>
            <a:r>
              <a:rPr lang="en-US" altLang="en-US" sz="1400"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Resources, services and strategies designed and implemented in support of the engagement of conflict at the earliest opportunity and from a proactive perspective.  </a:t>
            </a:r>
            <a:endParaRPr lang="en-US" altLang="en-US" sz="1400" dirty="0">
              <a:latin typeface="Cambria" panose="02040503050406030204" pitchFamily="18" charset="0"/>
              <a:ea typeface="ＭＳ 明朝" panose="02020609040205080304" pitchFamily="49" charset="-128"/>
              <a:cs typeface="Times New Roman" panose="02020603050405020304" pitchFamily="18" charset="0"/>
            </a:endParaRPr>
          </a:p>
        </p:txBody>
      </p:sp>
      <p:sp>
        <p:nvSpPr>
          <p:cNvPr id="7" name="Text Box 6">
            <a:extLst>
              <a:ext uri="{FF2B5EF4-FFF2-40B4-BE49-F238E27FC236}">
                <a16:creationId xmlns:a16="http://schemas.microsoft.com/office/drawing/2014/main" id="{14F250B2-ED98-5341-B1C4-F7C225B1B293}"/>
              </a:ext>
            </a:extLst>
          </p:cNvPr>
          <p:cNvSpPr txBox="1">
            <a:spLocks noChangeArrowheads="1"/>
          </p:cNvSpPr>
          <p:nvPr/>
        </p:nvSpPr>
        <p:spPr bwMode="auto">
          <a:xfrm>
            <a:off x="2230582" y="331787"/>
            <a:ext cx="3237489" cy="156556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Tier 3</a:t>
            </a:r>
          </a:p>
          <a:p>
            <a:pPr algn="ctr">
              <a:spcBef>
                <a:spcPct val="0"/>
              </a:spcBef>
              <a:buClrTx/>
              <a:buSzTx/>
              <a:buFontTx/>
              <a:buNone/>
            </a:pPr>
            <a:r>
              <a:rPr lang="en-US" altLang="en-US" sz="1400" b="1" u="sng"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Professional resources</a:t>
            </a:r>
            <a:endParaRPr lang="en-US" altLang="en-US" sz="1200" dirty="0">
              <a:latin typeface="Cambria" panose="02040503050406030204" pitchFamily="18" charset="0"/>
              <a:ea typeface="ＭＳ 明朝" panose="02020609040205080304" pitchFamily="49" charset="-128"/>
              <a:cs typeface="Times New Roman" panose="02020603050405020304" pitchFamily="18" charset="0"/>
            </a:endParaRPr>
          </a:p>
          <a:p>
            <a:pPr>
              <a:spcBef>
                <a:spcPct val="0"/>
              </a:spcBef>
              <a:buClrTx/>
              <a:buSzTx/>
              <a:buFontTx/>
              <a:buNone/>
            </a:pPr>
            <a:r>
              <a:rPr lang="en-US" altLang="en-US" sz="1400" dirty="0">
                <a:solidFill>
                  <a:srgbClr val="008080"/>
                </a:solidFill>
                <a:latin typeface="Cambria" panose="02040503050406030204" pitchFamily="18" charset="0"/>
                <a:ea typeface="ＭＳ 明朝" panose="02020609040205080304" pitchFamily="49" charset="-128"/>
                <a:cs typeface="Times New Roman" panose="02020603050405020304" pitchFamily="18" charset="0"/>
              </a:rPr>
              <a:t>Resources, services and strategies are typically more intense in nature and may remove some of the power parties have in resolving their dispute.</a:t>
            </a:r>
            <a:endParaRPr lang="en-US" altLang="en-US" sz="1400" dirty="0">
              <a:latin typeface="Cambria" panose="020405030504060302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749165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C50C16-5B06-E64F-8264-8C26D55D7027}"/>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TIER 1 Competencies</a:t>
            </a:r>
          </a:p>
        </p:txBody>
      </p:sp>
      <p:graphicFrame>
        <p:nvGraphicFramePr>
          <p:cNvPr id="5" name="Content Placeholder 2">
            <a:extLst>
              <a:ext uri="{FF2B5EF4-FFF2-40B4-BE49-F238E27FC236}">
                <a16:creationId xmlns:a16="http://schemas.microsoft.com/office/drawing/2014/main" id="{48CF52A6-29C2-46FE-88DF-F1584359BA67}"/>
              </a:ext>
            </a:extLst>
          </p:cNvPr>
          <p:cNvGraphicFramePr>
            <a:graphicFrameLocks noGrp="1"/>
          </p:cNvGraphicFramePr>
          <p:nvPr>
            <p:ph idx="1"/>
            <p:extLst>
              <p:ext uri="{D42A27DB-BD31-4B8C-83A1-F6EECF244321}">
                <p14:modId xmlns:p14="http://schemas.microsoft.com/office/powerpoint/2010/main" val="2420274131"/>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55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F90BD-A014-8149-99CB-B21735F83791}"/>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Tier 1 Sample Seminars</a:t>
            </a:r>
          </a:p>
        </p:txBody>
      </p:sp>
      <p:graphicFrame>
        <p:nvGraphicFramePr>
          <p:cNvPr id="5" name="Content Placeholder 2">
            <a:extLst>
              <a:ext uri="{FF2B5EF4-FFF2-40B4-BE49-F238E27FC236}">
                <a16:creationId xmlns:a16="http://schemas.microsoft.com/office/drawing/2014/main" id="{5DBABBA5-4B04-48EB-ABBB-B1DC6DA18FFF}"/>
              </a:ext>
            </a:extLst>
          </p:cNvPr>
          <p:cNvGraphicFramePr>
            <a:graphicFrameLocks noGrp="1"/>
          </p:cNvGraphicFramePr>
          <p:nvPr>
            <p:ph idx="1"/>
            <p:extLst>
              <p:ext uri="{D42A27DB-BD31-4B8C-83A1-F6EECF244321}">
                <p14:modId xmlns:p14="http://schemas.microsoft.com/office/powerpoint/2010/main" val="4266898122"/>
              </p:ext>
            </p:extLst>
          </p:nvPr>
        </p:nvGraphicFramePr>
        <p:xfrm>
          <a:off x="5786005"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14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06FDE-A694-7D42-BCC6-91E3F7057266}"/>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Tier 2 Competencies</a:t>
            </a:r>
          </a:p>
        </p:txBody>
      </p:sp>
      <p:graphicFrame>
        <p:nvGraphicFramePr>
          <p:cNvPr id="5" name="Content Placeholder 2">
            <a:extLst>
              <a:ext uri="{FF2B5EF4-FFF2-40B4-BE49-F238E27FC236}">
                <a16:creationId xmlns:a16="http://schemas.microsoft.com/office/drawing/2014/main" id="{C4AE4ED3-DE24-46EB-A060-B7FA02733BD1}"/>
              </a:ext>
            </a:extLst>
          </p:cNvPr>
          <p:cNvGraphicFramePr>
            <a:graphicFrameLocks noGrp="1"/>
          </p:cNvGraphicFramePr>
          <p:nvPr>
            <p:ph idx="1"/>
            <p:extLst>
              <p:ext uri="{D42A27DB-BD31-4B8C-83A1-F6EECF244321}">
                <p14:modId xmlns:p14="http://schemas.microsoft.com/office/powerpoint/2010/main" val="1666022225"/>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962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7F159-7722-9443-87D0-CFECC4ECC2A1}"/>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Tier 2 Sample Seminars</a:t>
            </a:r>
          </a:p>
        </p:txBody>
      </p:sp>
      <p:graphicFrame>
        <p:nvGraphicFramePr>
          <p:cNvPr id="5" name="Content Placeholder 2">
            <a:extLst>
              <a:ext uri="{FF2B5EF4-FFF2-40B4-BE49-F238E27FC236}">
                <a16:creationId xmlns:a16="http://schemas.microsoft.com/office/drawing/2014/main" id="{77D4AB62-12EA-45D5-9C96-FA2BF7A35165}"/>
              </a:ext>
            </a:extLst>
          </p:cNvPr>
          <p:cNvGraphicFramePr>
            <a:graphicFrameLocks noGrp="1"/>
          </p:cNvGraphicFramePr>
          <p:nvPr>
            <p:ph idx="1"/>
            <p:extLst>
              <p:ext uri="{D42A27DB-BD31-4B8C-83A1-F6EECF244321}">
                <p14:modId xmlns:p14="http://schemas.microsoft.com/office/powerpoint/2010/main" val="1270858443"/>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842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7AABE7-7095-D547-84F9-EDFF73F305FF}"/>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en-US">
                <a:solidFill>
                  <a:schemeClr val="bg1"/>
                </a:solidFill>
              </a:rPr>
              <a:t>Tier 3 Competencies</a:t>
            </a:r>
          </a:p>
        </p:txBody>
      </p:sp>
      <p:graphicFrame>
        <p:nvGraphicFramePr>
          <p:cNvPr id="5" name="Content Placeholder 2">
            <a:extLst>
              <a:ext uri="{FF2B5EF4-FFF2-40B4-BE49-F238E27FC236}">
                <a16:creationId xmlns:a16="http://schemas.microsoft.com/office/drawing/2014/main" id="{CD3E4CAD-270C-450F-85C3-EF6F8E49A14E}"/>
              </a:ext>
            </a:extLst>
          </p:cNvPr>
          <p:cNvGraphicFramePr>
            <a:graphicFrameLocks noGrp="1"/>
          </p:cNvGraphicFramePr>
          <p:nvPr>
            <p:ph idx="1"/>
            <p:extLst>
              <p:ext uri="{D42A27DB-BD31-4B8C-83A1-F6EECF244321}">
                <p14:modId xmlns:p14="http://schemas.microsoft.com/office/powerpoint/2010/main" val="3754186306"/>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389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5DDB0576-F160-45D9-9E44-E87FAC5E0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55" y="0"/>
            <a:ext cx="465429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D22CEE52-5426-4F39-9DC7-37F74637E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437" y="0"/>
            <a:ext cx="7556563" cy="6858000"/>
          </a:xfrm>
          <a:prstGeom prst="rect">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027" name="Picture 3" descr="page1image30559280">
            <a:extLst>
              <a:ext uri="{FF2B5EF4-FFF2-40B4-BE49-F238E27FC236}">
                <a16:creationId xmlns:a16="http://schemas.microsoft.com/office/drawing/2014/main" id="{A76F9130-3C0E-BA34-8245-E325DCFD73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3956" y="2429837"/>
            <a:ext cx="3419524" cy="11030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30561776">
            <a:extLst>
              <a:ext uri="{FF2B5EF4-FFF2-40B4-BE49-F238E27FC236}">
                <a16:creationId xmlns:a16="http://schemas.microsoft.com/office/drawing/2014/main" id="{BCC3612F-E266-4EC6-A769-D99E1F4C56A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0610" y="1602697"/>
            <a:ext cx="3419524" cy="1021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30563648">
            <a:extLst>
              <a:ext uri="{FF2B5EF4-FFF2-40B4-BE49-F238E27FC236}">
                <a16:creationId xmlns:a16="http://schemas.microsoft.com/office/drawing/2014/main" id="{99800771-20DB-D7BB-3319-F7F225EBAA2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59527" y="4226500"/>
            <a:ext cx="1079373" cy="1934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0BB3DD-23B7-59EE-8EC5-E30894A8BC69}"/>
              </a:ext>
            </a:extLst>
          </p:cNvPr>
          <p:cNvSpPr txBox="1"/>
          <p:nvPr/>
        </p:nvSpPr>
        <p:spPr>
          <a:xfrm>
            <a:off x="5708074" y="3754582"/>
            <a:ext cx="5361708" cy="646331"/>
          </a:xfrm>
          <a:prstGeom prst="rect">
            <a:avLst/>
          </a:prstGeom>
          <a:noFill/>
        </p:spPr>
        <p:txBody>
          <a:bodyPr wrap="square" rtlCol="0">
            <a:spAutoFit/>
          </a:bodyPr>
          <a:lstStyle/>
          <a:p>
            <a:pPr algn="ctr"/>
            <a:r>
              <a:rPr lang="en-US" dirty="0"/>
              <a:t>TAESE Center For Special Education Leadership and Conflict Engagement</a:t>
            </a:r>
          </a:p>
        </p:txBody>
      </p:sp>
    </p:spTree>
    <p:extLst>
      <p:ext uri="{BB962C8B-B14F-4D97-AF65-F5344CB8AC3E}">
        <p14:creationId xmlns:p14="http://schemas.microsoft.com/office/powerpoint/2010/main" val="323631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1C406-3601-684B-80DA-80A9AB074F03}"/>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Objectives</a:t>
            </a:r>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92FB3CA-C4C8-4007-AD69-ED0844074212}"/>
              </a:ext>
            </a:extLst>
          </p:cNvPr>
          <p:cNvGraphicFramePr>
            <a:graphicFrameLocks noGrp="1"/>
          </p:cNvGraphicFramePr>
          <p:nvPr>
            <p:ph idx="1"/>
            <p:extLst>
              <p:ext uri="{D42A27DB-BD31-4B8C-83A1-F6EECF244321}">
                <p14:modId xmlns:p14="http://schemas.microsoft.com/office/powerpoint/2010/main" val="1961114196"/>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52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C80A-BBEA-FD42-AA4F-132EE13A2BC4}"/>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IDEA DR OS1.5</a:t>
            </a:r>
          </a:p>
        </p:txBody>
      </p:sp>
      <p:graphicFrame>
        <p:nvGraphicFramePr>
          <p:cNvPr id="5" name="Content Placeholder 2">
            <a:extLst>
              <a:ext uri="{FF2B5EF4-FFF2-40B4-BE49-F238E27FC236}">
                <a16:creationId xmlns:a16="http://schemas.microsoft.com/office/drawing/2014/main" id="{EF9F1427-5CE8-4FB2-9F3C-AC1016FAC508}"/>
              </a:ext>
            </a:extLst>
          </p:cNvPr>
          <p:cNvGraphicFramePr>
            <a:graphicFrameLocks noGrp="1"/>
          </p:cNvGraphicFramePr>
          <p:nvPr>
            <p:ph idx="1"/>
            <p:extLst>
              <p:ext uri="{D42A27DB-BD31-4B8C-83A1-F6EECF244321}">
                <p14:modId xmlns:p14="http://schemas.microsoft.com/office/powerpoint/2010/main" val="2564718130"/>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0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C80A-BBEA-FD42-AA4F-132EE13A2BC4}"/>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dirty="0"/>
              <a:t>IDEA CE OS2.1</a:t>
            </a:r>
          </a:p>
        </p:txBody>
      </p:sp>
      <p:graphicFrame>
        <p:nvGraphicFramePr>
          <p:cNvPr id="5" name="Content Placeholder 2">
            <a:extLst>
              <a:ext uri="{FF2B5EF4-FFF2-40B4-BE49-F238E27FC236}">
                <a16:creationId xmlns:a16="http://schemas.microsoft.com/office/drawing/2014/main" id="{EF9F1427-5CE8-4FB2-9F3C-AC1016FAC508}"/>
              </a:ext>
            </a:extLst>
          </p:cNvPr>
          <p:cNvGraphicFramePr>
            <a:graphicFrameLocks noGrp="1"/>
          </p:cNvGraphicFramePr>
          <p:nvPr>
            <p:ph idx="1"/>
            <p:extLst>
              <p:ext uri="{D42A27DB-BD31-4B8C-83A1-F6EECF244321}">
                <p14:modId xmlns:p14="http://schemas.microsoft.com/office/powerpoint/2010/main" val="2660165464"/>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009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D10D-D33F-BD4D-9CCF-ED6671F984DD}"/>
              </a:ext>
            </a:extLst>
          </p:cNvPr>
          <p:cNvSpPr>
            <a:spLocks noGrp="1"/>
          </p:cNvSpPr>
          <p:nvPr>
            <p:ph type="title"/>
          </p:nvPr>
        </p:nvSpPr>
        <p:spPr>
          <a:xfrm>
            <a:off x="6894072" y="988741"/>
            <a:ext cx="4493272" cy="4880518"/>
          </a:xfrm>
          <a:noFill/>
          <a:ln>
            <a:noFill/>
          </a:ln>
        </p:spPr>
        <p:txBody>
          <a:bodyPr vert="horz" wrap="square" lIns="274320" tIns="182880" rIns="274320" bIns="182880" rtlCol="0" anchor="ctr" anchorCtr="1">
            <a:normAutofit/>
          </a:bodyPr>
          <a:lstStyle/>
          <a:p>
            <a:pPr algn="l"/>
            <a:r>
              <a:rPr lang="en-US" sz="3700" kern="1200" cap="all" spc="200" baseline="0" dirty="0">
                <a:solidFill>
                  <a:schemeClr val="tx1"/>
                </a:solidFill>
                <a:latin typeface="+mj-lt"/>
                <a:ea typeface="+mj-ea"/>
                <a:cs typeface="+mj-cs"/>
              </a:rPr>
              <a:t>Foundational Constructs</a:t>
            </a:r>
          </a:p>
        </p:txBody>
      </p:sp>
      <p:sp>
        <p:nvSpPr>
          <p:cNvPr id="16" name="Rectangle 15">
            <a:extLst>
              <a:ext uri="{FF2B5EF4-FFF2-40B4-BE49-F238E27FC236}">
                <a16:creationId xmlns:a16="http://schemas.microsoft.com/office/drawing/2014/main" id="{54C2DAE2-218D-4A25-B87E-0D127537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alpha val="8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0ACAC028-8D8C-4611-B62E-B9FFDA14D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34539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2A9291-55AD-4DDC-8735-1BA5A1C98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1E9A30-72BE-CB49-8B09-4F5FCE4AF7B3}"/>
              </a:ext>
            </a:extLst>
          </p:cNvPr>
          <p:cNvSpPr>
            <a:spLocks noGrp="1"/>
          </p:cNvSpPr>
          <p:nvPr>
            <p:ph type="title"/>
          </p:nvPr>
        </p:nvSpPr>
        <p:spPr>
          <a:xfrm>
            <a:off x="1447154" y="1957700"/>
            <a:ext cx="9297692" cy="2942599"/>
          </a:xfrm>
          <a:solidFill>
            <a:srgbClr val="FFFFFF"/>
          </a:solidFill>
          <a:ln>
            <a:solidFill>
              <a:srgbClr val="404040"/>
            </a:solidFill>
          </a:ln>
        </p:spPr>
        <p:txBody>
          <a:bodyPr vert="horz" wrap="square" lIns="182880" tIns="182880" rIns="182880" bIns="182880" rtlCol="0" anchor="ctr">
            <a:normAutofit/>
          </a:bodyPr>
          <a:lstStyle/>
          <a:p>
            <a:r>
              <a:rPr lang="en-US" sz="2400" dirty="0"/>
              <a:t>In great teams, conflict becomes productive.  The free flow of conflicting ideas is critical for creative thinking, for discovering new solutions no one individual would have come to on his own.</a:t>
            </a:r>
            <a:br>
              <a:rPr lang="en-US" sz="2400" dirty="0"/>
            </a:br>
            <a:br>
              <a:rPr lang="en-US" sz="2400" dirty="0"/>
            </a:br>
            <a:r>
              <a:rPr lang="en-US" sz="1800" dirty="0"/>
              <a:t>Peter Senge</a:t>
            </a:r>
            <a:endParaRPr lang="en-US" sz="1800" kern="1200" cap="all" spc="200" baseline="0" dirty="0">
              <a:solidFill>
                <a:srgbClr val="262626"/>
              </a:solidFill>
              <a:latin typeface="+mj-lt"/>
              <a:ea typeface="+mj-ea"/>
              <a:cs typeface="+mj-cs"/>
            </a:endParaRPr>
          </a:p>
        </p:txBody>
      </p:sp>
    </p:spTree>
    <p:extLst>
      <p:ext uri="{BB962C8B-B14F-4D97-AF65-F5344CB8AC3E}">
        <p14:creationId xmlns:p14="http://schemas.microsoft.com/office/powerpoint/2010/main" val="1242818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D85578-1E4B-4014-9D52-E76894750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2">
              <a:alpha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0" name="Rectangle 9">
            <a:extLst>
              <a:ext uri="{FF2B5EF4-FFF2-40B4-BE49-F238E27FC236}">
                <a16:creationId xmlns:a16="http://schemas.microsoft.com/office/drawing/2014/main" id="{48550B3F-9390-4CA1-B3C8-91529289D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8C271-5301-814F-81B2-BF8239BCD979}"/>
              </a:ext>
            </a:extLst>
          </p:cNvPr>
          <p:cNvSpPr>
            <a:spLocks noGrp="1"/>
          </p:cNvSpPr>
          <p:nvPr>
            <p:ph type="title"/>
          </p:nvPr>
        </p:nvSpPr>
        <p:spPr>
          <a:xfrm>
            <a:off x="1949518" y="1059838"/>
            <a:ext cx="3632052" cy="4738324"/>
          </a:xfrm>
          <a:noFill/>
          <a:ln>
            <a:noFill/>
          </a:ln>
        </p:spPr>
        <p:txBody>
          <a:bodyPr>
            <a:normAutofit/>
          </a:bodyPr>
          <a:lstStyle/>
          <a:p>
            <a:r>
              <a:rPr lang="en-US" sz="3600" dirty="0">
                <a:solidFill>
                  <a:schemeClr val="bg1"/>
                </a:solidFill>
              </a:rPr>
              <a:t>Six Faces of Conflict</a:t>
            </a:r>
            <a:br>
              <a:rPr lang="en-US" sz="3600" dirty="0">
                <a:solidFill>
                  <a:schemeClr val="bg1"/>
                </a:solidFill>
              </a:rPr>
            </a:br>
            <a:br>
              <a:rPr lang="en-US" sz="3600" dirty="0">
                <a:solidFill>
                  <a:schemeClr val="bg1"/>
                </a:solidFill>
              </a:rPr>
            </a:br>
            <a:r>
              <a:rPr lang="en-US" sz="2000" dirty="0">
                <a:solidFill>
                  <a:schemeClr val="bg1"/>
                </a:solidFill>
              </a:rPr>
              <a:t>Staying With Conflict:  A Strategic Approach to Ongoing Disputes</a:t>
            </a:r>
            <a:br>
              <a:rPr lang="en-US" sz="2000" dirty="0">
                <a:solidFill>
                  <a:schemeClr val="bg1"/>
                </a:solidFill>
              </a:rPr>
            </a:br>
            <a:r>
              <a:rPr lang="en-US" sz="2000" dirty="0">
                <a:solidFill>
                  <a:schemeClr val="bg1"/>
                </a:solidFill>
              </a:rPr>
              <a:t>Bernard Mayer</a:t>
            </a:r>
            <a:endParaRPr lang="en-US" sz="3600" dirty="0">
              <a:solidFill>
                <a:schemeClr val="bg1"/>
              </a:solidFill>
            </a:endParaRPr>
          </a:p>
        </p:txBody>
      </p:sp>
      <p:sp>
        <p:nvSpPr>
          <p:cNvPr id="3" name="Content Placeholder 2">
            <a:extLst>
              <a:ext uri="{FF2B5EF4-FFF2-40B4-BE49-F238E27FC236}">
                <a16:creationId xmlns:a16="http://schemas.microsoft.com/office/drawing/2014/main" id="{E657CEB3-7C5A-3748-A380-4653DD9800F2}"/>
              </a:ext>
            </a:extLst>
          </p:cNvPr>
          <p:cNvSpPr>
            <a:spLocks noGrp="1"/>
          </p:cNvSpPr>
          <p:nvPr>
            <p:ph idx="1"/>
          </p:nvPr>
        </p:nvSpPr>
        <p:spPr>
          <a:xfrm>
            <a:off x="6679109" y="1059838"/>
            <a:ext cx="4665397" cy="4738323"/>
          </a:xfrm>
        </p:spPr>
        <p:txBody>
          <a:bodyPr anchor="ctr">
            <a:normAutofit/>
          </a:bodyPr>
          <a:lstStyle/>
          <a:p>
            <a:r>
              <a:rPr lang="en-US" sz="2800" dirty="0"/>
              <a:t>Low Impact Conflict</a:t>
            </a:r>
          </a:p>
          <a:p>
            <a:r>
              <a:rPr lang="en-US" sz="2800" dirty="0"/>
              <a:t>Latent Conflict</a:t>
            </a:r>
          </a:p>
          <a:p>
            <a:r>
              <a:rPr lang="en-US" sz="2800" dirty="0"/>
              <a:t>Transient Conflict</a:t>
            </a:r>
          </a:p>
          <a:p>
            <a:r>
              <a:rPr lang="en-US" sz="2800" dirty="0"/>
              <a:t>Representative Conflict</a:t>
            </a:r>
          </a:p>
          <a:p>
            <a:r>
              <a:rPr lang="en-US" sz="2800" dirty="0"/>
              <a:t>Stubborn Conflict</a:t>
            </a:r>
          </a:p>
          <a:p>
            <a:r>
              <a:rPr lang="en-US" sz="2800" dirty="0"/>
              <a:t>Enduring Conflict</a:t>
            </a:r>
          </a:p>
        </p:txBody>
      </p:sp>
    </p:spTree>
    <p:extLst>
      <p:ext uri="{BB962C8B-B14F-4D97-AF65-F5344CB8AC3E}">
        <p14:creationId xmlns:p14="http://schemas.microsoft.com/office/powerpoint/2010/main" val="929718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253" name="Rectangle 73">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6A1BB9E-A1D2-3A40-910C-BE6E9EEAFDA9}"/>
              </a:ext>
            </a:extLst>
          </p:cNvPr>
          <p:cNvSpPr txBox="1"/>
          <p:nvPr/>
        </p:nvSpPr>
        <p:spPr>
          <a:xfrm>
            <a:off x="1260873" y="1586484"/>
            <a:ext cx="3685032" cy="3685032"/>
          </a:xfrm>
          <a:prstGeom prst="ellipse">
            <a:avLst/>
          </a:prstGeom>
          <a:solidFill>
            <a:schemeClr val="accent2">
              <a:lumMod val="75000"/>
            </a:schemeClr>
          </a:solidFill>
          <a:ln>
            <a:noFill/>
          </a:ln>
        </p:spPr>
        <p:txBody>
          <a:bodyPr vert="horz" lIns="182880" tIns="182880" rIns="182880" bIns="182880" rtlCol="0" anchor="ctr">
            <a:normAutofit/>
          </a:bodyPr>
          <a:lstStyle/>
          <a:p>
            <a:pPr algn="ctr" defTabSz="914400">
              <a:lnSpc>
                <a:spcPct val="90000"/>
              </a:lnSpc>
              <a:spcBef>
                <a:spcPct val="0"/>
              </a:spcBef>
              <a:spcAft>
                <a:spcPts val="600"/>
              </a:spcAft>
            </a:pPr>
            <a:r>
              <a:rPr lang="en-US" sz="3000" kern="1200" cap="all" spc="200" baseline="0">
                <a:solidFill>
                  <a:srgbClr val="FFFFFF"/>
                </a:solidFill>
                <a:latin typeface="+mj-lt"/>
                <a:ea typeface="+mj-ea"/>
                <a:cs typeface="+mj-cs"/>
              </a:rPr>
              <a:t>Tapping into the Third Side</a:t>
            </a:r>
          </a:p>
        </p:txBody>
      </p:sp>
      <p:sp>
        <p:nvSpPr>
          <p:cNvPr id="53249" name="Content Placeholder 2">
            <a:extLst>
              <a:ext uri="{FF2B5EF4-FFF2-40B4-BE49-F238E27FC236}">
                <a16:creationId xmlns:a16="http://schemas.microsoft.com/office/drawing/2014/main" id="{FE722651-044B-994A-A1F4-62E64576AC6E}"/>
              </a:ext>
            </a:extLst>
          </p:cNvPr>
          <p:cNvSpPr>
            <a:spLocks noGrp="1" noChangeArrowheads="1"/>
          </p:cNvSpPr>
          <p:nvPr>
            <p:ph idx="1"/>
          </p:nvPr>
        </p:nvSpPr>
        <p:spPr>
          <a:xfrm>
            <a:off x="5375564" y="914400"/>
            <a:ext cx="5985163" cy="4987636"/>
          </a:xfrm>
        </p:spPr>
        <p:txBody>
          <a:bodyPr vert="horz" lIns="91440" tIns="45720" rIns="91440" bIns="45720" rtlCol="0" anchor="ctr">
            <a:normAutofit/>
          </a:bodyPr>
          <a:lstStyle/>
          <a:p>
            <a:pPr marL="0" indent="0">
              <a:lnSpc>
                <a:spcPct val="90000"/>
              </a:lnSpc>
              <a:buNone/>
            </a:pPr>
            <a:r>
              <a:rPr lang="en-US" altLang="en-US" i="1" dirty="0"/>
              <a:t>In our societies, conflict is conventionally thought of as two-sided: husband vs wife, union vs employer,  Arabs vs Israelis.  The introduction of a third party comes as an exception, an aberration, someone meddling in someone else’s business.  We tend to forget what the simplest societies on earth have long known namely, that every conflict is actually three-sided.  No dispute takes place in a vacuum.  There are always others around – relatives, neighbors, allies, neutrals, friends, or onlookers.  Every conflict occurs within a community that constitutes the “third side” of any dispute.</a:t>
            </a:r>
            <a:endParaRPr lang="en-US" altLang="en-US" dirty="0"/>
          </a:p>
          <a:p>
            <a:pPr marL="0" indent="0">
              <a:lnSpc>
                <a:spcPct val="90000"/>
              </a:lnSpc>
              <a:buNone/>
            </a:pPr>
            <a:r>
              <a:rPr lang="en-US" altLang="en-US" i="1" dirty="0"/>
              <a:t>The third side is the surrounding community, which serves as a container for any escalating conflict.  In the absence of that container, serious conflict between two parties all two easily turns into destructive strife.  Within the container, however, conflict can gradually be transformed from confrontation into cooperation.  (7)</a:t>
            </a:r>
          </a:p>
          <a:p>
            <a:pPr marL="0" indent="0">
              <a:lnSpc>
                <a:spcPct val="90000"/>
              </a:lnSpc>
              <a:buNone/>
            </a:pPr>
            <a:r>
              <a:rPr lang="en-US" altLang="en-US" i="1" dirty="0"/>
              <a:t>The Third Side: How We Fight and How We Can Stop, William </a:t>
            </a:r>
            <a:r>
              <a:rPr lang="en-US" altLang="en-US" i="1" dirty="0" err="1"/>
              <a:t>Ury</a:t>
            </a:r>
            <a:endParaRPr lang="en-US" altLang="en-US" dirty="0"/>
          </a:p>
          <a:p>
            <a:pPr marL="0">
              <a:lnSpc>
                <a:spcPct val="90000"/>
              </a:lnSpc>
            </a:pPr>
            <a:endParaRPr lang="en-US" altLang="en-US" sz="1500" dirty="0"/>
          </a:p>
        </p:txBody>
      </p:sp>
    </p:spTree>
    <p:extLst>
      <p:ext uri="{BB962C8B-B14F-4D97-AF65-F5344CB8AC3E}">
        <p14:creationId xmlns:p14="http://schemas.microsoft.com/office/powerpoint/2010/main" val="291592129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900672" y="978776"/>
            <a:ext cx="4486656" cy="1174991"/>
          </a:xfrm>
          <a:prstGeom prst="rect">
            <a:avLst/>
          </a:prstGeom>
        </p:spPr>
        <p:txBody>
          <a:bodyPr>
            <a:normAutofit/>
          </a:bodyPr>
          <a:lstStyle/>
          <a:p>
            <a:r>
              <a:rPr lang="en-US" sz="1900" dirty="0"/>
              <a:t>Leadership Without Easy Answers</a:t>
            </a:r>
            <a:br>
              <a:rPr lang="en-US" sz="1900" dirty="0"/>
            </a:br>
            <a:r>
              <a:rPr lang="en-US" sz="1400" dirty="0"/>
              <a:t>Ronald Heifetz</a:t>
            </a:r>
          </a:p>
        </p:txBody>
      </p:sp>
      <p:pic>
        <p:nvPicPr>
          <p:cNvPr id="1026" name="Picture 2" descr="A group of people holding cards&#10;&#10;Description automatically generated with low confidence">
            <a:extLst>
              <a:ext uri="{FF2B5EF4-FFF2-40B4-BE49-F238E27FC236}">
                <a16:creationId xmlns:a16="http://schemas.microsoft.com/office/drawing/2014/main" id="{68FC8C86-549E-7D4C-AC9D-FE0D8CF765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10" r="14247" b="-1"/>
          <a:stretch/>
        </p:blipFill>
        <p:spPr bwMode="auto">
          <a:xfrm>
            <a:off x="20" y="10"/>
            <a:ext cx="6086621" cy="6857990"/>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p:cNvSpPr>
            <a:spLocks noGrp="1" noChangeArrowheads="1"/>
          </p:cNvSpPr>
          <p:nvPr>
            <p:ph idx="1"/>
          </p:nvPr>
        </p:nvSpPr>
        <p:spPr>
          <a:xfrm>
            <a:off x="6900672" y="2640691"/>
            <a:ext cx="4486656" cy="3626293"/>
          </a:xfrm>
        </p:spPr>
        <p:txBody>
          <a:bodyPr>
            <a:normAutofit/>
          </a:bodyPr>
          <a:lstStyle/>
          <a:p>
            <a:pPr>
              <a:lnSpc>
                <a:spcPct val="90000"/>
              </a:lnSpc>
              <a:buFont typeface="Wingdings" charset="0"/>
              <a:buNone/>
            </a:pPr>
            <a:r>
              <a:rPr lang="en-US" b="1" dirty="0"/>
              <a:t>Technical &amp; Adaptive Work</a:t>
            </a:r>
          </a:p>
          <a:p>
            <a:pPr>
              <a:lnSpc>
                <a:spcPct val="90000"/>
              </a:lnSpc>
              <a:buFont typeface="Wingdings" charset="0"/>
              <a:buNone/>
            </a:pPr>
            <a:endParaRPr lang="en-US" sz="900" b="1" dirty="0"/>
          </a:p>
          <a:p>
            <a:pPr>
              <a:lnSpc>
                <a:spcPct val="90000"/>
              </a:lnSpc>
              <a:buClr>
                <a:schemeClr val="accent3"/>
              </a:buClr>
            </a:pPr>
            <a:r>
              <a:rPr lang="en-US" b="1" dirty="0"/>
              <a:t>Technical work</a:t>
            </a:r>
          </a:p>
          <a:p>
            <a:pPr marL="669925" lvl="1" indent="12700">
              <a:lnSpc>
                <a:spcPct val="90000"/>
              </a:lnSpc>
              <a:buClr>
                <a:schemeClr val="accent3"/>
              </a:buClr>
              <a:buNone/>
            </a:pPr>
            <a:r>
              <a:rPr lang="ja-JP" altLang="en-US" sz="1800" i="1">
                <a:latin typeface="Arial"/>
              </a:rPr>
              <a:t>“</a:t>
            </a:r>
            <a:r>
              <a:rPr lang="en-US" sz="1800" i="1" dirty="0"/>
              <a:t>Technical problems are those that, in some sense, we already know how to respond to them.</a:t>
            </a:r>
            <a:r>
              <a:rPr lang="ja-JP" altLang="en-US" sz="1800" i="1">
                <a:latin typeface="Arial"/>
              </a:rPr>
              <a:t>”</a:t>
            </a:r>
            <a:endParaRPr lang="en-US" sz="1800" i="1" dirty="0"/>
          </a:p>
          <a:p>
            <a:pPr marL="669925" lvl="1" indent="12700">
              <a:lnSpc>
                <a:spcPct val="90000"/>
              </a:lnSpc>
              <a:buClr>
                <a:schemeClr val="accent3"/>
              </a:buClr>
              <a:buNone/>
            </a:pPr>
            <a:endParaRPr lang="en-US" sz="800" i="1" dirty="0"/>
          </a:p>
          <a:p>
            <a:pPr>
              <a:lnSpc>
                <a:spcPct val="90000"/>
              </a:lnSpc>
              <a:buClr>
                <a:schemeClr val="accent3"/>
              </a:buClr>
            </a:pPr>
            <a:r>
              <a:rPr lang="en-US" b="1" dirty="0"/>
              <a:t>Adaptive work</a:t>
            </a:r>
          </a:p>
          <a:p>
            <a:pPr marL="669925" lvl="1" indent="12700">
              <a:lnSpc>
                <a:spcPct val="90000"/>
              </a:lnSpc>
              <a:buClr>
                <a:schemeClr val="accent3"/>
              </a:buClr>
              <a:buNone/>
            </a:pPr>
            <a:r>
              <a:rPr lang="ja-JP" altLang="en-US" sz="1800" i="1">
                <a:latin typeface="Arial"/>
              </a:rPr>
              <a:t>“</a:t>
            </a:r>
            <a:r>
              <a:rPr lang="en-US" sz="1800" i="1" dirty="0"/>
              <a:t>The problem definition is not clear-cut, and technical fixes are not available.  Learning is required to both define problems and implement solutions.</a:t>
            </a:r>
            <a:r>
              <a:rPr lang="ja-JP" altLang="en-US" sz="1800" i="1">
                <a:latin typeface="Arial"/>
              </a:rPr>
              <a:t>”</a:t>
            </a:r>
            <a:endParaRPr lang="en-US" sz="1800" i="1" dirty="0"/>
          </a:p>
          <a:p>
            <a:pPr>
              <a:lnSpc>
                <a:spcPct val="90000"/>
              </a:lnSpc>
              <a:buClr>
                <a:schemeClr val="accent3"/>
              </a:buClr>
            </a:pPr>
            <a:endParaRPr lang="en-US" sz="1500" i="1" dirty="0"/>
          </a:p>
          <a:p>
            <a:pPr>
              <a:lnSpc>
                <a:spcPct val="90000"/>
              </a:lnSpc>
              <a:buFont typeface="Wingdings" charset="0"/>
              <a:buNone/>
            </a:pPr>
            <a:endParaRPr lang="en-US" sz="1500" dirty="0"/>
          </a:p>
        </p:txBody>
      </p:sp>
    </p:spTree>
    <p:extLst>
      <p:ext uri="{BB962C8B-B14F-4D97-AF65-F5344CB8AC3E}">
        <p14:creationId xmlns:p14="http://schemas.microsoft.com/office/powerpoint/2010/main" val="329604027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16" ma:contentTypeDescription="Create a new document." ma:contentTypeScope="" ma:versionID="c301ea57d9cec4f14d8416a6dd251d1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4f17cf8a0d836c3494766366d08c96ee"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CA59C-4065-47DC-B16D-2BEC1CFAC4DC}"/>
</file>

<file path=customXml/itemProps2.xml><?xml version="1.0" encoding="utf-8"?>
<ds:datastoreItem xmlns:ds="http://schemas.openxmlformats.org/officeDocument/2006/customXml" ds:itemID="{9EDFF6E8-4486-43CA-9956-53C4977C0A6F}"/>
</file>

<file path=docProps/app.xml><?xml version="1.0" encoding="utf-8"?>
<Properties xmlns="http://schemas.openxmlformats.org/officeDocument/2006/extended-properties" xmlns:vt="http://schemas.openxmlformats.org/officeDocument/2006/docPropsVTypes">
  <TotalTime>4178</TotalTime>
  <Words>1401</Words>
  <Application>Microsoft Macintosh PowerPoint</Application>
  <PresentationFormat>Widescreen</PresentationFormat>
  <Paragraphs>147</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Gill Sans MT</vt:lpstr>
      <vt:lpstr>Wingdings</vt:lpstr>
      <vt:lpstr>Parcel</vt:lpstr>
      <vt:lpstr>IDEA ADR OS Upgrade: 1.5 to 2.1</vt:lpstr>
      <vt:lpstr>Objectives</vt:lpstr>
      <vt:lpstr>IDEA DR OS1.5</vt:lpstr>
      <vt:lpstr>IDEA CE OS2.1</vt:lpstr>
      <vt:lpstr>Foundational Constructs</vt:lpstr>
      <vt:lpstr>In great teams, conflict becomes productive.  The free flow of conflicting ideas is critical for creative thinking, for discovering new solutions no one individual would have come to on his own.  Peter Senge</vt:lpstr>
      <vt:lpstr>Six Faces of Conflict  Staying With Conflict:  A Strategic Approach to Ongoing Disputes Bernard Mayer</vt:lpstr>
      <vt:lpstr>PowerPoint Presentation</vt:lpstr>
      <vt:lpstr>Leadership Without Easy Answers Ronald Heifetz</vt:lpstr>
      <vt:lpstr>Relationships Within the School House Roland S. Barth</vt:lpstr>
      <vt:lpstr>MTSSCE Framework</vt:lpstr>
      <vt:lpstr>TIER 1 Competencies</vt:lpstr>
      <vt:lpstr>Tier 1 Sample Seminars</vt:lpstr>
      <vt:lpstr>Tier 2 Competencies</vt:lpstr>
      <vt:lpstr>Tier 2 Sample Seminars</vt:lpstr>
      <vt:lpstr>Tier 3 Competencies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ADR OS Upgrade: 1.5 to 2.1</dc:title>
  <dc:creator>Greg Abell</dc:creator>
  <cp:lastModifiedBy>Greg Abell</cp:lastModifiedBy>
  <cp:revision>12</cp:revision>
  <cp:lastPrinted>2021-09-14T20:12:55Z</cp:lastPrinted>
  <dcterms:created xsi:type="dcterms:W3CDTF">2020-03-09T17:37:16Z</dcterms:created>
  <dcterms:modified xsi:type="dcterms:W3CDTF">2022-09-12T21:49:25Z</dcterms:modified>
</cp:coreProperties>
</file>