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301" r:id="rId5"/>
    <p:sldId id="332" r:id="rId6"/>
    <p:sldId id="325" r:id="rId7"/>
    <p:sldId id="327" r:id="rId8"/>
    <p:sldId id="326" r:id="rId9"/>
    <p:sldId id="328" r:id="rId10"/>
    <p:sldId id="331" r:id="rId11"/>
    <p:sldId id="329" r:id="rId12"/>
    <p:sldId id="330" r:id="rId13"/>
    <p:sldId id="333" r:id="rId14"/>
    <p:sldId id="310" r:id="rId15"/>
    <p:sldId id="340" r:id="rId16"/>
    <p:sldId id="338" r:id="rId17"/>
    <p:sldId id="334" r:id="rId18"/>
    <p:sldId id="311" r:id="rId19"/>
    <p:sldId id="324" r:id="rId20"/>
    <p:sldId id="312" r:id="rId21"/>
    <p:sldId id="337" r:id="rId22"/>
    <p:sldId id="315" r:id="rId23"/>
    <p:sldId id="317" r:id="rId24"/>
    <p:sldId id="313" r:id="rId25"/>
    <p:sldId id="263" r:id="rId26"/>
    <p:sldId id="316" r:id="rId27"/>
    <p:sldId id="314" r:id="rId28"/>
    <p:sldId id="256" r:id="rId29"/>
    <p:sldId id="318" r:id="rId30"/>
    <p:sldId id="319" r:id="rId31"/>
    <p:sldId id="321" r:id="rId32"/>
    <p:sldId id="323" r:id="rId33"/>
    <p:sldId id="257" r:id="rId34"/>
    <p:sldId id="258" r:id="rId35"/>
    <p:sldId id="320" r:id="rId36"/>
    <p:sldId id="259" r:id="rId37"/>
    <p:sldId id="336" r:id="rId38"/>
    <p:sldId id="33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334B"/>
    <a:srgbClr val="4B4B4B"/>
    <a:srgbClr val="8A8A8A"/>
    <a:srgbClr val="931E30"/>
    <a:srgbClr val="D9D9D9"/>
    <a:srgbClr val="214D71"/>
    <a:srgbClr val="25567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0015" autoAdjust="0"/>
  </p:normalViewPr>
  <p:slideViewPr>
    <p:cSldViewPr snapToGrid="0">
      <p:cViewPr varScale="1">
        <p:scale>
          <a:sx n="91" d="100"/>
          <a:sy n="91" d="100"/>
        </p:scale>
        <p:origin x="1032"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BC370-0889-4579-8BD2-C9D3065042D4}"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C5548A6E-45D9-4964-A93E-207D8B2BE97B}">
      <dgm:prSet custT="1"/>
      <dgm:spPr/>
      <dgm:t>
        <a:bodyPr/>
        <a:lstStyle/>
        <a:p>
          <a:r>
            <a:rPr lang="en-US" sz="2400" b="0" i="0" baseline="0" dirty="0"/>
            <a:t>Decades of research on IEP meeting experiences, outcomes</a:t>
          </a:r>
          <a:r>
            <a:rPr lang="en-US" sz="2400" b="0" dirty="0"/>
            <a:t>, and conflict indicate the benefit (and need for) </a:t>
          </a:r>
          <a:r>
            <a:rPr lang="en-US" sz="2400" b="1" i="0" dirty="0">
              <a:latin typeface="+mn-lt"/>
            </a:rPr>
            <a:t>proactive</a:t>
          </a:r>
          <a:r>
            <a:rPr lang="en-US" sz="2400" i="0" dirty="0">
              <a:latin typeface="+mn-lt"/>
            </a:rPr>
            <a:t> and </a:t>
          </a:r>
          <a:r>
            <a:rPr lang="en-US" sz="2400" b="1" i="0" dirty="0">
              <a:latin typeface="+mn-lt"/>
            </a:rPr>
            <a:t>reactive </a:t>
          </a:r>
          <a:r>
            <a:rPr lang="en-US" sz="2400" i="0" dirty="0">
              <a:latin typeface="+mn-lt"/>
            </a:rPr>
            <a:t>strategies throughout the IEP process. </a:t>
          </a:r>
          <a:endParaRPr lang="en-US" sz="2400" i="0" dirty="0"/>
        </a:p>
      </dgm:t>
    </dgm:pt>
    <dgm:pt modelId="{C8F6A046-803C-46EB-ABA0-E708154B1906}" type="parTrans" cxnId="{14F92A15-1803-4D30-B4E8-CAD7C8924460}">
      <dgm:prSet/>
      <dgm:spPr/>
      <dgm:t>
        <a:bodyPr/>
        <a:lstStyle/>
        <a:p>
          <a:endParaRPr lang="en-US"/>
        </a:p>
      </dgm:t>
    </dgm:pt>
    <dgm:pt modelId="{00CF4862-9FA5-4ECC-991B-1B0F6A13B07D}" type="sibTrans" cxnId="{14F92A15-1803-4D30-B4E8-CAD7C8924460}">
      <dgm:prSet/>
      <dgm:spPr/>
      <dgm:t>
        <a:bodyPr/>
        <a:lstStyle/>
        <a:p>
          <a:endParaRPr lang="en-US"/>
        </a:p>
      </dgm:t>
    </dgm:pt>
    <dgm:pt modelId="{F3EDD934-AC73-4990-AC3A-6EF2D49ED092}">
      <dgm:prSet custT="1"/>
      <dgm:spPr/>
      <dgm:t>
        <a:bodyPr/>
        <a:lstStyle/>
        <a:p>
          <a:r>
            <a:rPr lang="en-US" sz="2400" b="0" dirty="0"/>
            <a:t>Proactive strategies can </a:t>
          </a:r>
          <a:r>
            <a:rPr lang="en-US" sz="2400" b="0" i="0" baseline="0" dirty="0"/>
            <a:t>prevent the breakdown of trust and reduce the likelihood of disputes, and reactive strategies can provide support </a:t>
          </a:r>
          <a:r>
            <a:rPr lang="en-US" sz="2400" b="1" i="0" baseline="0" dirty="0"/>
            <a:t>WHEN</a:t>
          </a:r>
          <a:r>
            <a:rPr lang="en-US" sz="2400" b="0" i="0" baseline="0" dirty="0"/>
            <a:t> conflict arises and resolve the conflict.</a:t>
          </a:r>
          <a:endParaRPr lang="en-US" sz="2400" dirty="0"/>
        </a:p>
      </dgm:t>
    </dgm:pt>
    <dgm:pt modelId="{8328ED43-B6BA-4DF6-8E42-FB2CECF17299}" type="parTrans" cxnId="{511DDE17-34C5-4C21-AF9B-EC76E7660994}">
      <dgm:prSet/>
      <dgm:spPr/>
      <dgm:t>
        <a:bodyPr/>
        <a:lstStyle/>
        <a:p>
          <a:endParaRPr lang="en-US"/>
        </a:p>
      </dgm:t>
    </dgm:pt>
    <dgm:pt modelId="{BA54367F-6370-4A15-9FE9-BA05640A1D0A}" type="sibTrans" cxnId="{511DDE17-34C5-4C21-AF9B-EC76E7660994}">
      <dgm:prSet/>
      <dgm:spPr/>
      <dgm:t>
        <a:bodyPr/>
        <a:lstStyle/>
        <a:p>
          <a:endParaRPr lang="en-US"/>
        </a:p>
      </dgm:t>
    </dgm:pt>
    <dgm:pt modelId="{D8A778B7-1D78-46D5-A2EA-608D474C69FC}">
      <dgm:prSet custT="1"/>
      <dgm:spPr/>
      <dgm:t>
        <a:bodyPr/>
        <a:lstStyle/>
        <a:p>
          <a:r>
            <a:rPr lang="en-US" sz="2400" b="0" i="0" baseline="0" dirty="0"/>
            <a:t>Educators need </a:t>
          </a:r>
          <a:r>
            <a:rPr lang="en-US" sz="2400" b="1" i="0" baseline="0" dirty="0"/>
            <a:t>guided and supportive</a:t>
          </a:r>
          <a:r>
            <a:rPr lang="en-US" sz="2400" b="0" i="0" baseline="0" dirty="0"/>
            <a:t>, proactive,</a:t>
          </a:r>
          <a:r>
            <a:rPr lang="en-US" sz="2400" b="0" i="0" dirty="0">
              <a:latin typeface="+mn-lt"/>
            </a:rPr>
            <a:t> and reactive </a:t>
          </a:r>
          <a:r>
            <a:rPr lang="en-US" sz="2400" i="0" dirty="0">
              <a:latin typeface="+mn-lt"/>
            </a:rPr>
            <a:t>strategies </a:t>
          </a:r>
          <a:r>
            <a:rPr lang="en-US" sz="2400" b="0" i="0" baseline="0" dirty="0"/>
            <a:t>to ensure student-centered, legally sound, and collaborative IEP process outcomes.</a:t>
          </a:r>
          <a:endParaRPr lang="en-US" sz="2400" dirty="0"/>
        </a:p>
      </dgm:t>
    </dgm:pt>
    <dgm:pt modelId="{62DC94B2-1EDE-4989-A44C-0B500781FE36}" type="parTrans" cxnId="{3D7ECD71-38E0-436A-A3A1-78038DD8D47D}">
      <dgm:prSet/>
      <dgm:spPr/>
      <dgm:t>
        <a:bodyPr/>
        <a:lstStyle/>
        <a:p>
          <a:endParaRPr lang="en-US"/>
        </a:p>
      </dgm:t>
    </dgm:pt>
    <dgm:pt modelId="{03DB5515-8BB4-4412-8C8C-5323EF4A901D}" type="sibTrans" cxnId="{3D7ECD71-38E0-436A-A3A1-78038DD8D47D}">
      <dgm:prSet/>
      <dgm:spPr/>
      <dgm:t>
        <a:bodyPr/>
        <a:lstStyle/>
        <a:p>
          <a:endParaRPr lang="en-US"/>
        </a:p>
      </dgm:t>
    </dgm:pt>
    <dgm:pt modelId="{1941CE63-7205-5044-8CBE-7EE1D889E673}" type="pres">
      <dgm:prSet presAssocID="{380BC370-0889-4579-8BD2-C9D3065042D4}" presName="vert0" presStyleCnt="0">
        <dgm:presLayoutVars>
          <dgm:dir/>
          <dgm:animOne val="branch"/>
          <dgm:animLvl val="lvl"/>
        </dgm:presLayoutVars>
      </dgm:prSet>
      <dgm:spPr/>
    </dgm:pt>
    <dgm:pt modelId="{FF2CFED3-AD55-5348-8283-98233788BA81}" type="pres">
      <dgm:prSet presAssocID="{C5548A6E-45D9-4964-A93E-207D8B2BE97B}" presName="thickLine" presStyleLbl="alignNode1" presStyleIdx="0" presStyleCnt="3"/>
      <dgm:spPr/>
    </dgm:pt>
    <dgm:pt modelId="{A7AF2DBF-2DC5-024A-A66A-759BC8C2A013}" type="pres">
      <dgm:prSet presAssocID="{C5548A6E-45D9-4964-A93E-207D8B2BE97B}" presName="horz1" presStyleCnt="0"/>
      <dgm:spPr/>
    </dgm:pt>
    <dgm:pt modelId="{0E555EA7-92A0-EF41-9A3D-FEE213CC4342}" type="pres">
      <dgm:prSet presAssocID="{C5548A6E-45D9-4964-A93E-207D8B2BE97B}" presName="tx1" presStyleLbl="revTx" presStyleIdx="0" presStyleCnt="3"/>
      <dgm:spPr/>
    </dgm:pt>
    <dgm:pt modelId="{7E1B8021-D30A-E64D-9E5D-4EF9CC735C31}" type="pres">
      <dgm:prSet presAssocID="{C5548A6E-45D9-4964-A93E-207D8B2BE97B}" presName="vert1" presStyleCnt="0"/>
      <dgm:spPr/>
    </dgm:pt>
    <dgm:pt modelId="{02AB1C0F-EB5F-2740-812F-A61EF4046090}" type="pres">
      <dgm:prSet presAssocID="{F3EDD934-AC73-4990-AC3A-6EF2D49ED092}" presName="thickLine" presStyleLbl="alignNode1" presStyleIdx="1" presStyleCnt="3"/>
      <dgm:spPr/>
    </dgm:pt>
    <dgm:pt modelId="{4958B2E3-161C-CC4D-ADD6-BA17AE7CF561}" type="pres">
      <dgm:prSet presAssocID="{F3EDD934-AC73-4990-AC3A-6EF2D49ED092}" presName="horz1" presStyleCnt="0"/>
      <dgm:spPr/>
    </dgm:pt>
    <dgm:pt modelId="{B7A35052-A9DD-F44B-8FE3-12A4B8D27121}" type="pres">
      <dgm:prSet presAssocID="{F3EDD934-AC73-4990-AC3A-6EF2D49ED092}" presName="tx1" presStyleLbl="revTx" presStyleIdx="1" presStyleCnt="3"/>
      <dgm:spPr/>
    </dgm:pt>
    <dgm:pt modelId="{E233739F-EC89-4D46-BE9C-F1E86E52281B}" type="pres">
      <dgm:prSet presAssocID="{F3EDD934-AC73-4990-AC3A-6EF2D49ED092}" presName="vert1" presStyleCnt="0"/>
      <dgm:spPr/>
    </dgm:pt>
    <dgm:pt modelId="{797DEFE0-58DB-6143-982F-A8262A79C918}" type="pres">
      <dgm:prSet presAssocID="{D8A778B7-1D78-46D5-A2EA-608D474C69FC}" presName="thickLine" presStyleLbl="alignNode1" presStyleIdx="2" presStyleCnt="3"/>
      <dgm:spPr/>
    </dgm:pt>
    <dgm:pt modelId="{FE794D1A-11FE-1A4B-B82A-ACEB0FF9E278}" type="pres">
      <dgm:prSet presAssocID="{D8A778B7-1D78-46D5-A2EA-608D474C69FC}" presName="horz1" presStyleCnt="0"/>
      <dgm:spPr/>
    </dgm:pt>
    <dgm:pt modelId="{C0D922D8-7585-3048-8B05-35CC3740E8F0}" type="pres">
      <dgm:prSet presAssocID="{D8A778B7-1D78-46D5-A2EA-608D474C69FC}" presName="tx1" presStyleLbl="revTx" presStyleIdx="2" presStyleCnt="3"/>
      <dgm:spPr/>
    </dgm:pt>
    <dgm:pt modelId="{B8426E88-7AD6-1941-BBF3-C7F82E6B362C}" type="pres">
      <dgm:prSet presAssocID="{D8A778B7-1D78-46D5-A2EA-608D474C69FC}" presName="vert1" presStyleCnt="0"/>
      <dgm:spPr/>
    </dgm:pt>
  </dgm:ptLst>
  <dgm:cxnLst>
    <dgm:cxn modelId="{0E707A0F-7B6B-C246-8D75-4BCF8D015A37}" type="presOf" srcId="{C5548A6E-45D9-4964-A93E-207D8B2BE97B}" destId="{0E555EA7-92A0-EF41-9A3D-FEE213CC4342}" srcOrd="0" destOrd="0" presId="urn:microsoft.com/office/officeart/2008/layout/LinedList"/>
    <dgm:cxn modelId="{14F92A15-1803-4D30-B4E8-CAD7C8924460}" srcId="{380BC370-0889-4579-8BD2-C9D3065042D4}" destId="{C5548A6E-45D9-4964-A93E-207D8B2BE97B}" srcOrd="0" destOrd="0" parTransId="{C8F6A046-803C-46EB-ABA0-E708154B1906}" sibTransId="{00CF4862-9FA5-4ECC-991B-1B0F6A13B07D}"/>
    <dgm:cxn modelId="{511DDE17-34C5-4C21-AF9B-EC76E7660994}" srcId="{380BC370-0889-4579-8BD2-C9D3065042D4}" destId="{F3EDD934-AC73-4990-AC3A-6EF2D49ED092}" srcOrd="1" destOrd="0" parTransId="{8328ED43-B6BA-4DF6-8E42-FB2CECF17299}" sibTransId="{BA54367F-6370-4A15-9FE9-BA05640A1D0A}"/>
    <dgm:cxn modelId="{C060634A-CA2E-1640-AC1A-0716569E20DE}" type="presOf" srcId="{D8A778B7-1D78-46D5-A2EA-608D474C69FC}" destId="{C0D922D8-7585-3048-8B05-35CC3740E8F0}" srcOrd="0" destOrd="0" presId="urn:microsoft.com/office/officeart/2008/layout/LinedList"/>
    <dgm:cxn modelId="{5E474C63-865B-914D-A42E-6226D3FC6429}" type="presOf" srcId="{380BC370-0889-4579-8BD2-C9D3065042D4}" destId="{1941CE63-7205-5044-8CBE-7EE1D889E673}" srcOrd="0" destOrd="0" presId="urn:microsoft.com/office/officeart/2008/layout/LinedList"/>
    <dgm:cxn modelId="{3D7ECD71-38E0-436A-A3A1-78038DD8D47D}" srcId="{380BC370-0889-4579-8BD2-C9D3065042D4}" destId="{D8A778B7-1D78-46D5-A2EA-608D474C69FC}" srcOrd="2" destOrd="0" parTransId="{62DC94B2-1EDE-4989-A44C-0B500781FE36}" sibTransId="{03DB5515-8BB4-4412-8C8C-5323EF4A901D}"/>
    <dgm:cxn modelId="{28A963FF-7C90-184E-AD5F-D647F25ACD3D}" type="presOf" srcId="{F3EDD934-AC73-4990-AC3A-6EF2D49ED092}" destId="{B7A35052-A9DD-F44B-8FE3-12A4B8D27121}" srcOrd="0" destOrd="0" presId="urn:microsoft.com/office/officeart/2008/layout/LinedList"/>
    <dgm:cxn modelId="{2AAD60B8-BB9C-164A-87B1-4527F9FFDCFC}" type="presParOf" srcId="{1941CE63-7205-5044-8CBE-7EE1D889E673}" destId="{FF2CFED3-AD55-5348-8283-98233788BA81}" srcOrd="0" destOrd="0" presId="urn:microsoft.com/office/officeart/2008/layout/LinedList"/>
    <dgm:cxn modelId="{C3B22E4B-98E0-4843-80E6-056741B692D9}" type="presParOf" srcId="{1941CE63-7205-5044-8CBE-7EE1D889E673}" destId="{A7AF2DBF-2DC5-024A-A66A-759BC8C2A013}" srcOrd="1" destOrd="0" presId="urn:microsoft.com/office/officeart/2008/layout/LinedList"/>
    <dgm:cxn modelId="{85B3EA02-239B-CF46-A4E5-2006E99385F8}" type="presParOf" srcId="{A7AF2DBF-2DC5-024A-A66A-759BC8C2A013}" destId="{0E555EA7-92A0-EF41-9A3D-FEE213CC4342}" srcOrd="0" destOrd="0" presId="urn:microsoft.com/office/officeart/2008/layout/LinedList"/>
    <dgm:cxn modelId="{F41C7A5A-78DF-5546-AFA6-60CFF77D6EF4}" type="presParOf" srcId="{A7AF2DBF-2DC5-024A-A66A-759BC8C2A013}" destId="{7E1B8021-D30A-E64D-9E5D-4EF9CC735C31}" srcOrd="1" destOrd="0" presId="urn:microsoft.com/office/officeart/2008/layout/LinedList"/>
    <dgm:cxn modelId="{1960BB07-DCA2-D14A-AB0A-84386476E719}" type="presParOf" srcId="{1941CE63-7205-5044-8CBE-7EE1D889E673}" destId="{02AB1C0F-EB5F-2740-812F-A61EF4046090}" srcOrd="2" destOrd="0" presId="urn:microsoft.com/office/officeart/2008/layout/LinedList"/>
    <dgm:cxn modelId="{2A9134E9-2FF4-2444-AA60-FDFAAE090BF9}" type="presParOf" srcId="{1941CE63-7205-5044-8CBE-7EE1D889E673}" destId="{4958B2E3-161C-CC4D-ADD6-BA17AE7CF561}" srcOrd="3" destOrd="0" presId="urn:microsoft.com/office/officeart/2008/layout/LinedList"/>
    <dgm:cxn modelId="{29752E3F-5A32-4C4A-9A91-A28CBD7E4417}" type="presParOf" srcId="{4958B2E3-161C-CC4D-ADD6-BA17AE7CF561}" destId="{B7A35052-A9DD-F44B-8FE3-12A4B8D27121}" srcOrd="0" destOrd="0" presId="urn:microsoft.com/office/officeart/2008/layout/LinedList"/>
    <dgm:cxn modelId="{C5E8C3A1-3DF6-2E47-9853-6E5B5491CE0B}" type="presParOf" srcId="{4958B2E3-161C-CC4D-ADD6-BA17AE7CF561}" destId="{E233739F-EC89-4D46-BE9C-F1E86E52281B}" srcOrd="1" destOrd="0" presId="urn:microsoft.com/office/officeart/2008/layout/LinedList"/>
    <dgm:cxn modelId="{79E71987-6AF6-B348-9E2F-5D84A6C7223B}" type="presParOf" srcId="{1941CE63-7205-5044-8CBE-7EE1D889E673}" destId="{797DEFE0-58DB-6143-982F-A8262A79C918}" srcOrd="4" destOrd="0" presId="urn:microsoft.com/office/officeart/2008/layout/LinedList"/>
    <dgm:cxn modelId="{1E5470C6-3D3C-084A-8D7F-FC589B217CBE}" type="presParOf" srcId="{1941CE63-7205-5044-8CBE-7EE1D889E673}" destId="{FE794D1A-11FE-1A4B-B82A-ACEB0FF9E278}" srcOrd="5" destOrd="0" presId="urn:microsoft.com/office/officeart/2008/layout/LinedList"/>
    <dgm:cxn modelId="{28A16728-EE05-7148-B4A9-4D736D0B5DFC}" type="presParOf" srcId="{FE794D1A-11FE-1A4B-B82A-ACEB0FF9E278}" destId="{C0D922D8-7585-3048-8B05-35CC3740E8F0}" srcOrd="0" destOrd="0" presId="urn:microsoft.com/office/officeart/2008/layout/LinedList"/>
    <dgm:cxn modelId="{0A56ACC1-C3ED-F844-9D05-9F015E959C83}" type="presParOf" srcId="{FE794D1A-11FE-1A4B-B82A-ACEB0FF9E278}" destId="{B8426E88-7AD6-1941-BBF3-C7F82E6B36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7F2CE8-FA08-474D-AB56-281E2EC7178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5589E7F-0821-4F26-B107-D6BF0EC04A7C}">
      <dgm:prSet custT="1"/>
      <dgm:spPr/>
      <dgm:t>
        <a:bodyPr/>
        <a:lstStyle/>
        <a:p>
          <a:r>
            <a:rPr lang="en-US" sz="2400" b="0" i="0" baseline="0" dirty="0"/>
            <a:t>Understand how evaluation leads to goals -&gt; services -&gt; and placement.</a:t>
          </a:r>
          <a:endParaRPr lang="en-US" sz="2400" dirty="0"/>
        </a:p>
      </dgm:t>
    </dgm:pt>
    <dgm:pt modelId="{97A0AAF7-E89E-431F-85E4-649F4D540862}" type="parTrans" cxnId="{DB299EBD-7B2E-4125-B18F-046E664DE93E}">
      <dgm:prSet/>
      <dgm:spPr/>
      <dgm:t>
        <a:bodyPr/>
        <a:lstStyle/>
        <a:p>
          <a:endParaRPr lang="en-US"/>
        </a:p>
      </dgm:t>
    </dgm:pt>
    <dgm:pt modelId="{1DE5B153-1ABE-418F-A85A-01F2F64A287B}" type="sibTrans" cxnId="{DB299EBD-7B2E-4125-B18F-046E664DE93E}">
      <dgm:prSet/>
      <dgm:spPr/>
      <dgm:t>
        <a:bodyPr/>
        <a:lstStyle/>
        <a:p>
          <a:endParaRPr lang="en-US"/>
        </a:p>
      </dgm:t>
    </dgm:pt>
    <dgm:pt modelId="{F1D97846-C533-4E11-BA52-04C4BAEDB013}">
      <dgm:prSet custT="1"/>
      <dgm:spPr/>
      <dgm:t>
        <a:bodyPr/>
        <a:lstStyle/>
        <a:p>
          <a:r>
            <a:rPr lang="en-US" sz="2400" b="0" i="0" baseline="0" dirty="0"/>
            <a:t>Learn to spot coherence gaps across IEP sections to ensure fidelity.</a:t>
          </a:r>
          <a:endParaRPr lang="en-US" sz="2400" dirty="0"/>
        </a:p>
      </dgm:t>
    </dgm:pt>
    <dgm:pt modelId="{006DC9C6-5D38-4A97-821C-B97C31298E7C}" type="parTrans" cxnId="{AE6D9A66-4184-4FFD-9953-26F426289CB5}">
      <dgm:prSet/>
      <dgm:spPr/>
      <dgm:t>
        <a:bodyPr/>
        <a:lstStyle/>
        <a:p>
          <a:endParaRPr lang="en-US"/>
        </a:p>
      </dgm:t>
    </dgm:pt>
    <dgm:pt modelId="{71A228F7-B5A2-4E10-BAFA-3DD1739C2304}" type="sibTrans" cxnId="{AE6D9A66-4184-4FFD-9953-26F426289CB5}">
      <dgm:prSet/>
      <dgm:spPr/>
      <dgm:t>
        <a:bodyPr/>
        <a:lstStyle/>
        <a:p>
          <a:endParaRPr lang="en-US"/>
        </a:p>
      </dgm:t>
    </dgm:pt>
    <dgm:pt modelId="{24A54185-5BB1-4FD9-8A2C-3E717586B35B}">
      <dgm:prSet custT="1"/>
      <dgm:spPr/>
      <dgm:t>
        <a:bodyPr/>
        <a:lstStyle/>
        <a:p>
          <a:r>
            <a:rPr lang="en-US" sz="2400" b="0" i="0" baseline="0" dirty="0"/>
            <a:t>Practice tracing a student’s IEP “thread” from data to placement</a:t>
          </a:r>
          <a:r>
            <a:rPr lang="en-US" sz="2200" b="0" i="0" baseline="0" dirty="0"/>
            <a:t>.</a:t>
          </a:r>
          <a:endParaRPr lang="en-US" sz="2200" dirty="0"/>
        </a:p>
      </dgm:t>
    </dgm:pt>
    <dgm:pt modelId="{722C16A4-9E3F-4A33-B978-B6763E708CA5}" type="parTrans" cxnId="{2C9CE2A7-687D-40A0-96A7-2256AA375965}">
      <dgm:prSet/>
      <dgm:spPr/>
      <dgm:t>
        <a:bodyPr/>
        <a:lstStyle/>
        <a:p>
          <a:endParaRPr lang="en-US"/>
        </a:p>
      </dgm:t>
    </dgm:pt>
    <dgm:pt modelId="{382E13FD-8C62-404A-8E96-80015D0C9E3B}" type="sibTrans" cxnId="{2C9CE2A7-687D-40A0-96A7-2256AA375965}">
      <dgm:prSet/>
      <dgm:spPr/>
      <dgm:t>
        <a:bodyPr/>
        <a:lstStyle/>
        <a:p>
          <a:endParaRPr lang="en-US"/>
        </a:p>
      </dgm:t>
    </dgm:pt>
    <dgm:pt modelId="{860435C3-5AFB-4A10-8134-9E03E8ED12D9}" type="pres">
      <dgm:prSet presAssocID="{467F2CE8-FA08-474D-AB56-281E2EC71786}" presName="root" presStyleCnt="0">
        <dgm:presLayoutVars>
          <dgm:dir/>
          <dgm:resizeHandles val="exact"/>
        </dgm:presLayoutVars>
      </dgm:prSet>
      <dgm:spPr/>
    </dgm:pt>
    <dgm:pt modelId="{3D74A2FE-BDA4-4863-A9A0-4D82ECE8991A}" type="pres">
      <dgm:prSet presAssocID="{B5589E7F-0821-4F26-B107-D6BF0EC04A7C}" presName="compNode" presStyleCnt="0"/>
      <dgm:spPr/>
    </dgm:pt>
    <dgm:pt modelId="{CC9FDCC5-68DD-47F5-8781-92EF89A1F640}" type="pres">
      <dgm:prSet presAssocID="{B5589E7F-0821-4F26-B107-D6BF0EC04A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6FC2F1A4-4303-4D95-9D2E-6C34EE9E5970}" type="pres">
      <dgm:prSet presAssocID="{B5589E7F-0821-4F26-B107-D6BF0EC04A7C}" presName="spaceRect" presStyleCnt="0"/>
      <dgm:spPr/>
    </dgm:pt>
    <dgm:pt modelId="{AC72B5BA-8C49-4B10-AEDA-BFECC55BE090}" type="pres">
      <dgm:prSet presAssocID="{B5589E7F-0821-4F26-B107-D6BF0EC04A7C}" presName="textRect" presStyleLbl="revTx" presStyleIdx="0" presStyleCnt="3" custScaleX="129608">
        <dgm:presLayoutVars>
          <dgm:chMax val="1"/>
          <dgm:chPref val="1"/>
        </dgm:presLayoutVars>
      </dgm:prSet>
      <dgm:spPr/>
    </dgm:pt>
    <dgm:pt modelId="{6C5C9D98-4B0C-4394-9C8C-9228264BE371}" type="pres">
      <dgm:prSet presAssocID="{1DE5B153-1ABE-418F-A85A-01F2F64A287B}" presName="sibTrans" presStyleCnt="0"/>
      <dgm:spPr/>
    </dgm:pt>
    <dgm:pt modelId="{66B2BFB8-BB51-4C01-BB63-FFB0D0606A04}" type="pres">
      <dgm:prSet presAssocID="{F1D97846-C533-4E11-BA52-04C4BAEDB013}" presName="compNode" presStyleCnt="0"/>
      <dgm:spPr/>
    </dgm:pt>
    <dgm:pt modelId="{17411782-640B-4E1E-8DD1-E7588A42EBE6}" type="pres">
      <dgm:prSet presAssocID="{F1D97846-C533-4E11-BA52-04C4BAEDB01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inoculars with solid fill"/>
        </a:ext>
      </dgm:extLst>
    </dgm:pt>
    <dgm:pt modelId="{B971CB40-50E4-45DD-BA61-FE3AB02262CB}" type="pres">
      <dgm:prSet presAssocID="{F1D97846-C533-4E11-BA52-04C4BAEDB013}" presName="spaceRect" presStyleCnt="0"/>
      <dgm:spPr/>
    </dgm:pt>
    <dgm:pt modelId="{FF407072-90A5-4353-A5D7-4C9BE98361E8}" type="pres">
      <dgm:prSet presAssocID="{F1D97846-C533-4E11-BA52-04C4BAEDB013}" presName="textRect" presStyleLbl="revTx" presStyleIdx="1" presStyleCnt="3">
        <dgm:presLayoutVars>
          <dgm:chMax val="1"/>
          <dgm:chPref val="1"/>
        </dgm:presLayoutVars>
      </dgm:prSet>
      <dgm:spPr/>
    </dgm:pt>
    <dgm:pt modelId="{7853D829-8D38-4A5C-84F9-83D5F1280AC2}" type="pres">
      <dgm:prSet presAssocID="{71A228F7-B5A2-4E10-BAFA-3DD1739C2304}" presName="sibTrans" presStyleCnt="0"/>
      <dgm:spPr/>
    </dgm:pt>
    <dgm:pt modelId="{247380EC-5D64-4544-B3F4-46C7215D2C41}" type="pres">
      <dgm:prSet presAssocID="{24A54185-5BB1-4FD9-8A2C-3E717586B35B}" presName="compNode" presStyleCnt="0"/>
      <dgm:spPr/>
    </dgm:pt>
    <dgm:pt modelId="{948C8FA9-3913-4A71-AE14-4718211C20BB}" type="pres">
      <dgm:prSet presAssocID="{24A54185-5BB1-4FD9-8A2C-3E717586B35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lterations &amp; Tailoring with solid fill"/>
        </a:ext>
      </dgm:extLst>
    </dgm:pt>
    <dgm:pt modelId="{0FBD7B15-BE6B-4F30-BEDF-9E43E41257F5}" type="pres">
      <dgm:prSet presAssocID="{24A54185-5BB1-4FD9-8A2C-3E717586B35B}" presName="spaceRect" presStyleCnt="0"/>
      <dgm:spPr/>
    </dgm:pt>
    <dgm:pt modelId="{2F516457-E693-4B5A-82BD-1717E5BAB0EC}" type="pres">
      <dgm:prSet presAssocID="{24A54185-5BB1-4FD9-8A2C-3E717586B35B}" presName="textRect" presStyleLbl="revTx" presStyleIdx="2" presStyleCnt="3">
        <dgm:presLayoutVars>
          <dgm:chMax val="1"/>
          <dgm:chPref val="1"/>
        </dgm:presLayoutVars>
      </dgm:prSet>
      <dgm:spPr/>
    </dgm:pt>
  </dgm:ptLst>
  <dgm:cxnLst>
    <dgm:cxn modelId="{5F038B30-C695-4053-9684-F80C2B848AD0}" type="presOf" srcId="{B5589E7F-0821-4F26-B107-D6BF0EC04A7C}" destId="{AC72B5BA-8C49-4B10-AEDA-BFECC55BE090}" srcOrd="0" destOrd="0" presId="urn:microsoft.com/office/officeart/2018/2/layout/IconLabelList"/>
    <dgm:cxn modelId="{AE6D9A66-4184-4FFD-9953-26F426289CB5}" srcId="{467F2CE8-FA08-474D-AB56-281E2EC71786}" destId="{F1D97846-C533-4E11-BA52-04C4BAEDB013}" srcOrd="1" destOrd="0" parTransId="{006DC9C6-5D38-4A97-821C-B97C31298E7C}" sibTransId="{71A228F7-B5A2-4E10-BAFA-3DD1739C2304}"/>
    <dgm:cxn modelId="{650BCF68-BF1B-45BE-909C-EEDCE7473AFE}" type="presOf" srcId="{24A54185-5BB1-4FD9-8A2C-3E717586B35B}" destId="{2F516457-E693-4B5A-82BD-1717E5BAB0EC}" srcOrd="0" destOrd="0" presId="urn:microsoft.com/office/officeart/2018/2/layout/IconLabelList"/>
    <dgm:cxn modelId="{2C9CE2A7-687D-40A0-96A7-2256AA375965}" srcId="{467F2CE8-FA08-474D-AB56-281E2EC71786}" destId="{24A54185-5BB1-4FD9-8A2C-3E717586B35B}" srcOrd="2" destOrd="0" parTransId="{722C16A4-9E3F-4A33-B978-B6763E708CA5}" sibTransId="{382E13FD-8C62-404A-8E96-80015D0C9E3B}"/>
    <dgm:cxn modelId="{504669B5-A660-4981-B334-CC698DB6FEB9}" type="presOf" srcId="{F1D97846-C533-4E11-BA52-04C4BAEDB013}" destId="{FF407072-90A5-4353-A5D7-4C9BE98361E8}" srcOrd="0" destOrd="0" presId="urn:microsoft.com/office/officeart/2018/2/layout/IconLabelList"/>
    <dgm:cxn modelId="{DB299EBD-7B2E-4125-B18F-046E664DE93E}" srcId="{467F2CE8-FA08-474D-AB56-281E2EC71786}" destId="{B5589E7F-0821-4F26-B107-D6BF0EC04A7C}" srcOrd="0" destOrd="0" parTransId="{97A0AAF7-E89E-431F-85E4-649F4D540862}" sibTransId="{1DE5B153-1ABE-418F-A85A-01F2F64A287B}"/>
    <dgm:cxn modelId="{DCEA7AC7-E0EA-4DAF-9B90-8D266598A755}" type="presOf" srcId="{467F2CE8-FA08-474D-AB56-281E2EC71786}" destId="{860435C3-5AFB-4A10-8134-9E03E8ED12D9}" srcOrd="0" destOrd="0" presId="urn:microsoft.com/office/officeart/2018/2/layout/IconLabelList"/>
    <dgm:cxn modelId="{32CC206F-7D0D-48D7-B4C7-1490F269FABE}" type="presParOf" srcId="{860435C3-5AFB-4A10-8134-9E03E8ED12D9}" destId="{3D74A2FE-BDA4-4863-A9A0-4D82ECE8991A}" srcOrd="0" destOrd="0" presId="urn:microsoft.com/office/officeart/2018/2/layout/IconLabelList"/>
    <dgm:cxn modelId="{7FC8F7A2-2F1B-4600-9904-CF6C92D88596}" type="presParOf" srcId="{3D74A2FE-BDA4-4863-A9A0-4D82ECE8991A}" destId="{CC9FDCC5-68DD-47F5-8781-92EF89A1F640}" srcOrd="0" destOrd="0" presId="urn:microsoft.com/office/officeart/2018/2/layout/IconLabelList"/>
    <dgm:cxn modelId="{18411BC6-8A7B-47EC-A22E-F58CB0ECE421}" type="presParOf" srcId="{3D74A2FE-BDA4-4863-A9A0-4D82ECE8991A}" destId="{6FC2F1A4-4303-4D95-9D2E-6C34EE9E5970}" srcOrd="1" destOrd="0" presId="urn:microsoft.com/office/officeart/2018/2/layout/IconLabelList"/>
    <dgm:cxn modelId="{CD2FC3AF-5AA8-4195-ABE9-6DEBCCF32192}" type="presParOf" srcId="{3D74A2FE-BDA4-4863-A9A0-4D82ECE8991A}" destId="{AC72B5BA-8C49-4B10-AEDA-BFECC55BE090}" srcOrd="2" destOrd="0" presId="urn:microsoft.com/office/officeart/2018/2/layout/IconLabelList"/>
    <dgm:cxn modelId="{468E70F3-154F-4B96-91D5-8974B3284E9E}" type="presParOf" srcId="{860435C3-5AFB-4A10-8134-9E03E8ED12D9}" destId="{6C5C9D98-4B0C-4394-9C8C-9228264BE371}" srcOrd="1" destOrd="0" presId="urn:microsoft.com/office/officeart/2018/2/layout/IconLabelList"/>
    <dgm:cxn modelId="{50B95CD5-7569-47A2-BEE1-B6FB092CD2DB}" type="presParOf" srcId="{860435C3-5AFB-4A10-8134-9E03E8ED12D9}" destId="{66B2BFB8-BB51-4C01-BB63-FFB0D0606A04}" srcOrd="2" destOrd="0" presId="urn:microsoft.com/office/officeart/2018/2/layout/IconLabelList"/>
    <dgm:cxn modelId="{235BC8D6-A2DB-4C6E-ABF0-65974149D02A}" type="presParOf" srcId="{66B2BFB8-BB51-4C01-BB63-FFB0D0606A04}" destId="{17411782-640B-4E1E-8DD1-E7588A42EBE6}" srcOrd="0" destOrd="0" presId="urn:microsoft.com/office/officeart/2018/2/layout/IconLabelList"/>
    <dgm:cxn modelId="{4DD9C798-AA2D-47BA-9D9C-529C49C9DBC6}" type="presParOf" srcId="{66B2BFB8-BB51-4C01-BB63-FFB0D0606A04}" destId="{B971CB40-50E4-45DD-BA61-FE3AB02262CB}" srcOrd="1" destOrd="0" presId="urn:microsoft.com/office/officeart/2018/2/layout/IconLabelList"/>
    <dgm:cxn modelId="{770775C9-E23B-493F-9D47-7B61DCAD5C63}" type="presParOf" srcId="{66B2BFB8-BB51-4C01-BB63-FFB0D0606A04}" destId="{FF407072-90A5-4353-A5D7-4C9BE98361E8}" srcOrd="2" destOrd="0" presId="urn:microsoft.com/office/officeart/2018/2/layout/IconLabelList"/>
    <dgm:cxn modelId="{B59D6F1E-FD57-4984-B93F-E812A4345078}" type="presParOf" srcId="{860435C3-5AFB-4A10-8134-9E03E8ED12D9}" destId="{7853D829-8D38-4A5C-84F9-83D5F1280AC2}" srcOrd="3" destOrd="0" presId="urn:microsoft.com/office/officeart/2018/2/layout/IconLabelList"/>
    <dgm:cxn modelId="{ABCA512E-9835-4F40-8146-81C0AEF0FEF5}" type="presParOf" srcId="{860435C3-5AFB-4A10-8134-9E03E8ED12D9}" destId="{247380EC-5D64-4544-B3F4-46C7215D2C41}" srcOrd="4" destOrd="0" presId="urn:microsoft.com/office/officeart/2018/2/layout/IconLabelList"/>
    <dgm:cxn modelId="{9E50A31B-12F5-4C81-8CEA-745684180D13}" type="presParOf" srcId="{247380EC-5D64-4544-B3F4-46C7215D2C41}" destId="{948C8FA9-3913-4A71-AE14-4718211C20BB}" srcOrd="0" destOrd="0" presId="urn:microsoft.com/office/officeart/2018/2/layout/IconLabelList"/>
    <dgm:cxn modelId="{D61AED8F-9175-43C8-BDF1-69E592405DE3}" type="presParOf" srcId="{247380EC-5D64-4544-B3F4-46C7215D2C41}" destId="{0FBD7B15-BE6B-4F30-BEDF-9E43E41257F5}" srcOrd="1" destOrd="0" presId="urn:microsoft.com/office/officeart/2018/2/layout/IconLabelList"/>
    <dgm:cxn modelId="{E7DB3EB1-E21D-4BB4-999B-18FDEB046FE7}" type="presParOf" srcId="{247380EC-5D64-4544-B3F4-46C7215D2C41}" destId="{2F516457-E693-4B5A-82BD-1717E5BAB0E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5B6D84-D21A-41DB-95B9-4F0B63E80C53}" type="doc">
      <dgm:prSet loTypeId="urn:microsoft.com/office/officeart/2016/7/layout/VerticalSolidActionList" loCatId="List" qsTypeId="urn:microsoft.com/office/officeart/2005/8/quickstyle/simple4" qsCatId="simple" csTypeId="urn:microsoft.com/office/officeart/2005/8/colors/accent1_2" csCatId="accent1" phldr="1"/>
      <dgm:spPr/>
      <dgm:t>
        <a:bodyPr/>
        <a:lstStyle/>
        <a:p>
          <a:endParaRPr lang="en-US"/>
        </a:p>
      </dgm:t>
    </dgm:pt>
    <dgm:pt modelId="{0B4BAE2F-E712-40B2-9D56-661F418906A6}">
      <dgm:prSet/>
      <dgm:spPr/>
      <dgm:t>
        <a:bodyPr/>
        <a:lstStyle/>
        <a:p>
          <a:r>
            <a:rPr lang="en-US"/>
            <a:t>Explore</a:t>
          </a:r>
        </a:p>
      </dgm:t>
    </dgm:pt>
    <dgm:pt modelId="{EB2D3F97-C7B4-40CC-B94B-C70FA8FD0E7A}" type="parTrans" cxnId="{D966EBA4-BDDA-4AA3-A7A4-28BACA7DE337}">
      <dgm:prSet/>
      <dgm:spPr/>
      <dgm:t>
        <a:bodyPr/>
        <a:lstStyle/>
        <a:p>
          <a:endParaRPr lang="en-US"/>
        </a:p>
      </dgm:t>
    </dgm:pt>
    <dgm:pt modelId="{98AE9056-898B-4937-B7B1-FDA3B55D68C9}" type="sibTrans" cxnId="{D966EBA4-BDDA-4AA3-A7A4-28BACA7DE337}">
      <dgm:prSet/>
      <dgm:spPr/>
      <dgm:t>
        <a:bodyPr/>
        <a:lstStyle/>
        <a:p>
          <a:endParaRPr lang="en-US"/>
        </a:p>
      </dgm:t>
    </dgm:pt>
    <dgm:pt modelId="{E5CF0D0F-4CC9-41A5-98BA-F9736B8EC225}">
      <dgm:prSet/>
      <dgm:spPr/>
      <dgm:t>
        <a:bodyPr/>
        <a:lstStyle/>
        <a:p>
          <a:r>
            <a:rPr lang="en-US" dirty="0"/>
            <a:t>Explore intersectionality and culturally responsive practices.</a:t>
          </a:r>
        </a:p>
      </dgm:t>
    </dgm:pt>
    <dgm:pt modelId="{9EBFDE77-0234-4E1A-B879-A1FD5297E22B}" type="parTrans" cxnId="{1910C560-C5ED-4C4C-9EEA-F1116B6F55D9}">
      <dgm:prSet/>
      <dgm:spPr/>
      <dgm:t>
        <a:bodyPr/>
        <a:lstStyle/>
        <a:p>
          <a:endParaRPr lang="en-US"/>
        </a:p>
      </dgm:t>
    </dgm:pt>
    <dgm:pt modelId="{04EAB809-53FB-4238-968A-F1A8E2C71F0B}" type="sibTrans" cxnId="{1910C560-C5ED-4C4C-9EEA-F1116B6F55D9}">
      <dgm:prSet/>
      <dgm:spPr/>
      <dgm:t>
        <a:bodyPr/>
        <a:lstStyle/>
        <a:p>
          <a:endParaRPr lang="en-US"/>
        </a:p>
      </dgm:t>
    </dgm:pt>
    <dgm:pt modelId="{7AF1F1E8-28EC-48A8-B77F-13D79B0E068C}">
      <dgm:prSet/>
      <dgm:spPr/>
      <dgm:t>
        <a:bodyPr/>
        <a:lstStyle/>
        <a:p>
          <a:r>
            <a:rPr lang="en-US"/>
            <a:t>Learn</a:t>
          </a:r>
        </a:p>
      </dgm:t>
    </dgm:pt>
    <dgm:pt modelId="{CEAA2F68-F2B0-46EF-AD63-6DFBB9F895DD}" type="parTrans" cxnId="{99DC3440-59CA-4C5A-86D1-A443C8B986E8}">
      <dgm:prSet/>
      <dgm:spPr/>
      <dgm:t>
        <a:bodyPr/>
        <a:lstStyle/>
        <a:p>
          <a:endParaRPr lang="en-US"/>
        </a:p>
      </dgm:t>
    </dgm:pt>
    <dgm:pt modelId="{363FD48E-BE12-489B-A3D2-CEE13FFF504A}" type="sibTrans" cxnId="{99DC3440-59CA-4C5A-86D1-A443C8B986E8}">
      <dgm:prSet/>
      <dgm:spPr/>
      <dgm:t>
        <a:bodyPr/>
        <a:lstStyle/>
        <a:p>
          <a:endParaRPr lang="en-US"/>
        </a:p>
      </dgm:t>
    </dgm:pt>
    <dgm:pt modelId="{85A6A622-17FE-4715-9D58-7C48C4206F1A}">
      <dgm:prSet/>
      <dgm:spPr/>
      <dgm:t>
        <a:bodyPr/>
        <a:lstStyle/>
        <a:p>
          <a:r>
            <a:rPr lang="en-US" dirty="0"/>
            <a:t>Learn how cultural humility prevents misunderstandings.</a:t>
          </a:r>
        </a:p>
      </dgm:t>
    </dgm:pt>
    <dgm:pt modelId="{743A5C7C-5386-4F6E-8BF4-D3E166D4E8B0}" type="parTrans" cxnId="{E6F763B3-2EDC-4315-B02C-BB9D613008C9}">
      <dgm:prSet/>
      <dgm:spPr/>
      <dgm:t>
        <a:bodyPr/>
        <a:lstStyle/>
        <a:p>
          <a:endParaRPr lang="en-US"/>
        </a:p>
      </dgm:t>
    </dgm:pt>
    <dgm:pt modelId="{54C59BA5-A764-4E81-A337-7B05E05E5A0D}" type="sibTrans" cxnId="{E6F763B3-2EDC-4315-B02C-BB9D613008C9}">
      <dgm:prSet/>
      <dgm:spPr/>
      <dgm:t>
        <a:bodyPr/>
        <a:lstStyle/>
        <a:p>
          <a:endParaRPr lang="en-US"/>
        </a:p>
      </dgm:t>
    </dgm:pt>
    <dgm:pt modelId="{45AFFD33-0C26-4693-843E-8CB2F21A3D21}">
      <dgm:prSet/>
      <dgm:spPr/>
      <dgm:t>
        <a:bodyPr/>
        <a:lstStyle/>
        <a:p>
          <a:r>
            <a:rPr lang="en-US"/>
            <a:t>Practice</a:t>
          </a:r>
        </a:p>
      </dgm:t>
    </dgm:pt>
    <dgm:pt modelId="{29FEFAB9-90E9-4EF8-BF91-903010AB3F01}" type="parTrans" cxnId="{2BFDE8A2-E4A4-44C9-A5BA-5C4AD6830457}">
      <dgm:prSet/>
      <dgm:spPr/>
      <dgm:t>
        <a:bodyPr/>
        <a:lstStyle/>
        <a:p>
          <a:endParaRPr lang="en-US"/>
        </a:p>
      </dgm:t>
    </dgm:pt>
    <dgm:pt modelId="{777826D9-7E9D-4383-A1A9-AA668318355D}" type="sibTrans" cxnId="{2BFDE8A2-E4A4-44C9-A5BA-5C4AD6830457}">
      <dgm:prSet/>
      <dgm:spPr/>
      <dgm:t>
        <a:bodyPr/>
        <a:lstStyle/>
        <a:p>
          <a:endParaRPr lang="en-US"/>
        </a:p>
      </dgm:t>
    </dgm:pt>
    <dgm:pt modelId="{8AB98161-7984-48F0-BB4F-AFCE3F448DE2}">
      <dgm:prSet/>
      <dgm:spPr/>
      <dgm:t>
        <a:bodyPr/>
        <a:lstStyle/>
        <a:p>
          <a:r>
            <a:rPr lang="en-US" dirty="0"/>
            <a:t>Practice applying culturally responsive practices throughout the IEP process using case studies.</a:t>
          </a:r>
        </a:p>
      </dgm:t>
    </dgm:pt>
    <dgm:pt modelId="{FD9E5E2F-D001-443F-B554-ECB87CF04879}" type="parTrans" cxnId="{2CEDA651-FB26-4BED-A15B-45B42F536F07}">
      <dgm:prSet/>
      <dgm:spPr/>
      <dgm:t>
        <a:bodyPr/>
        <a:lstStyle/>
        <a:p>
          <a:endParaRPr lang="en-US"/>
        </a:p>
      </dgm:t>
    </dgm:pt>
    <dgm:pt modelId="{96E37A63-21DD-4AA2-8FB4-870CE1300362}" type="sibTrans" cxnId="{2CEDA651-FB26-4BED-A15B-45B42F536F07}">
      <dgm:prSet/>
      <dgm:spPr/>
      <dgm:t>
        <a:bodyPr/>
        <a:lstStyle/>
        <a:p>
          <a:endParaRPr lang="en-US"/>
        </a:p>
      </dgm:t>
    </dgm:pt>
    <dgm:pt modelId="{FC74D201-B420-0E49-B14E-8886BC2078E8}" type="pres">
      <dgm:prSet presAssocID="{E25B6D84-D21A-41DB-95B9-4F0B63E80C53}" presName="Name0" presStyleCnt="0">
        <dgm:presLayoutVars>
          <dgm:dir/>
          <dgm:animLvl val="lvl"/>
          <dgm:resizeHandles val="exact"/>
        </dgm:presLayoutVars>
      </dgm:prSet>
      <dgm:spPr/>
    </dgm:pt>
    <dgm:pt modelId="{CBDDF6EC-A8E3-3B47-99E1-E2DFABE140CC}" type="pres">
      <dgm:prSet presAssocID="{0B4BAE2F-E712-40B2-9D56-661F418906A6}" presName="linNode" presStyleCnt="0"/>
      <dgm:spPr/>
    </dgm:pt>
    <dgm:pt modelId="{ED9D5CE2-3B80-BA4E-9A09-6001D0E36729}" type="pres">
      <dgm:prSet presAssocID="{0B4BAE2F-E712-40B2-9D56-661F418906A6}" presName="parentText" presStyleLbl="alignNode1" presStyleIdx="0" presStyleCnt="3">
        <dgm:presLayoutVars>
          <dgm:chMax val="1"/>
          <dgm:bulletEnabled/>
        </dgm:presLayoutVars>
      </dgm:prSet>
      <dgm:spPr/>
    </dgm:pt>
    <dgm:pt modelId="{0C1B87EE-B242-D54E-9A7C-23404580E90C}" type="pres">
      <dgm:prSet presAssocID="{0B4BAE2F-E712-40B2-9D56-661F418906A6}" presName="descendantText" presStyleLbl="alignAccFollowNode1" presStyleIdx="0" presStyleCnt="3">
        <dgm:presLayoutVars>
          <dgm:bulletEnabled/>
        </dgm:presLayoutVars>
      </dgm:prSet>
      <dgm:spPr/>
    </dgm:pt>
    <dgm:pt modelId="{4F2FA49D-6F00-7346-A8C3-BADE80BB393F}" type="pres">
      <dgm:prSet presAssocID="{98AE9056-898B-4937-B7B1-FDA3B55D68C9}" presName="sp" presStyleCnt="0"/>
      <dgm:spPr/>
    </dgm:pt>
    <dgm:pt modelId="{F7F4A21C-D59D-B24A-9D96-EBC06B44E61F}" type="pres">
      <dgm:prSet presAssocID="{7AF1F1E8-28EC-48A8-B77F-13D79B0E068C}" presName="linNode" presStyleCnt="0"/>
      <dgm:spPr/>
    </dgm:pt>
    <dgm:pt modelId="{3C207565-DA35-3841-84D6-F6AB41098F26}" type="pres">
      <dgm:prSet presAssocID="{7AF1F1E8-28EC-48A8-B77F-13D79B0E068C}" presName="parentText" presStyleLbl="alignNode1" presStyleIdx="1" presStyleCnt="3">
        <dgm:presLayoutVars>
          <dgm:chMax val="1"/>
          <dgm:bulletEnabled/>
        </dgm:presLayoutVars>
      </dgm:prSet>
      <dgm:spPr/>
    </dgm:pt>
    <dgm:pt modelId="{6467E924-A4AE-3E43-B298-09ED4D89AD8E}" type="pres">
      <dgm:prSet presAssocID="{7AF1F1E8-28EC-48A8-B77F-13D79B0E068C}" presName="descendantText" presStyleLbl="alignAccFollowNode1" presStyleIdx="1" presStyleCnt="3">
        <dgm:presLayoutVars>
          <dgm:bulletEnabled/>
        </dgm:presLayoutVars>
      </dgm:prSet>
      <dgm:spPr/>
    </dgm:pt>
    <dgm:pt modelId="{5663547F-0A21-1D4D-8397-5C2F31C9EAFD}" type="pres">
      <dgm:prSet presAssocID="{363FD48E-BE12-489B-A3D2-CEE13FFF504A}" presName="sp" presStyleCnt="0"/>
      <dgm:spPr/>
    </dgm:pt>
    <dgm:pt modelId="{A62FAB9C-6B5D-3841-AFED-1229A1DFAFC5}" type="pres">
      <dgm:prSet presAssocID="{45AFFD33-0C26-4693-843E-8CB2F21A3D21}" presName="linNode" presStyleCnt="0"/>
      <dgm:spPr/>
    </dgm:pt>
    <dgm:pt modelId="{A01472DB-16AC-2E4B-BA3C-F1226DB30832}" type="pres">
      <dgm:prSet presAssocID="{45AFFD33-0C26-4693-843E-8CB2F21A3D21}" presName="parentText" presStyleLbl="alignNode1" presStyleIdx="2" presStyleCnt="3">
        <dgm:presLayoutVars>
          <dgm:chMax val="1"/>
          <dgm:bulletEnabled/>
        </dgm:presLayoutVars>
      </dgm:prSet>
      <dgm:spPr/>
    </dgm:pt>
    <dgm:pt modelId="{7125630C-8F19-3A46-B7A9-0C417C7D57F5}" type="pres">
      <dgm:prSet presAssocID="{45AFFD33-0C26-4693-843E-8CB2F21A3D21}" presName="descendantText" presStyleLbl="alignAccFollowNode1" presStyleIdx="2" presStyleCnt="3">
        <dgm:presLayoutVars>
          <dgm:bulletEnabled/>
        </dgm:presLayoutVars>
      </dgm:prSet>
      <dgm:spPr/>
    </dgm:pt>
  </dgm:ptLst>
  <dgm:cxnLst>
    <dgm:cxn modelId="{81CE5E0E-7B99-654D-A33E-FCF0C7878DE4}" type="presOf" srcId="{E5CF0D0F-4CC9-41A5-98BA-F9736B8EC225}" destId="{0C1B87EE-B242-D54E-9A7C-23404580E90C}" srcOrd="0" destOrd="0" presId="urn:microsoft.com/office/officeart/2016/7/layout/VerticalSolidActionList"/>
    <dgm:cxn modelId="{99DC3440-59CA-4C5A-86D1-A443C8B986E8}" srcId="{E25B6D84-D21A-41DB-95B9-4F0B63E80C53}" destId="{7AF1F1E8-28EC-48A8-B77F-13D79B0E068C}" srcOrd="1" destOrd="0" parTransId="{CEAA2F68-F2B0-46EF-AD63-6DFBB9F895DD}" sibTransId="{363FD48E-BE12-489B-A3D2-CEE13FFF504A}"/>
    <dgm:cxn modelId="{A8BAB14E-B28B-F34E-9203-F597C1681553}" type="presOf" srcId="{85A6A622-17FE-4715-9D58-7C48C4206F1A}" destId="{6467E924-A4AE-3E43-B298-09ED4D89AD8E}" srcOrd="0" destOrd="0" presId="urn:microsoft.com/office/officeart/2016/7/layout/VerticalSolidActionList"/>
    <dgm:cxn modelId="{2CEDA651-FB26-4BED-A15B-45B42F536F07}" srcId="{45AFFD33-0C26-4693-843E-8CB2F21A3D21}" destId="{8AB98161-7984-48F0-BB4F-AFCE3F448DE2}" srcOrd="0" destOrd="0" parTransId="{FD9E5E2F-D001-443F-B554-ECB87CF04879}" sibTransId="{96E37A63-21DD-4AA2-8FB4-870CE1300362}"/>
    <dgm:cxn modelId="{1910C560-C5ED-4C4C-9EEA-F1116B6F55D9}" srcId="{0B4BAE2F-E712-40B2-9D56-661F418906A6}" destId="{E5CF0D0F-4CC9-41A5-98BA-F9736B8EC225}" srcOrd="0" destOrd="0" parTransId="{9EBFDE77-0234-4E1A-B879-A1FD5297E22B}" sibTransId="{04EAB809-53FB-4238-968A-F1A8E2C71F0B}"/>
    <dgm:cxn modelId="{84215483-EB48-F54A-8F2D-B6BBF76084A6}" type="presOf" srcId="{7AF1F1E8-28EC-48A8-B77F-13D79B0E068C}" destId="{3C207565-DA35-3841-84D6-F6AB41098F26}" srcOrd="0" destOrd="0" presId="urn:microsoft.com/office/officeart/2016/7/layout/VerticalSolidActionList"/>
    <dgm:cxn modelId="{8AA88B87-87F2-2F45-BBD7-A151EC5BB63C}" type="presOf" srcId="{45AFFD33-0C26-4693-843E-8CB2F21A3D21}" destId="{A01472DB-16AC-2E4B-BA3C-F1226DB30832}" srcOrd="0" destOrd="0" presId="urn:microsoft.com/office/officeart/2016/7/layout/VerticalSolidActionList"/>
    <dgm:cxn modelId="{2BFDE8A2-E4A4-44C9-A5BA-5C4AD6830457}" srcId="{E25B6D84-D21A-41DB-95B9-4F0B63E80C53}" destId="{45AFFD33-0C26-4693-843E-8CB2F21A3D21}" srcOrd="2" destOrd="0" parTransId="{29FEFAB9-90E9-4EF8-BF91-903010AB3F01}" sibTransId="{777826D9-7E9D-4383-A1A9-AA668318355D}"/>
    <dgm:cxn modelId="{D966EBA4-BDDA-4AA3-A7A4-28BACA7DE337}" srcId="{E25B6D84-D21A-41DB-95B9-4F0B63E80C53}" destId="{0B4BAE2F-E712-40B2-9D56-661F418906A6}" srcOrd="0" destOrd="0" parTransId="{EB2D3F97-C7B4-40CC-B94B-C70FA8FD0E7A}" sibTransId="{98AE9056-898B-4937-B7B1-FDA3B55D68C9}"/>
    <dgm:cxn modelId="{E6F763B3-2EDC-4315-B02C-BB9D613008C9}" srcId="{7AF1F1E8-28EC-48A8-B77F-13D79B0E068C}" destId="{85A6A622-17FE-4715-9D58-7C48C4206F1A}" srcOrd="0" destOrd="0" parTransId="{743A5C7C-5386-4F6E-8BF4-D3E166D4E8B0}" sibTransId="{54C59BA5-A764-4E81-A337-7B05E05E5A0D}"/>
    <dgm:cxn modelId="{D64F9BEB-11DD-6E45-A8EF-D6A299BECFE9}" type="presOf" srcId="{E25B6D84-D21A-41DB-95B9-4F0B63E80C53}" destId="{FC74D201-B420-0E49-B14E-8886BC2078E8}" srcOrd="0" destOrd="0" presId="urn:microsoft.com/office/officeart/2016/7/layout/VerticalSolidActionList"/>
    <dgm:cxn modelId="{46F773F6-6BA8-4E4A-87ED-9E383B269975}" type="presOf" srcId="{0B4BAE2F-E712-40B2-9D56-661F418906A6}" destId="{ED9D5CE2-3B80-BA4E-9A09-6001D0E36729}" srcOrd="0" destOrd="0" presId="urn:microsoft.com/office/officeart/2016/7/layout/VerticalSolidActionList"/>
    <dgm:cxn modelId="{6CAC66FB-7E11-D24B-85BB-59273F9F4367}" type="presOf" srcId="{8AB98161-7984-48F0-BB4F-AFCE3F448DE2}" destId="{7125630C-8F19-3A46-B7A9-0C417C7D57F5}" srcOrd="0" destOrd="0" presId="urn:microsoft.com/office/officeart/2016/7/layout/VerticalSolidActionList"/>
    <dgm:cxn modelId="{94421488-BD66-734C-9A2B-21D74A31B668}" type="presParOf" srcId="{FC74D201-B420-0E49-B14E-8886BC2078E8}" destId="{CBDDF6EC-A8E3-3B47-99E1-E2DFABE140CC}" srcOrd="0" destOrd="0" presId="urn:microsoft.com/office/officeart/2016/7/layout/VerticalSolidActionList"/>
    <dgm:cxn modelId="{B77DFC1E-A755-F044-85FD-78920EE0ED62}" type="presParOf" srcId="{CBDDF6EC-A8E3-3B47-99E1-E2DFABE140CC}" destId="{ED9D5CE2-3B80-BA4E-9A09-6001D0E36729}" srcOrd="0" destOrd="0" presId="urn:microsoft.com/office/officeart/2016/7/layout/VerticalSolidActionList"/>
    <dgm:cxn modelId="{A6FA8EAE-5D0B-0D41-9520-3B4A03E8B43F}" type="presParOf" srcId="{CBDDF6EC-A8E3-3B47-99E1-E2DFABE140CC}" destId="{0C1B87EE-B242-D54E-9A7C-23404580E90C}" srcOrd="1" destOrd="0" presId="urn:microsoft.com/office/officeart/2016/7/layout/VerticalSolidActionList"/>
    <dgm:cxn modelId="{33039892-0089-1249-B5D9-95C973C3B1EE}" type="presParOf" srcId="{FC74D201-B420-0E49-B14E-8886BC2078E8}" destId="{4F2FA49D-6F00-7346-A8C3-BADE80BB393F}" srcOrd="1" destOrd="0" presId="urn:microsoft.com/office/officeart/2016/7/layout/VerticalSolidActionList"/>
    <dgm:cxn modelId="{0CA6483C-14D8-3C43-A406-9FA6B284F45D}" type="presParOf" srcId="{FC74D201-B420-0E49-B14E-8886BC2078E8}" destId="{F7F4A21C-D59D-B24A-9D96-EBC06B44E61F}" srcOrd="2" destOrd="0" presId="urn:microsoft.com/office/officeart/2016/7/layout/VerticalSolidActionList"/>
    <dgm:cxn modelId="{6EC8311B-37C2-F444-BFC6-83CBEB0D42B7}" type="presParOf" srcId="{F7F4A21C-D59D-B24A-9D96-EBC06B44E61F}" destId="{3C207565-DA35-3841-84D6-F6AB41098F26}" srcOrd="0" destOrd="0" presId="urn:microsoft.com/office/officeart/2016/7/layout/VerticalSolidActionList"/>
    <dgm:cxn modelId="{D3AF3C59-0315-1947-9E5B-CC489FC428F4}" type="presParOf" srcId="{F7F4A21C-D59D-B24A-9D96-EBC06B44E61F}" destId="{6467E924-A4AE-3E43-B298-09ED4D89AD8E}" srcOrd="1" destOrd="0" presId="urn:microsoft.com/office/officeart/2016/7/layout/VerticalSolidActionList"/>
    <dgm:cxn modelId="{5C323665-D632-8F4A-87E7-AF1F3F248173}" type="presParOf" srcId="{FC74D201-B420-0E49-B14E-8886BC2078E8}" destId="{5663547F-0A21-1D4D-8397-5C2F31C9EAFD}" srcOrd="3" destOrd="0" presId="urn:microsoft.com/office/officeart/2016/7/layout/VerticalSolidActionList"/>
    <dgm:cxn modelId="{31756CE8-71E5-DF46-811B-CDDE4F8F0665}" type="presParOf" srcId="{FC74D201-B420-0E49-B14E-8886BC2078E8}" destId="{A62FAB9C-6B5D-3841-AFED-1229A1DFAFC5}" srcOrd="4" destOrd="0" presId="urn:microsoft.com/office/officeart/2016/7/layout/VerticalSolidActionList"/>
    <dgm:cxn modelId="{74A3AF68-83C2-9942-8C75-A51D93DFA154}" type="presParOf" srcId="{A62FAB9C-6B5D-3841-AFED-1229A1DFAFC5}" destId="{A01472DB-16AC-2E4B-BA3C-F1226DB30832}" srcOrd="0" destOrd="0" presId="urn:microsoft.com/office/officeart/2016/7/layout/VerticalSolidActionList"/>
    <dgm:cxn modelId="{CBAB3846-5882-A44F-98CD-C022C8B041B8}" type="presParOf" srcId="{A62FAB9C-6B5D-3841-AFED-1229A1DFAFC5}" destId="{7125630C-8F19-3A46-B7A9-0C417C7D57F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CC48D6-831E-43B1-A70E-8F1028F5FB1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886E65A-61CA-4DA0-A802-E7C85F1252F5}">
      <dgm:prSet custT="1"/>
      <dgm:spPr/>
      <dgm:t>
        <a:bodyPr/>
        <a:lstStyle/>
        <a:p>
          <a:pPr>
            <a:defRPr cap="all"/>
          </a:pPr>
          <a:r>
            <a:rPr lang="en-US" sz="2400" b="0" i="0" baseline="0" dirty="0"/>
            <a:t>Learn how overuse of jargon excludes families and escalates conflict</a:t>
          </a:r>
          <a:r>
            <a:rPr lang="en-US" sz="1700" b="0" i="0" baseline="0" dirty="0"/>
            <a:t>.</a:t>
          </a:r>
          <a:endParaRPr lang="en-US" sz="1700" dirty="0"/>
        </a:p>
      </dgm:t>
    </dgm:pt>
    <dgm:pt modelId="{6370B951-71F6-41BE-991B-EA6CD57A53C9}" type="parTrans" cxnId="{2C26E27D-C73F-4EF2-BF98-5F8EFBCB38DB}">
      <dgm:prSet/>
      <dgm:spPr/>
      <dgm:t>
        <a:bodyPr/>
        <a:lstStyle/>
        <a:p>
          <a:endParaRPr lang="en-US"/>
        </a:p>
      </dgm:t>
    </dgm:pt>
    <dgm:pt modelId="{586FC511-379E-4205-8E60-6B24E3422A43}" type="sibTrans" cxnId="{2C26E27D-C73F-4EF2-BF98-5F8EFBCB38DB}">
      <dgm:prSet/>
      <dgm:spPr/>
      <dgm:t>
        <a:bodyPr/>
        <a:lstStyle/>
        <a:p>
          <a:endParaRPr lang="en-US"/>
        </a:p>
      </dgm:t>
    </dgm:pt>
    <dgm:pt modelId="{E79FF946-AEF6-4333-84B3-F42821C0B1FF}">
      <dgm:prSet custT="1"/>
      <dgm:spPr/>
      <dgm:t>
        <a:bodyPr/>
        <a:lstStyle/>
        <a:p>
          <a:pPr>
            <a:defRPr cap="all"/>
          </a:pPr>
          <a:r>
            <a:rPr lang="en-US" sz="2400" b="0" i="0" baseline="0" dirty="0"/>
            <a:t>Provide practice scripts and strategies for plain-language communication.</a:t>
          </a:r>
          <a:endParaRPr lang="en-US" sz="2400" dirty="0"/>
        </a:p>
      </dgm:t>
    </dgm:pt>
    <dgm:pt modelId="{E6DD1E04-4313-45D0-8706-6B95EEA508FB}" type="parTrans" cxnId="{A106A1C4-2491-4DD5-BA0E-D91C0F905405}">
      <dgm:prSet/>
      <dgm:spPr/>
      <dgm:t>
        <a:bodyPr/>
        <a:lstStyle/>
        <a:p>
          <a:endParaRPr lang="en-US"/>
        </a:p>
      </dgm:t>
    </dgm:pt>
    <dgm:pt modelId="{DEB50F27-4D5E-4C94-9EEF-E6E279A6F309}" type="sibTrans" cxnId="{A106A1C4-2491-4DD5-BA0E-D91C0F905405}">
      <dgm:prSet/>
      <dgm:spPr/>
      <dgm:t>
        <a:bodyPr/>
        <a:lstStyle/>
        <a:p>
          <a:endParaRPr lang="en-US"/>
        </a:p>
      </dgm:t>
    </dgm:pt>
    <dgm:pt modelId="{F17A68DE-2063-4C62-AFDD-3D23663FBCD3}">
      <dgm:prSet/>
      <dgm:spPr/>
      <dgm:t>
        <a:bodyPr/>
        <a:lstStyle/>
        <a:p>
          <a:pPr>
            <a:defRPr cap="all"/>
          </a:pPr>
          <a:r>
            <a:rPr lang="en-US" b="0" i="0" baseline="0" dirty="0"/>
            <a:t>Translate jargon-heavy IEP text into “family-friendly” wording.</a:t>
          </a:r>
          <a:endParaRPr lang="en-US" dirty="0"/>
        </a:p>
      </dgm:t>
    </dgm:pt>
    <dgm:pt modelId="{3D228B4B-9B18-490F-AAB7-14BE5D6AB621}" type="parTrans" cxnId="{3EBEB592-1611-4221-8361-8768EE97A096}">
      <dgm:prSet/>
      <dgm:spPr/>
      <dgm:t>
        <a:bodyPr/>
        <a:lstStyle/>
        <a:p>
          <a:endParaRPr lang="en-US"/>
        </a:p>
      </dgm:t>
    </dgm:pt>
    <dgm:pt modelId="{344F5335-7FB3-42CA-A73D-0494D6C4750F}" type="sibTrans" cxnId="{3EBEB592-1611-4221-8361-8768EE97A096}">
      <dgm:prSet/>
      <dgm:spPr/>
      <dgm:t>
        <a:bodyPr/>
        <a:lstStyle/>
        <a:p>
          <a:endParaRPr lang="en-US"/>
        </a:p>
      </dgm:t>
    </dgm:pt>
    <dgm:pt modelId="{EDBA8E2A-0BF1-4C5D-8263-0B8FB04BACD7}" type="pres">
      <dgm:prSet presAssocID="{38CC48D6-831E-43B1-A70E-8F1028F5FB17}" presName="root" presStyleCnt="0">
        <dgm:presLayoutVars>
          <dgm:dir/>
          <dgm:resizeHandles val="exact"/>
        </dgm:presLayoutVars>
      </dgm:prSet>
      <dgm:spPr/>
    </dgm:pt>
    <dgm:pt modelId="{3E9699CF-81BB-4A0F-9216-48BF6A48DB20}" type="pres">
      <dgm:prSet presAssocID="{E886E65A-61CA-4DA0-A802-E7C85F1252F5}" presName="compNode" presStyleCnt="0"/>
      <dgm:spPr/>
    </dgm:pt>
    <dgm:pt modelId="{5208252D-9709-42B1-A790-CED382F151A4}" type="pres">
      <dgm:prSet presAssocID="{E886E65A-61CA-4DA0-A802-E7C85F1252F5}" presName="iconBgRect" presStyleLbl="bgShp" presStyleIdx="0" presStyleCnt="3"/>
      <dgm:spPr/>
    </dgm:pt>
    <dgm:pt modelId="{000D2857-7434-458F-B3AE-4F8C8F40ED87}" type="pres">
      <dgm:prSet presAssocID="{E886E65A-61CA-4DA0-A802-E7C85F1252F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olcano with solid fill"/>
        </a:ext>
      </dgm:extLst>
    </dgm:pt>
    <dgm:pt modelId="{0036D30B-7B25-46F3-B951-572D6EC7E47F}" type="pres">
      <dgm:prSet presAssocID="{E886E65A-61CA-4DA0-A802-E7C85F1252F5}" presName="spaceRect" presStyleCnt="0"/>
      <dgm:spPr/>
    </dgm:pt>
    <dgm:pt modelId="{9A6BB9A1-295C-4154-B8FE-7718950B2887}" type="pres">
      <dgm:prSet presAssocID="{E886E65A-61CA-4DA0-A802-E7C85F1252F5}" presName="textRect" presStyleLbl="revTx" presStyleIdx="0" presStyleCnt="3">
        <dgm:presLayoutVars>
          <dgm:chMax val="1"/>
          <dgm:chPref val="1"/>
        </dgm:presLayoutVars>
      </dgm:prSet>
      <dgm:spPr/>
    </dgm:pt>
    <dgm:pt modelId="{5E41F495-0634-4488-899B-D56DBF60F7B5}" type="pres">
      <dgm:prSet presAssocID="{586FC511-379E-4205-8E60-6B24E3422A43}" presName="sibTrans" presStyleCnt="0"/>
      <dgm:spPr/>
    </dgm:pt>
    <dgm:pt modelId="{1A8AD6B2-19DE-4ACE-81E7-0F98A131AFD3}" type="pres">
      <dgm:prSet presAssocID="{E79FF946-AEF6-4333-84B3-F42821C0B1FF}" presName="compNode" presStyleCnt="0"/>
      <dgm:spPr/>
    </dgm:pt>
    <dgm:pt modelId="{56052ACB-668B-4AAF-BC34-AD05E23B8142}" type="pres">
      <dgm:prSet presAssocID="{E79FF946-AEF6-4333-84B3-F42821C0B1FF}" presName="iconBgRect" presStyleLbl="bgShp" presStyleIdx="1" presStyleCnt="3"/>
      <dgm:spPr/>
    </dgm:pt>
    <dgm:pt modelId="{921B87BF-425D-4689-A36F-801203825014}" type="pres">
      <dgm:prSet presAssocID="{E79FF946-AEF6-4333-84B3-F42821C0B1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2552987-E5BA-4D4B-BFF6-27350BFC8AA8}" type="pres">
      <dgm:prSet presAssocID="{E79FF946-AEF6-4333-84B3-F42821C0B1FF}" presName="spaceRect" presStyleCnt="0"/>
      <dgm:spPr/>
    </dgm:pt>
    <dgm:pt modelId="{549A4C30-DFFE-4407-963C-2B5DFCCCEAD4}" type="pres">
      <dgm:prSet presAssocID="{E79FF946-AEF6-4333-84B3-F42821C0B1FF}" presName="textRect" presStyleLbl="revTx" presStyleIdx="1" presStyleCnt="3">
        <dgm:presLayoutVars>
          <dgm:chMax val="1"/>
          <dgm:chPref val="1"/>
        </dgm:presLayoutVars>
      </dgm:prSet>
      <dgm:spPr/>
    </dgm:pt>
    <dgm:pt modelId="{1B40DC60-947E-4A88-A49A-975BCDC43E0C}" type="pres">
      <dgm:prSet presAssocID="{DEB50F27-4D5E-4C94-9EEF-E6E279A6F309}" presName="sibTrans" presStyleCnt="0"/>
      <dgm:spPr/>
    </dgm:pt>
    <dgm:pt modelId="{31A5C326-90CF-4E7C-AE91-D8FF6A9C5EED}" type="pres">
      <dgm:prSet presAssocID="{F17A68DE-2063-4C62-AFDD-3D23663FBCD3}" presName="compNode" presStyleCnt="0"/>
      <dgm:spPr/>
    </dgm:pt>
    <dgm:pt modelId="{1FCE2ED3-D703-4361-BB12-86EFC0623205}" type="pres">
      <dgm:prSet presAssocID="{F17A68DE-2063-4C62-AFDD-3D23663FBCD3}" presName="iconBgRect" presStyleLbl="bgShp" presStyleIdx="2" presStyleCnt="3"/>
      <dgm:spPr/>
    </dgm:pt>
    <dgm:pt modelId="{4DA35003-EB81-4C52-B8C8-48B4CD4F0B7E}" type="pres">
      <dgm:prSet presAssocID="{F17A68DE-2063-4C62-AFDD-3D23663FBCD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ular flowchart with solid fill"/>
        </a:ext>
      </dgm:extLst>
    </dgm:pt>
    <dgm:pt modelId="{A50B16B0-DEA1-4049-94A4-5E065C4C9E71}" type="pres">
      <dgm:prSet presAssocID="{F17A68DE-2063-4C62-AFDD-3D23663FBCD3}" presName="spaceRect" presStyleCnt="0"/>
      <dgm:spPr/>
    </dgm:pt>
    <dgm:pt modelId="{4BCEB47E-FF97-4FA1-905D-E89499483E06}" type="pres">
      <dgm:prSet presAssocID="{F17A68DE-2063-4C62-AFDD-3D23663FBCD3}" presName="textRect" presStyleLbl="revTx" presStyleIdx="2" presStyleCnt="3">
        <dgm:presLayoutVars>
          <dgm:chMax val="1"/>
          <dgm:chPref val="1"/>
        </dgm:presLayoutVars>
      </dgm:prSet>
      <dgm:spPr/>
    </dgm:pt>
  </dgm:ptLst>
  <dgm:cxnLst>
    <dgm:cxn modelId="{2C26E27D-C73F-4EF2-BF98-5F8EFBCB38DB}" srcId="{38CC48D6-831E-43B1-A70E-8F1028F5FB17}" destId="{E886E65A-61CA-4DA0-A802-E7C85F1252F5}" srcOrd="0" destOrd="0" parTransId="{6370B951-71F6-41BE-991B-EA6CD57A53C9}" sibTransId="{586FC511-379E-4205-8E60-6B24E3422A43}"/>
    <dgm:cxn modelId="{AB0AD688-7406-4DDB-945B-6CAE882A35E9}" type="presOf" srcId="{F17A68DE-2063-4C62-AFDD-3D23663FBCD3}" destId="{4BCEB47E-FF97-4FA1-905D-E89499483E06}" srcOrd="0" destOrd="0" presId="urn:microsoft.com/office/officeart/2018/5/layout/IconCircleLabelList"/>
    <dgm:cxn modelId="{3EBEB592-1611-4221-8361-8768EE97A096}" srcId="{38CC48D6-831E-43B1-A70E-8F1028F5FB17}" destId="{F17A68DE-2063-4C62-AFDD-3D23663FBCD3}" srcOrd="2" destOrd="0" parTransId="{3D228B4B-9B18-490F-AAB7-14BE5D6AB621}" sibTransId="{344F5335-7FB3-42CA-A73D-0494D6C4750F}"/>
    <dgm:cxn modelId="{A106A1C4-2491-4DD5-BA0E-D91C0F905405}" srcId="{38CC48D6-831E-43B1-A70E-8F1028F5FB17}" destId="{E79FF946-AEF6-4333-84B3-F42821C0B1FF}" srcOrd="1" destOrd="0" parTransId="{E6DD1E04-4313-45D0-8706-6B95EEA508FB}" sibTransId="{DEB50F27-4D5E-4C94-9EEF-E6E279A6F309}"/>
    <dgm:cxn modelId="{3D2DE0CA-ECE3-4B8A-8DCD-15F6C03FBE99}" type="presOf" srcId="{38CC48D6-831E-43B1-A70E-8F1028F5FB17}" destId="{EDBA8E2A-0BF1-4C5D-8263-0B8FB04BACD7}" srcOrd="0" destOrd="0" presId="urn:microsoft.com/office/officeart/2018/5/layout/IconCircleLabelList"/>
    <dgm:cxn modelId="{55DE33D7-9EA1-4DA4-8CB4-088198029D57}" type="presOf" srcId="{E79FF946-AEF6-4333-84B3-F42821C0B1FF}" destId="{549A4C30-DFFE-4407-963C-2B5DFCCCEAD4}" srcOrd="0" destOrd="0" presId="urn:microsoft.com/office/officeart/2018/5/layout/IconCircleLabelList"/>
    <dgm:cxn modelId="{788168F2-6614-4517-A1D7-E96EC7726EFC}" type="presOf" srcId="{E886E65A-61CA-4DA0-A802-E7C85F1252F5}" destId="{9A6BB9A1-295C-4154-B8FE-7718950B2887}" srcOrd="0" destOrd="0" presId="urn:microsoft.com/office/officeart/2018/5/layout/IconCircleLabelList"/>
    <dgm:cxn modelId="{A637722F-D77A-4E4F-B9FE-82693F1C7EAB}" type="presParOf" srcId="{EDBA8E2A-0BF1-4C5D-8263-0B8FB04BACD7}" destId="{3E9699CF-81BB-4A0F-9216-48BF6A48DB20}" srcOrd="0" destOrd="0" presId="urn:microsoft.com/office/officeart/2018/5/layout/IconCircleLabelList"/>
    <dgm:cxn modelId="{6E81E512-AEEC-4A54-834B-01D69F435134}" type="presParOf" srcId="{3E9699CF-81BB-4A0F-9216-48BF6A48DB20}" destId="{5208252D-9709-42B1-A790-CED382F151A4}" srcOrd="0" destOrd="0" presId="urn:microsoft.com/office/officeart/2018/5/layout/IconCircleLabelList"/>
    <dgm:cxn modelId="{48E19A3C-0297-44E1-9CB7-F2C99A990FDA}" type="presParOf" srcId="{3E9699CF-81BB-4A0F-9216-48BF6A48DB20}" destId="{000D2857-7434-458F-B3AE-4F8C8F40ED87}" srcOrd="1" destOrd="0" presId="urn:microsoft.com/office/officeart/2018/5/layout/IconCircleLabelList"/>
    <dgm:cxn modelId="{F1990993-D2BB-429B-898A-16D615C64D9D}" type="presParOf" srcId="{3E9699CF-81BB-4A0F-9216-48BF6A48DB20}" destId="{0036D30B-7B25-46F3-B951-572D6EC7E47F}" srcOrd="2" destOrd="0" presId="urn:microsoft.com/office/officeart/2018/5/layout/IconCircleLabelList"/>
    <dgm:cxn modelId="{CAFCA054-EBB0-4CF2-908A-80E0B6A78C27}" type="presParOf" srcId="{3E9699CF-81BB-4A0F-9216-48BF6A48DB20}" destId="{9A6BB9A1-295C-4154-B8FE-7718950B2887}" srcOrd="3" destOrd="0" presId="urn:microsoft.com/office/officeart/2018/5/layout/IconCircleLabelList"/>
    <dgm:cxn modelId="{D2385410-9DE9-4213-91DC-6A62005BA2BE}" type="presParOf" srcId="{EDBA8E2A-0BF1-4C5D-8263-0B8FB04BACD7}" destId="{5E41F495-0634-4488-899B-D56DBF60F7B5}" srcOrd="1" destOrd="0" presId="urn:microsoft.com/office/officeart/2018/5/layout/IconCircleLabelList"/>
    <dgm:cxn modelId="{46D411D0-17D7-43EF-8210-34BBF9E33876}" type="presParOf" srcId="{EDBA8E2A-0BF1-4C5D-8263-0B8FB04BACD7}" destId="{1A8AD6B2-19DE-4ACE-81E7-0F98A131AFD3}" srcOrd="2" destOrd="0" presId="urn:microsoft.com/office/officeart/2018/5/layout/IconCircleLabelList"/>
    <dgm:cxn modelId="{030F1F10-839E-4811-9CD4-050CB1A1FB50}" type="presParOf" srcId="{1A8AD6B2-19DE-4ACE-81E7-0F98A131AFD3}" destId="{56052ACB-668B-4AAF-BC34-AD05E23B8142}" srcOrd="0" destOrd="0" presId="urn:microsoft.com/office/officeart/2018/5/layout/IconCircleLabelList"/>
    <dgm:cxn modelId="{A533B92B-FD1A-4867-B79F-AC0428F8E159}" type="presParOf" srcId="{1A8AD6B2-19DE-4ACE-81E7-0F98A131AFD3}" destId="{921B87BF-425D-4689-A36F-801203825014}" srcOrd="1" destOrd="0" presId="urn:microsoft.com/office/officeart/2018/5/layout/IconCircleLabelList"/>
    <dgm:cxn modelId="{0995AA71-42AE-4D9A-8564-24A2DF9BA9CB}" type="presParOf" srcId="{1A8AD6B2-19DE-4ACE-81E7-0F98A131AFD3}" destId="{A2552987-E5BA-4D4B-BFF6-27350BFC8AA8}" srcOrd="2" destOrd="0" presId="urn:microsoft.com/office/officeart/2018/5/layout/IconCircleLabelList"/>
    <dgm:cxn modelId="{9225B565-010A-422E-BE44-849E6A3D881D}" type="presParOf" srcId="{1A8AD6B2-19DE-4ACE-81E7-0F98A131AFD3}" destId="{549A4C30-DFFE-4407-963C-2B5DFCCCEAD4}" srcOrd="3" destOrd="0" presId="urn:microsoft.com/office/officeart/2018/5/layout/IconCircleLabelList"/>
    <dgm:cxn modelId="{C7A100C7-C1AA-4057-A057-CC206C3369CF}" type="presParOf" srcId="{EDBA8E2A-0BF1-4C5D-8263-0B8FB04BACD7}" destId="{1B40DC60-947E-4A88-A49A-975BCDC43E0C}" srcOrd="3" destOrd="0" presId="urn:microsoft.com/office/officeart/2018/5/layout/IconCircleLabelList"/>
    <dgm:cxn modelId="{E2032BAE-863B-4940-BA2E-2D8C62F5E477}" type="presParOf" srcId="{EDBA8E2A-0BF1-4C5D-8263-0B8FB04BACD7}" destId="{31A5C326-90CF-4E7C-AE91-D8FF6A9C5EED}" srcOrd="4" destOrd="0" presId="urn:microsoft.com/office/officeart/2018/5/layout/IconCircleLabelList"/>
    <dgm:cxn modelId="{6867CC12-0CA8-46F2-9AE6-9B66A41735D8}" type="presParOf" srcId="{31A5C326-90CF-4E7C-AE91-D8FF6A9C5EED}" destId="{1FCE2ED3-D703-4361-BB12-86EFC0623205}" srcOrd="0" destOrd="0" presId="urn:microsoft.com/office/officeart/2018/5/layout/IconCircleLabelList"/>
    <dgm:cxn modelId="{C381BD8E-8032-4DAB-BB3F-F2834DBAB357}" type="presParOf" srcId="{31A5C326-90CF-4E7C-AE91-D8FF6A9C5EED}" destId="{4DA35003-EB81-4C52-B8C8-48B4CD4F0B7E}" srcOrd="1" destOrd="0" presId="urn:microsoft.com/office/officeart/2018/5/layout/IconCircleLabelList"/>
    <dgm:cxn modelId="{F0429ED8-23C2-4166-8B59-16A532A43229}" type="presParOf" srcId="{31A5C326-90CF-4E7C-AE91-D8FF6A9C5EED}" destId="{A50B16B0-DEA1-4049-94A4-5E065C4C9E71}" srcOrd="2" destOrd="0" presId="urn:microsoft.com/office/officeart/2018/5/layout/IconCircleLabelList"/>
    <dgm:cxn modelId="{BA734074-C5BE-49D4-8CB8-B3F164D4234F}" type="presParOf" srcId="{31A5C326-90CF-4E7C-AE91-D8FF6A9C5EED}" destId="{4BCEB47E-FF97-4FA1-905D-E89499483E0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5278B2-91BD-46A2-8388-3B42312DF4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7B64054-4FF5-4A72-987F-8961C8EB2AF2}">
      <dgm:prSet custT="1"/>
      <dgm:spPr/>
      <dgm:t>
        <a:bodyPr/>
        <a:lstStyle/>
        <a:p>
          <a:r>
            <a:rPr lang="en-US" sz="2400" b="0" i="0" baseline="0" dirty="0"/>
            <a:t>Identify the role of communication in preventing and resolving conflict</a:t>
          </a:r>
          <a:r>
            <a:rPr lang="en-US" sz="2200" b="0" i="0" baseline="0" dirty="0"/>
            <a:t>.</a:t>
          </a:r>
          <a:endParaRPr lang="en-US" sz="2200" dirty="0"/>
        </a:p>
      </dgm:t>
    </dgm:pt>
    <dgm:pt modelId="{A57F8A9D-9EDC-43A4-B754-16A18ECD3B0A}" type="parTrans" cxnId="{92A3C9C4-29B2-452F-A6AA-82FD82D7596A}">
      <dgm:prSet/>
      <dgm:spPr/>
      <dgm:t>
        <a:bodyPr/>
        <a:lstStyle/>
        <a:p>
          <a:endParaRPr lang="en-US"/>
        </a:p>
      </dgm:t>
    </dgm:pt>
    <dgm:pt modelId="{E34B8451-A8FD-47CA-B11F-411EEFBADB9A}" type="sibTrans" cxnId="{92A3C9C4-29B2-452F-A6AA-82FD82D7596A}">
      <dgm:prSet/>
      <dgm:spPr/>
      <dgm:t>
        <a:bodyPr/>
        <a:lstStyle/>
        <a:p>
          <a:endParaRPr lang="en-US"/>
        </a:p>
      </dgm:t>
    </dgm:pt>
    <dgm:pt modelId="{02195702-53D4-48FB-83AC-7C8E2F0BBB88}">
      <dgm:prSet custT="1"/>
      <dgm:spPr/>
      <dgm:t>
        <a:bodyPr/>
        <a:lstStyle/>
        <a:p>
          <a:r>
            <a:rPr lang="en-US" sz="2400" b="0" i="0" baseline="0" dirty="0"/>
            <a:t>Learn strategies for active listening, paraphrasing, and validating family perspectives.</a:t>
          </a:r>
          <a:endParaRPr lang="en-US" sz="2400" dirty="0"/>
        </a:p>
      </dgm:t>
    </dgm:pt>
    <dgm:pt modelId="{8CEA9474-C3F7-4E77-BEBB-9929800C63F6}" type="parTrans" cxnId="{8049896A-12A3-48DB-A631-04A82E63D1EF}">
      <dgm:prSet/>
      <dgm:spPr/>
      <dgm:t>
        <a:bodyPr/>
        <a:lstStyle/>
        <a:p>
          <a:endParaRPr lang="en-US"/>
        </a:p>
      </dgm:t>
    </dgm:pt>
    <dgm:pt modelId="{B766B4FD-EE58-4D7C-8E8D-DA308D16B499}" type="sibTrans" cxnId="{8049896A-12A3-48DB-A631-04A82E63D1EF}">
      <dgm:prSet/>
      <dgm:spPr/>
      <dgm:t>
        <a:bodyPr/>
        <a:lstStyle/>
        <a:p>
          <a:endParaRPr lang="en-US"/>
        </a:p>
      </dgm:t>
    </dgm:pt>
    <dgm:pt modelId="{A4B7610B-B6A6-4B2D-9F0B-A4EBE2473C4F}">
      <dgm:prSet custT="1"/>
      <dgm:spPr/>
      <dgm:t>
        <a:bodyPr/>
        <a:lstStyle/>
        <a:p>
          <a:r>
            <a:rPr lang="en-US" sz="2400" b="0" i="0" baseline="0" dirty="0"/>
            <a:t>Explore tools for structuring difficult conversations (agendas, norms, “parking lots”).</a:t>
          </a:r>
          <a:endParaRPr lang="en-US" sz="2400" dirty="0"/>
        </a:p>
      </dgm:t>
    </dgm:pt>
    <dgm:pt modelId="{7311A064-8F4D-4C4C-8FF1-393951EB7231}" type="parTrans" cxnId="{BC4E41D8-A56A-490E-BFDF-24BDABF0012A}">
      <dgm:prSet/>
      <dgm:spPr/>
      <dgm:t>
        <a:bodyPr/>
        <a:lstStyle/>
        <a:p>
          <a:endParaRPr lang="en-US"/>
        </a:p>
      </dgm:t>
    </dgm:pt>
    <dgm:pt modelId="{B62B5B8B-E31D-4CF0-860C-3C6C26358DA4}" type="sibTrans" cxnId="{BC4E41D8-A56A-490E-BFDF-24BDABF0012A}">
      <dgm:prSet/>
      <dgm:spPr/>
      <dgm:t>
        <a:bodyPr/>
        <a:lstStyle/>
        <a:p>
          <a:endParaRPr lang="en-US"/>
        </a:p>
      </dgm:t>
    </dgm:pt>
    <dgm:pt modelId="{0D481ED8-CD58-482A-A738-72B219FB9E25}">
      <dgm:prSet custT="1"/>
      <dgm:spPr/>
      <dgm:t>
        <a:bodyPr/>
        <a:lstStyle/>
        <a:p>
          <a:r>
            <a:rPr lang="en-US" sz="2400" b="0" i="0" baseline="0" dirty="0"/>
            <a:t>Pair up for role-play conversations where one person practices listening, paraphrasing, and responding constructively.</a:t>
          </a:r>
          <a:endParaRPr lang="en-US" sz="2400" dirty="0"/>
        </a:p>
      </dgm:t>
    </dgm:pt>
    <dgm:pt modelId="{AD9E3C6B-A8E5-43FD-9DAE-9F5D448F78C5}" type="parTrans" cxnId="{2992CE0F-3243-48EB-9E96-D334A1DBE322}">
      <dgm:prSet/>
      <dgm:spPr/>
      <dgm:t>
        <a:bodyPr/>
        <a:lstStyle/>
        <a:p>
          <a:endParaRPr lang="en-US"/>
        </a:p>
      </dgm:t>
    </dgm:pt>
    <dgm:pt modelId="{264893EB-8E35-42AA-9461-DA0FD0D9D300}" type="sibTrans" cxnId="{2992CE0F-3243-48EB-9E96-D334A1DBE322}">
      <dgm:prSet/>
      <dgm:spPr/>
      <dgm:t>
        <a:bodyPr/>
        <a:lstStyle/>
        <a:p>
          <a:endParaRPr lang="en-US"/>
        </a:p>
      </dgm:t>
    </dgm:pt>
    <dgm:pt modelId="{8CD1F608-22AF-4083-952F-56BFB7C43D05}" type="pres">
      <dgm:prSet presAssocID="{905278B2-91BD-46A2-8388-3B42312DF49D}" presName="root" presStyleCnt="0">
        <dgm:presLayoutVars>
          <dgm:dir/>
          <dgm:resizeHandles val="exact"/>
        </dgm:presLayoutVars>
      </dgm:prSet>
      <dgm:spPr/>
    </dgm:pt>
    <dgm:pt modelId="{B1C4E732-349E-406D-A5E4-35CDBCE2E604}" type="pres">
      <dgm:prSet presAssocID="{B7B64054-4FF5-4A72-987F-8961C8EB2AF2}" presName="compNode" presStyleCnt="0"/>
      <dgm:spPr/>
    </dgm:pt>
    <dgm:pt modelId="{0125C1F6-0208-4503-A2A2-6C680F83DC9E}" type="pres">
      <dgm:prSet presAssocID="{B7B64054-4FF5-4A72-987F-8961C8EB2AF2}" presName="bgRect" presStyleLbl="bgShp" presStyleIdx="0" presStyleCnt="4"/>
      <dgm:spPr/>
    </dgm:pt>
    <dgm:pt modelId="{F55157D4-67CA-4B44-B10B-C7E944ECEC85}" type="pres">
      <dgm:prSet presAssocID="{B7B64054-4FF5-4A72-987F-8961C8EB2A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A86AEEDD-6B1A-4F12-A9F7-9208D8EEF48F}" type="pres">
      <dgm:prSet presAssocID="{B7B64054-4FF5-4A72-987F-8961C8EB2AF2}" presName="spaceRect" presStyleCnt="0"/>
      <dgm:spPr/>
    </dgm:pt>
    <dgm:pt modelId="{355F9442-3261-424A-A13B-A2E93F2B38D7}" type="pres">
      <dgm:prSet presAssocID="{B7B64054-4FF5-4A72-987F-8961C8EB2AF2}" presName="parTx" presStyleLbl="revTx" presStyleIdx="0" presStyleCnt="4">
        <dgm:presLayoutVars>
          <dgm:chMax val="0"/>
          <dgm:chPref val="0"/>
        </dgm:presLayoutVars>
      </dgm:prSet>
      <dgm:spPr/>
    </dgm:pt>
    <dgm:pt modelId="{09AFE92C-7830-4DDD-A95E-CB318A8D27CD}" type="pres">
      <dgm:prSet presAssocID="{E34B8451-A8FD-47CA-B11F-411EEFBADB9A}" presName="sibTrans" presStyleCnt="0"/>
      <dgm:spPr/>
    </dgm:pt>
    <dgm:pt modelId="{F6BFFCCA-E221-4776-8083-408E9147113C}" type="pres">
      <dgm:prSet presAssocID="{02195702-53D4-48FB-83AC-7C8E2F0BBB88}" presName="compNode" presStyleCnt="0"/>
      <dgm:spPr/>
    </dgm:pt>
    <dgm:pt modelId="{B7969272-1C6D-4CA7-9CCF-2EE844BED664}" type="pres">
      <dgm:prSet presAssocID="{02195702-53D4-48FB-83AC-7C8E2F0BBB88}" presName="bgRect" presStyleLbl="bgShp" presStyleIdx="1" presStyleCnt="4"/>
      <dgm:spPr/>
    </dgm:pt>
    <dgm:pt modelId="{247E2EF1-8439-4B9B-8B66-6D1B1F52FD97}" type="pres">
      <dgm:prSet presAssocID="{02195702-53D4-48FB-83AC-7C8E2F0BBB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483DAA76-59D5-41B1-805A-579CBB40AE6E}" type="pres">
      <dgm:prSet presAssocID="{02195702-53D4-48FB-83AC-7C8E2F0BBB88}" presName="spaceRect" presStyleCnt="0"/>
      <dgm:spPr/>
    </dgm:pt>
    <dgm:pt modelId="{2D08FE70-36C1-4A50-92B6-AB8B094F7BE5}" type="pres">
      <dgm:prSet presAssocID="{02195702-53D4-48FB-83AC-7C8E2F0BBB88}" presName="parTx" presStyleLbl="revTx" presStyleIdx="1" presStyleCnt="4">
        <dgm:presLayoutVars>
          <dgm:chMax val="0"/>
          <dgm:chPref val="0"/>
        </dgm:presLayoutVars>
      </dgm:prSet>
      <dgm:spPr/>
    </dgm:pt>
    <dgm:pt modelId="{27A41172-54EF-4120-9E07-B4B1856E0BDE}" type="pres">
      <dgm:prSet presAssocID="{B766B4FD-EE58-4D7C-8E8D-DA308D16B499}" presName="sibTrans" presStyleCnt="0"/>
      <dgm:spPr/>
    </dgm:pt>
    <dgm:pt modelId="{B314A44E-A09F-41D3-AE51-2D7B192EA9D1}" type="pres">
      <dgm:prSet presAssocID="{A4B7610B-B6A6-4B2D-9F0B-A4EBE2473C4F}" presName="compNode" presStyleCnt="0"/>
      <dgm:spPr/>
    </dgm:pt>
    <dgm:pt modelId="{D03593D3-2926-409C-A6FE-BDF0FBC08DB5}" type="pres">
      <dgm:prSet presAssocID="{A4B7610B-B6A6-4B2D-9F0B-A4EBE2473C4F}" presName="bgRect" presStyleLbl="bgShp" presStyleIdx="2" presStyleCnt="4"/>
      <dgm:spPr/>
    </dgm:pt>
    <dgm:pt modelId="{C910ADDE-DED8-4ACB-AD75-896F94A95DFE}" type="pres">
      <dgm:prSet presAssocID="{A4B7610B-B6A6-4B2D-9F0B-A4EBE2473C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B96A6E62-0EC2-42B6-9DD2-9EE90186E250}" type="pres">
      <dgm:prSet presAssocID="{A4B7610B-B6A6-4B2D-9F0B-A4EBE2473C4F}" presName="spaceRect" presStyleCnt="0"/>
      <dgm:spPr/>
    </dgm:pt>
    <dgm:pt modelId="{9C78053B-A499-4CE5-99DD-D2F67FBC7675}" type="pres">
      <dgm:prSet presAssocID="{A4B7610B-B6A6-4B2D-9F0B-A4EBE2473C4F}" presName="parTx" presStyleLbl="revTx" presStyleIdx="2" presStyleCnt="4">
        <dgm:presLayoutVars>
          <dgm:chMax val="0"/>
          <dgm:chPref val="0"/>
        </dgm:presLayoutVars>
      </dgm:prSet>
      <dgm:spPr/>
    </dgm:pt>
    <dgm:pt modelId="{6EF49F04-16E0-45FB-B618-C6D9A3640DCE}" type="pres">
      <dgm:prSet presAssocID="{B62B5B8B-E31D-4CF0-860C-3C6C26358DA4}" presName="sibTrans" presStyleCnt="0"/>
      <dgm:spPr/>
    </dgm:pt>
    <dgm:pt modelId="{4698DA69-932E-43CF-AD1C-86A4872BACF0}" type="pres">
      <dgm:prSet presAssocID="{0D481ED8-CD58-482A-A738-72B219FB9E25}" presName="compNode" presStyleCnt="0"/>
      <dgm:spPr/>
    </dgm:pt>
    <dgm:pt modelId="{99DA4840-3D91-4720-87DB-B03A965DC543}" type="pres">
      <dgm:prSet presAssocID="{0D481ED8-CD58-482A-A738-72B219FB9E25}" presName="bgRect" presStyleLbl="bgShp" presStyleIdx="3" presStyleCnt="4"/>
      <dgm:spPr/>
    </dgm:pt>
    <dgm:pt modelId="{DDA7FEFC-3EB7-42E9-B42D-18623F1129E1}" type="pres">
      <dgm:prSet presAssocID="{0D481ED8-CD58-482A-A738-72B219FB9E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2CF574C2-30DC-49C2-B5C8-65931135AFAC}" type="pres">
      <dgm:prSet presAssocID="{0D481ED8-CD58-482A-A738-72B219FB9E25}" presName="spaceRect" presStyleCnt="0"/>
      <dgm:spPr/>
    </dgm:pt>
    <dgm:pt modelId="{E4D07A36-B084-4367-8732-2E121B1A1B46}" type="pres">
      <dgm:prSet presAssocID="{0D481ED8-CD58-482A-A738-72B219FB9E25}" presName="parTx" presStyleLbl="revTx" presStyleIdx="3" presStyleCnt="4">
        <dgm:presLayoutVars>
          <dgm:chMax val="0"/>
          <dgm:chPref val="0"/>
        </dgm:presLayoutVars>
      </dgm:prSet>
      <dgm:spPr/>
    </dgm:pt>
  </dgm:ptLst>
  <dgm:cxnLst>
    <dgm:cxn modelId="{2992CE0F-3243-48EB-9E96-D334A1DBE322}" srcId="{905278B2-91BD-46A2-8388-3B42312DF49D}" destId="{0D481ED8-CD58-482A-A738-72B219FB9E25}" srcOrd="3" destOrd="0" parTransId="{AD9E3C6B-A8E5-43FD-9DAE-9F5D448F78C5}" sibTransId="{264893EB-8E35-42AA-9461-DA0FD0D9D300}"/>
    <dgm:cxn modelId="{175FCB26-A52C-41B3-88CC-E4D3C33D6A2C}" type="presOf" srcId="{0D481ED8-CD58-482A-A738-72B219FB9E25}" destId="{E4D07A36-B084-4367-8732-2E121B1A1B46}" srcOrd="0" destOrd="0" presId="urn:microsoft.com/office/officeart/2018/2/layout/IconVerticalSolidList"/>
    <dgm:cxn modelId="{832A5F4D-C5AD-4EC3-9A06-CE76453A7D0B}" type="presOf" srcId="{A4B7610B-B6A6-4B2D-9F0B-A4EBE2473C4F}" destId="{9C78053B-A499-4CE5-99DD-D2F67FBC7675}" srcOrd="0" destOrd="0" presId="urn:microsoft.com/office/officeart/2018/2/layout/IconVerticalSolidList"/>
    <dgm:cxn modelId="{481A684D-46F8-4141-A0F6-8C2A1566D3CA}" type="presOf" srcId="{02195702-53D4-48FB-83AC-7C8E2F0BBB88}" destId="{2D08FE70-36C1-4A50-92B6-AB8B094F7BE5}" srcOrd="0" destOrd="0" presId="urn:microsoft.com/office/officeart/2018/2/layout/IconVerticalSolidList"/>
    <dgm:cxn modelId="{8049896A-12A3-48DB-A631-04A82E63D1EF}" srcId="{905278B2-91BD-46A2-8388-3B42312DF49D}" destId="{02195702-53D4-48FB-83AC-7C8E2F0BBB88}" srcOrd="1" destOrd="0" parTransId="{8CEA9474-C3F7-4E77-BEBB-9929800C63F6}" sibTransId="{B766B4FD-EE58-4D7C-8E8D-DA308D16B499}"/>
    <dgm:cxn modelId="{56D8F388-CE8C-4521-A537-D1A5EA6A521A}" type="presOf" srcId="{B7B64054-4FF5-4A72-987F-8961C8EB2AF2}" destId="{355F9442-3261-424A-A13B-A2E93F2B38D7}" srcOrd="0" destOrd="0" presId="urn:microsoft.com/office/officeart/2018/2/layout/IconVerticalSolidList"/>
    <dgm:cxn modelId="{9EF04BB0-27F2-4D0E-8859-1B5F36EC2813}" type="presOf" srcId="{905278B2-91BD-46A2-8388-3B42312DF49D}" destId="{8CD1F608-22AF-4083-952F-56BFB7C43D05}" srcOrd="0" destOrd="0" presId="urn:microsoft.com/office/officeart/2018/2/layout/IconVerticalSolidList"/>
    <dgm:cxn modelId="{92A3C9C4-29B2-452F-A6AA-82FD82D7596A}" srcId="{905278B2-91BD-46A2-8388-3B42312DF49D}" destId="{B7B64054-4FF5-4A72-987F-8961C8EB2AF2}" srcOrd="0" destOrd="0" parTransId="{A57F8A9D-9EDC-43A4-B754-16A18ECD3B0A}" sibTransId="{E34B8451-A8FD-47CA-B11F-411EEFBADB9A}"/>
    <dgm:cxn modelId="{BC4E41D8-A56A-490E-BFDF-24BDABF0012A}" srcId="{905278B2-91BD-46A2-8388-3B42312DF49D}" destId="{A4B7610B-B6A6-4B2D-9F0B-A4EBE2473C4F}" srcOrd="2" destOrd="0" parTransId="{7311A064-8F4D-4C4C-8FF1-393951EB7231}" sibTransId="{B62B5B8B-E31D-4CF0-860C-3C6C26358DA4}"/>
    <dgm:cxn modelId="{3A641225-D47B-4CD7-A747-7D7312791916}" type="presParOf" srcId="{8CD1F608-22AF-4083-952F-56BFB7C43D05}" destId="{B1C4E732-349E-406D-A5E4-35CDBCE2E604}" srcOrd="0" destOrd="0" presId="urn:microsoft.com/office/officeart/2018/2/layout/IconVerticalSolidList"/>
    <dgm:cxn modelId="{C7A7D8AB-D4FF-4D89-8E1E-554C1444C04B}" type="presParOf" srcId="{B1C4E732-349E-406D-A5E4-35CDBCE2E604}" destId="{0125C1F6-0208-4503-A2A2-6C680F83DC9E}" srcOrd="0" destOrd="0" presId="urn:microsoft.com/office/officeart/2018/2/layout/IconVerticalSolidList"/>
    <dgm:cxn modelId="{255D04B5-F8B1-4500-AFF5-4F64D92D95E3}" type="presParOf" srcId="{B1C4E732-349E-406D-A5E4-35CDBCE2E604}" destId="{F55157D4-67CA-4B44-B10B-C7E944ECEC85}" srcOrd="1" destOrd="0" presId="urn:microsoft.com/office/officeart/2018/2/layout/IconVerticalSolidList"/>
    <dgm:cxn modelId="{E4FC8386-FDAB-4AD3-97E4-120DD5DA3097}" type="presParOf" srcId="{B1C4E732-349E-406D-A5E4-35CDBCE2E604}" destId="{A86AEEDD-6B1A-4F12-A9F7-9208D8EEF48F}" srcOrd="2" destOrd="0" presId="urn:microsoft.com/office/officeart/2018/2/layout/IconVerticalSolidList"/>
    <dgm:cxn modelId="{17626D5D-F133-421B-BEC0-CEC591FEB310}" type="presParOf" srcId="{B1C4E732-349E-406D-A5E4-35CDBCE2E604}" destId="{355F9442-3261-424A-A13B-A2E93F2B38D7}" srcOrd="3" destOrd="0" presId="urn:microsoft.com/office/officeart/2018/2/layout/IconVerticalSolidList"/>
    <dgm:cxn modelId="{ECF95BD8-3191-41E2-8D61-7BDD4A662297}" type="presParOf" srcId="{8CD1F608-22AF-4083-952F-56BFB7C43D05}" destId="{09AFE92C-7830-4DDD-A95E-CB318A8D27CD}" srcOrd="1" destOrd="0" presId="urn:microsoft.com/office/officeart/2018/2/layout/IconVerticalSolidList"/>
    <dgm:cxn modelId="{740A39F0-505A-408B-8D7B-E65650B4CB49}" type="presParOf" srcId="{8CD1F608-22AF-4083-952F-56BFB7C43D05}" destId="{F6BFFCCA-E221-4776-8083-408E9147113C}" srcOrd="2" destOrd="0" presId="urn:microsoft.com/office/officeart/2018/2/layout/IconVerticalSolidList"/>
    <dgm:cxn modelId="{434FD43C-034A-49A2-BFF8-3B3B834D8399}" type="presParOf" srcId="{F6BFFCCA-E221-4776-8083-408E9147113C}" destId="{B7969272-1C6D-4CA7-9CCF-2EE844BED664}" srcOrd="0" destOrd="0" presId="urn:microsoft.com/office/officeart/2018/2/layout/IconVerticalSolidList"/>
    <dgm:cxn modelId="{7D3B5667-C01C-43A8-8E04-BBA4A4BCA0A0}" type="presParOf" srcId="{F6BFFCCA-E221-4776-8083-408E9147113C}" destId="{247E2EF1-8439-4B9B-8B66-6D1B1F52FD97}" srcOrd="1" destOrd="0" presId="urn:microsoft.com/office/officeart/2018/2/layout/IconVerticalSolidList"/>
    <dgm:cxn modelId="{3ADF008E-437E-4F9E-8D60-5ABE110F0D6A}" type="presParOf" srcId="{F6BFFCCA-E221-4776-8083-408E9147113C}" destId="{483DAA76-59D5-41B1-805A-579CBB40AE6E}" srcOrd="2" destOrd="0" presId="urn:microsoft.com/office/officeart/2018/2/layout/IconVerticalSolidList"/>
    <dgm:cxn modelId="{04A4C11A-BEB8-48DB-B972-B116118727FA}" type="presParOf" srcId="{F6BFFCCA-E221-4776-8083-408E9147113C}" destId="{2D08FE70-36C1-4A50-92B6-AB8B094F7BE5}" srcOrd="3" destOrd="0" presId="urn:microsoft.com/office/officeart/2018/2/layout/IconVerticalSolidList"/>
    <dgm:cxn modelId="{EA5418AA-5A89-4D81-9ADD-1BC1E26B4134}" type="presParOf" srcId="{8CD1F608-22AF-4083-952F-56BFB7C43D05}" destId="{27A41172-54EF-4120-9E07-B4B1856E0BDE}" srcOrd="3" destOrd="0" presId="urn:microsoft.com/office/officeart/2018/2/layout/IconVerticalSolidList"/>
    <dgm:cxn modelId="{B1BBCDF4-3690-427E-8F2C-5EF25EB19965}" type="presParOf" srcId="{8CD1F608-22AF-4083-952F-56BFB7C43D05}" destId="{B314A44E-A09F-41D3-AE51-2D7B192EA9D1}" srcOrd="4" destOrd="0" presId="urn:microsoft.com/office/officeart/2018/2/layout/IconVerticalSolidList"/>
    <dgm:cxn modelId="{C44E1D94-7784-4E0F-B2A1-2ABE7897325F}" type="presParOf" srcId="{B314A44E-A09F-41D3-AE51-2D7B192EA9D1}" destId="{D03593D3-2926-409C-A6FE-BDF0FBC08DB5}" srcOrd="0" destOrd="0" presId="urn:microsoft.com/office/officeart/2018/2/layout/IconVerticalSolidList"/>
    <dgm:cxn modelId="{F9F0766A-B62F-4368-915E-4C0E7A199ED6}" type="presParOf" srcId="{B314A44E-A09F-41D3-AE51-2D7B192EA9D1}" destId="{C910ADDE-DED8-4ACB-AD75-896F94A95DFE}" srcOrd="1" destOrd="0" presId="urn:microsoft.com/office/officeart/2018/2/layout/IconVerticalSolidList"/>
    <dgm:cxn modelId="{86587F4C-F108-43A8-9315-B52F9F11062C}" type="presParOf" srcId="{B314A44E-A09F-41D3-AE51-2D7B192EA9D1}" destId="{B96A6E62-0EC2-42B6-9DD2-9EE90186E250}" srcOrd="2" destOrd="0" presId="urn:microsoft.com/office/officeart/2018/2/layout/IconVerticalSolidList"/>
    <dgm:cxn modelId="{1C9FC79E-28E3-4742-9E16-A9F35ED95A8B}" type="presParOf" srcId="{B314A44E-A09F-41D3-AE51-2D7B192EA9D1}" destId="{9C78053B-A499-4CE5-99DD-D2F67FBC7675}" srcOrd="3" destOrd="0" presId="urn:microsoft.com/office/officeart/2018/2/layout/IconVerticalSolidList"/>
    <dgm:cxn modelId="{435AA96C-D9DC-4720-9657-2857ACEECC56}" type="presParOf" srcId="{8CD1F608-22AF-4083-952F-56BFB7C43D05}" destId="{6EF49F04-16E0-45FB-B618-C6D9A3640DCE}" srcOrd="5" destOrd="0" presId="urn:microsoft.com/office/officeart/2018/2/layout/IconVerticalSolidList"/>
    <dgm:cxn modelId="{95931FBB-2F0E-4C10-BBB0-227BCD440403}" type="presParOf" srcId="{8CD1F608-22AF-4083-952F-56BFB7C43D05}" destId="{4698DA69-932E-43CF-AD1C-86A4872BACF0}" srcOrd="6" destOrd="0" presId="urn:microsoft.com/office/officeart/2018/2/layout/IconVerticalSolidList"/>
    <dgm:cxn modelId="{BBC83EEE-0BF6-44F0-B245-38F99B80E78C}" type="presParOf" srcId="{4698DA69-932E-43CF-AD1C-86A4872BACF0}" destId="{99DA4840-3D91-4720-87DB-B03A965DC543}" srcOrd="0" destOrd="0" presId="urn:microsoft.com/office/officeart/2018/2/layout/IconVerticalSolidList"/>
    <dgm:cxn modelId="{3AF5E4B0-CC96-41A7-8732-6AB1AE6ED932}" type="presParOf" srcId="{4698DA69-932E-43CF-AD1C-86A4872BACF0}" destId="{DDA7FEFC-3EB7-42E9-B42D-18623F1129E1}" srcOrd="1" destOrd="0" presId="urn:microsoft.com/office/officeart/2018/2/layout/IconVerticalSolidList"/>
    <dgm:cxn modelId="{277FD311-5F8B-4333-BE04-AD74D30D7B16}" type="presParOf" srcId="{4698DA69-932E-43CF-AD1C-86A4872BACF0}" destId="{2CF574C2-30DC-49C2-B5C8-65931135AFAC}" srcOrd="2" destOrd="0" presId="urn:microsoft.com/office/officeart/2018/2/layout/IconVerticalSolidList"/>
    <dgm:cxn modelId="{078E66A2-1097-489A-BE51-B63BDFA9BDC7}" type="presParOf" srcId="{4698DA69-932E-43CF-AD1C-86A4872BACF0}" destId="{E4D07A36-B084-4367-8732-2E121B1A1B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DFFE4D-F687-491E-81FA-EC54BF70A66C}" type="doc">
      <dgm:prSet loTypeId="urn:microsoft.com/office/officeart/2016/7/layout/LinearArrowProcessNumbered" loCatId="process" qsTypeId="urn:microsoft.com/office/officeart/2005/8/quickstyle/simple1" qsCatId="simple" csTypeId="urn:microsoft.com/office/officeart/2005/8/colors/accent3_2" csCatId="accent3" phldr="1"/>
      <dgm:spPr/>
      <dgm:t>
        <a:bodyPr/>
        <a:lstStyle/>
        <a:p>
          <a:endParaRPr lang="en-US"/>
        </a:p>
      </dgm:t>
    </dgm:pt>
    <dgm:pt modelId="{6D5E5121-BDC4-477A-90A9-6F513D93F571}">
      <dgm:prSet custT="1"/>
      <dgm:spPr/>
      <dgm:t>
        <a:bodyPr/>
        <a:lstStyle/>
        <a:p>
          <a:r>
            <a:rPr lang="en-US" sz="2400" b="0" dirty="0"/>
            <a:t>Explore strategies for meaningful student participation across ages and abilities.</a:t>
          </a:r>
          <a:endParaRPr lang="en-US" sz="2400" dirty="0"/>
        </a:p>
      </dgm:t>
    </dgm:pt>
    <dgm:pt modelId="{63F79086-1DFE-4FAE-B0E7-790E1765303C}" type="parTrans" cxnId="{CE3227AE-B642-4D7D-ACB9-EA601B0B9649}">
      <dgm:prSet/>
      <dgm:spPr/>
      <dgm:t>
        <a:bodyPr/>
        <a:lstStyle/>
        <a:p>
          <a:endParaRPr lang="en-US"/>
        </a:p>
      </dgm:t>
    </dgm:pt>
    <dgm:pt modelId="{F10AA6EE-3B1F-49A0-8149-8DDB406EEE03}" type="sibTrans" cxnId="{CE3227AE-B642-4D7D-ACB9-EA601B0B9649}">
      <dgm:prSet phldrT="1" phldr="0"/>
      <dgm:spPr/>
      <dgm:t>
        <a:bodyPr/>
        <a:lstStyle/>
        <a:p>
          <a:r>
            <a:rPr lang="en-US"/>
            <a:t>1</a:t>
          </a:r>
        </a:p>
      </dgm:t>
    </dgm:pt>
    <dgm:pt modelId="{0FF69D48-73B3-47BB-8FFC-0B6B04D348EC}">
      <dgm:prSet custT="1"/>
      <dgm:spPr/>
      <dgm:t>
        <a:bodyPr/>
        <a:lstStyle/>
        <a:p>
          <a:r>
            <a:rPr lang="en-US" sz="2400" b="0" dirty="0"/>
            <a:t>Understand how centering student voice increases engagement, ownership, and motivation.</a:t>
          </a:r>
          <a:endParaRPr lang="en-US" sz="2400" dirty="0"/>
        </a:p>
      </dgm:t>
    </dgm:pt>
    <dgm:pt modelId="{D12C0C3B-615A-42BF-861B-D35895BD6C95}" type="parTrans" cxnId="{091A7A97-6E64-4DDA-BE89-7B1D16A016C8}">
      <dgm:prSet/>
      <dgm:spPr/>
      <dgm:t>
        <a:bodyPr/>
        <a:lstStyle/>
        <a:p>
          <a:endParaRPr lang="en-US"/>
        </a:p>
      </dgm:t>
    </dgm:pt>
    <dgm:pt modelId="{C8942551-D43C-4107-869E-D3E127B68E05}" type="sibTrans" cxnId="{091A7A97-6E64-4DDA-BE89-7B1D16A016C8}">
      <dgm:prSet phldrT="2" phldr="0"/>
      <dgm:spPr/>
      <dgm:t>
        <a:bodyPr/>
        <a:lstStyle/>
        <a:p>
          <a:r>
            <a:rPr lang="en-US"/>
            <a:t>2</a:t>
          </a:r>
        </a:p>
      </dgm:t>
    </dgm:pt>
    <dgm:pt modelId="{6D7EC5A8-8131-4107-8644-0A50A8C2EC78}">
      <dgm:prSet custT="1"/>
      <dgm:spPr/>
      <dgm:t>
        <a:bodyPr/>
        <a:lstStyle/>
        <a:p>
          <a:r>
            <a:rPr lang="en-US" sz="2400" b="0" dirty="0"/>
            <a:t>Provide tools for preparing students to share their perspective in ways that fit their strengths.</a:t>
          </a:r>
          <a:endParaRPr lang="en-US" sz="2400" dirty="0"/>
        </a:p>
      </dgm:t>
    </dgm:pt>
    <dgm:pt modelId="{9D3D0737-8698-4885-A9C1-7856C481ED33}" type="parTrans" cxnId="{5ECFFBD9-5811-4C97-BC82-AA27451C0929}">
      <dgm:prSet/>
      <dgm:spPr/>
      <dgm:t>
        <a:bodyPr/>
        <a:lstStyle/>
        <a:p>
          <a:endParaRPr lang="en-US"/>
        </a:p>
      </dgm:t>
    </dgm:pt>
    <dgm:pt modelId="{84034942-4BB2-495B-990C-D09AE64B3EED}" type="sibTrans" cxnId="{5ECFFBD9-5811-4C97-BC82-AA27451C0929}">
      <dgm:prSet phldrT="3" phldr="0"/>
      <dgm:spPr/>
      <dgm:t>
        <a:bodyPr/>
        <a:lstStyle/>
        <a:p>
          <a:r>
            <a:rPr lang="en-US"/>
            <a:t>3</a:t>
          </a:r>
        </a:p>
      </dgm:t>
    </dgm:pt>
    <dgm:pt modelId="{D12ABF91-8C61-46B9-98EE-110545A272DA}">
      <dgm:prSet custT="1"/>
      <dgm:spPr/>
      <dgm:t>
        <a:bodyPr/>
        <a:lstStyle/>
        <a:p>
          <a:r>
            <a:rPr lang="en-US" sz="2400" b="0" dirty="0"/>
            <a:t>Draft a plan for integrating student input into goal-writing and meeting facilitation.</a:t>
          </a:r>
          <a:endParaRPr lang="en-US" sz="2400" dirty="0"/>
        </a:p>
      </dgm:t>
    </dgm:pt>
    <dgm:pt modelId="{A231E331-8A08-4299-9293-B16891450F57}" type="parTrans" cxnId="{4B8D5CBF-76ED-4175-B282-3B6CB9AB4321}">
      <dgm:prSet/>
      <dgm:spPr/>
      <dgm:t>
        <a:bodyPr/>
        <a:lstStyle/>
        <a:p>
          <a:endParaRPr lang="en-US"/>
        </a:p>
      </dgm:t>
    </dgm:pt>
    <dgm:pt modelId="{9ED34704-74CC-4F3C-A2B9-EA02423D268F}" type="sibTrans" cxnId="{4B8D5CBF-76ED-4175-B282-3B6CB9AB4321}">
      <dgm:prSet phldrT="4" phldr="0"/>
      <dgm:spPr/>
      <dgm:t>
        <a:bodyPr/>
        <a:lstStyle/>
        <a:p>
          <a:r>
            <a:rPr lang="en-US"/>
            <a:t>4</a:t>
          </a:r>
        </a:p>
      </dgm:t>
    </dgm:pt>
    <dgm:pt modelId="{FA7C8795-6A70-8942-A6C2-35F2D27FFD36}" type="pres">
      <dgm:prSet presAssocID="{96DFFE4D-F687-491E-81FA-EC54BF70A66C}" presName="linearFlow" presStyleCnt="0">
        <dgm:presLayoutVars>
          <dgm:dir/>
          <dgm:animLvl val="lvl"/>
          <dgm:resizeHandles val="exact"/>
        </dgm:presLayoutVars>
      </dgm:prSet>
      <dgm:spPr/>
    </dgm:pt>
    <dgm:pt modelId="{25B4A0EF-45AD-8349-9A9B-251E3DC726FF}" type="pres">
      <dgm:prSet presAssocID="{6D5E5121-BDC4-477A-90A9-6F513D93F571}" presName="compositeNode" presStyleCnt="0"/>
      <dgm:spPr/>
    </dgm:pt>
    <dgm:pt modelId="{62DFF0B4-A1AA-5649-843D-2A52BA4EB568}" type="pres">
      <dgm:prSet presAssocID="{6D5E5121-BDC4-477A-90A9-6F513D93F571}" presName="parTx" presStyleLbl="node1" presStyleIdx="0" presStyleCnt="0">
        <dgm:presLayoutVars>
          <dgm:chMax val="0"/>
          <dgm:chPref val="0"/>
          <dgm:bulletEnabled val="1"/>
        </dgm:presLayoutVars>
      </dgm:prSet>
      <dgm:spPr/>
    </dgm:pt>
    <dgm:pt modelId="{BCB0CBA8-31D7-F443-BB29-B93C75E93FC0}" type="pres">
      <dgm:prSet presAssocID="{6D5E5121-BDC4-477A-90A9-6F513D93F571}" presName="parSh" presStyleCnt="0"/>
      <dgm:spPr/>
    </dgm:pt>
    <dgm:pt modelId="{0E43DF97-43A3-C34E-8CEA-599C42D22913}" type="pres">
      <dgm:prSet presAssocID="{6D5E5121-BDC4-477A-90A9-6F513D93F571}" presName="lineNode" presStyleLbl="alignAccFollowNode1" presStyleIdx="0" presStyleCnt="12"/>
      <dgm:spPr/>
    </dgm:pt>
    <dgm:pt modelId="{C2EB1F9B-8AD9-8746-BC20-5668182D8B8E}" type="pres">
      <dgm:prSet presAssocID="{6D5E5121-BDC4-477A-90A9-6F513D93F571}" presName="lineArrowNode" presStyleLbl="alignAccFollowNode1" presStyleIdx="1" presStyleCnt="12"/>
      <dgm:spPr/>
    </dgm:pt>
    <dgm:pt modelId="{DE81A126-4CDD-7E41-B7B0-5E7CE160E704}" type="pres">
      <dgm:prSet presAssocID="{F10AA6EE-3B1F-49A0-8149-8DDB406EEE03}" presName="sibTransNodeCircle" presStyleLbl="alignNode1" presStyleIdx="0" presStyleCnt="4">
        <dgm:presLayoutVars>
          <dgm:chMax val="0"/>
          <dgm:bulletEnabled/>
        </dgm:presLayoutVars>
      </dgm:prSet>
      <dgm:spPr/>
    </dgm:pt>
    <dgm:pt modelId="{B08AB271-346A-D849-9FD2-A90404A91D03}" type="pres">
      <dgm:prSet presAssocID="{F10AA6EE-3B1F-49A0-8149-8DDB406EEE03}" presName="spacerBetweenCircleAndCallout" presStyleCnt="0">
        <dgm:presLayoutVars/>
      </dgm:prSet>
      <dgm:spPr/>
    </dgm:pt>
    <dgm:pt modelId="{FE18327B-581F-AD47-AA82-B8508B06773F}" type="pres">
      <dgm:prSet presAssocID="{6D5E5121-BDC4-477A-90A9-6F513D93F571}" presName="nodeText" presStyleLbl="alignAccFollowNode1" presStyleIdx="2" presStyleCnt="12">
        <dgm:presLayoutVars>
          <dgm:bulletEnabled val="1"/>
        </dgm:presLayoutVars>
      </dgm:prSet>
      <dgm:spPr/>
    </dgm:pt>
    <dgm:pt modelId="{892781BF-2E9C-8D45-9072-0E712D1E5CEB}" type="pres">
      <dgm:prSet presAssocID="{F10AA6EE-3B1F-49A0-8149-8DDB406EEE03}" presName="sibTransComposite" presStyleCnt="0"/>
      <dgm:spPr/>
    </dgm:pt>
    <dgm:pt modelId="{0BAB33CC-0931-6145-AC60-82AE5224C66A}" type="pres">
      <dgm:prSet presAssocID="{0FF69D48-73B3-47BB-8FFC-0B6B04D348EC}" presName="compositeNode" presStyleCnt="0"/>
      <dgm:spPr/>
    </dgm:pt>
    <dgm:pt modelId="{3AFD036F-CE5A-B44D-9B35-8EA8F4E2DEFE}" type="pres">
      <dgm:prSet presAssocID="{0FF69D48-73B3-47BB-8FFC-0B6B04D348EC}" presName="parTx" presStyleLbl="node1" presStyleIdx="0" presStyleCnt="0">
        <dgm:presLayoutVars>
          <dgm:chMax val="0"/>
          <dgm:chPref val="0"/>
          <dgm:bulletEnabled val="1"/>
        </dgm:presLayoutVars>
      </dgm:prSet>
      <dgm:spPr/>
    </dgm:pt>
    <dgm:pt modelId="{2D0FDB06-43AC-5043-B015-5381B091A6F7}" type="pres">
      <dgm:prSet presAssocID="{0FF69D48-73B3-47BB-8FFC-0B6B04D348EC}" presName="parSh" presStyleCnt="0"/>
      <dgm:spPr/>
    </dgm:pt>
    <dgm:pt modelId="{EF037D8A-D678-A644-AB25-63508F78B076}" type="pres">
      <dgm:prSet presAssocID="{0FF69D48-73B3-47BB-8FFC-0B6B04D348EC}" presName="lineNode" presStyleLbl="alignAccFollowNode1" presStyleIdx="3" presStyleCnt="12"/>
      <dgm:spPr/>
    </dgm:pt>
    <dgm:pt modelId="{2B3CAE8C-0797-AE46-BF71-C847C311CEF7}" type="pres">
      <dgm:prSet presAssocID="{0FF69D48-73B3-47BB-8FFC-0B6B04D348EC}" presName="lineArrowNode" presStyleLbl="alignAccFollowNode1" presStyleIdx="4" presStyleCnt="12"/>
      <dgm:spPr/>
    </dgm:pt>
    <dgm:pt modelId="{DBA07435-9CF5-3645-BF72-034D88BB148E}" type="pres">
      <dgm:prSet presAssocID="{C8942551-D43C-4107-869E-D3E127B68E05}" presName="sibTransNodeCircle" presStyleLbl="alignNode1" presStyleIdx="1" presStyleCnt="4">
        <dgm:presLayoutVars>
          <dgm:chMax val="0"/>
          <dgm:bulletEnabled/>
        </dgm:presLayoutVars>
      </dgm:prSet>
      <dgm:spPr/>
    </dgm:pt>
    <dgm:pt modelId="{AAE34141-7ABD-5740-B243-358C4F199CE4}" type="pres">
      <dgm:prSet presAssocID="{C8942551-D43C-4107-869E-D3E127B68E05}" presName="spacerBetweenCircleAndCallout" presStyleCnt="0">
        <dgm:presLayoutVars/>
      </dgm:prSet>
      <dgm:spPr/>
    </dgm:pt>
    <dgm:pt modelId="{74719ADE-E6F7-B546-B494-E9F904325EAC}" type="pres">
      <dgm:prSet presAssocID="{0FF69D48-73B3-47BB-8FFC-0B6B04D348EC}" presName="nodeText" presStyleLbl="alignAccFollowNode1" presStyleIdx="5" presStyleCnt="12">
        <dgm:presLayoutVars>
          <dgm:bulletEnabled val="1"/>
        </dgm:presLayoutVars>
      </dgm:prSet>
      <dgm:spPr/>
    </dgm:pt>
    <dgm:pt modelId="{5A4E2C21-CD03-5B4B-B5DE-907FBD6B47BB}" type="pres">
      <dgm:prSet presAssocID="{C8942551-D43C-4107-869E-D3E127B68E05}" presName="sibTransComposite" presStyleCnt="0"/>
      <dgm:spPr/>
    </dgm:pt>
    <dgm:pt modelId="{0328BA7C-8CF6-F441-93EA-1B45C49CA044}" type="pres">
      <dgm:prSet presAssocID="{6D7EC5A8-8131-4107-8644-0A50A8C2EC78}" presName="compositeNode" presStyleCnt="0"/>
      <dgm:spPr/>
    </dgm:pt>
    <dgm:pt modelId="{CB0CE993-9266-9543-9EC7-C01D51655DA9}" type="pres">
      <dgm:prSet presAssocID="{6D7EC5A8-8131-4107-8644-0A50A8C2EC78}" presName="parTx" presStyleLbl="node1" presStyleIdx="0" presStyleCnt="0">
        <dgm:presLayoutVars>
          <dgm:chMax val="0"/>
          <dgm:chPref val="0"/>
          <dgm:bulletEnabled val="1"/>
        </dgm:presLayoutVars>
      </dgm:prSet>
      <dgm:spPr/>
    </dgm:pt>
    <dgm:pt modelId="{12B5627B-B23F-9F4F-9A59-7E14FB155EC8}" type="pres">
      <dgm:prSet presAssocID="{6D7EC5A8-8131-4107-8644-0A50A8C2EC78}" presName="parSh" presStyleCnt="0"/>
      <dgm:spPr/>
    </dgm:pt>
    <dgm:pt modelId="{4C9E64E5-9CB5-454E-B3FB-5E7097EA35F8}" type="pres">
      <dgm:prSet presAssocID="{6D7EC5A8-8131-4107-8644-0A50A8C2EC78}" presName="lineNode" presStyleLbl="alignAccFollowNode1" presStyleIdx="6" presStyleCnt="12"/>
      <dgm:spPr/>
    </dgm:pt>
    <dgm:pt modelId="{144106CD-E945-B248-9F7B-225262C66C17}" type="pres">
      <dgm:prSet presAssocID="{6D7EC5A8-8131-4107-8644-0A50A8C2EC78}" presName="lineArrowNode" presStyleLbl="alignAccFollowNode1" presStyleIdx="7" presStyleCnt="12"/>
      <dgm:spPr/>
    </dgm:pt>
    <dgm:pt modelId="{0A2B4660-AE90-054B-8907-D7FD3F07691E}" type="pres">
      <dgm:prSet presAssocID="{84034942-4BB2-495B-990C-D09AE64B3EED}" presName="sibTransNodeCircle" presStyleLbl="alignNode1" presStyleIdx="2" presStyleCnt="4">
        <dgm:presLayoutVars>
          <dgm:chMax val="0"/>
          <dgm:bulletEnabled/>
        </dgm:presLayoutVars>
      </dgm:prSet>
      <dgm:spPr/>
    </dgm:pt>
    <dgm:pt modelId="{B341EF42-762E-0D48-B50D-6A176B0072BF}" type="pres">
      <dgm:prSet presAssocID="{84034942-4BB2-495B-990C-D09AE64B3EED}" presName="spacerBetweenCircleAndCallout" presStyleCnt="0">
        <dgm:presLayoutVars/>
      </dgm:prSet>
      <dgm:spPr/>
    </dgm:pt>
    <dgm:pt modelId="{F18666FC-B698-B84A-8CEF-479B19381CB9}" type="pres">
      <dgm:prSet presAssocID="{6D7EC5A8-8131-4107-8644-0A50A8C2EC78}" presName="nodeText" presStyleLbl="alignAccFollowNode1" presStyleIdx="8" presStyleCnt="12">
        <dgm:presLayoutVars>
          <dgm:bulletEnabled val="1"/>
        </dgm:presLayoutVars>
      </dgm:prSet>
      <dgm:spPr/>
    </dgm:pt>
    <dgm:pt modelId="{165AA7B1-5DEF-D345-8CAC-1744F7B78797}" type="pres">
      <dgm:prSet presAssocID="{84034942-4BB2-495B-990C-D09AE64B3EED}" presName="sibTransComposite" presStyleCnt="0"/>
      <dgm:spPr/>
    </dgm:pt>
    <dgm:pt modelId="{6AF804C3-B695-164D-AE82-7C1B9E4C5C27}" type="pres">
      <dgm:prSet presAssocID="{D12ABF91-8C61-46B9-98EE-110545A272DA}" presName="compositeNode" presStyleCnt="0"/>
      <dgm:spPr/>
    </dgm:pt>
    <dgm:pt modelId="{8CC42E5E-1C6E-E44A-8BEC-1FC46B96F915}" type="pres">
      <dgm:prSet presAssocID="{D12ABF91-8C61-46B9-98EE-110545A272DA}" presName="parTx" presStyleLbl="node1" presStyleIdx="0" presStyleCnt="0">
        <dgm:presLayoutVars>
          <dgm:chMax val="0"/>
          <dgm:chPref val="0"/>
          <dgm:bulletEnabled val="1"/>
        </dgm:presLayoutVars>
      </dgm:prSet>
      <dgm:spPr/>
    </dgm:pt>
    <dgm:pt modelId="{706149E4-488F-084D-9B28-B00FFCC93B50}" type="pres">
      <dgm:prSet presAssocID="{D12ABF91-8C61-46B9-98EE-110545A272DA}" presName="parSh" presStyleCnt="0"/>
      <dgm:spPr/>
    </dgm:pt>
    <dgm:pt modelId="{7D30A1DA-9F32-684E-A945-5628B26D026C}" type="pres">
      <dgm:prSet presAssocID="{D12ABF91-8C61-46B9-98EE-110545A272DA}" presName="lineNode" presStyleLbl="alignAccFollowNode1" presStyleIdx="9" presStyleCnt="12"/>
      <dgm:spPr/>
    </dgm:pt>
    <dgm:pt modelId="{2467E734-712E-9745-993C-69727A941AAF}" type="pres">
      <dgm:prSet presAssocID="{D12ABF91-8C61-46B9-98EE-110545A272DA}" presName="lineArrowNode" presStyleLbl="alignAccFollowNode1" presStyleIdx="10" presStyleCnt="12"/>
      <dgm:spPr/>
    </dgm:pt>
    <dgm:pt modelId="{99DFB4A2-94CA-3844-8504-276A178D760F}" type="pres">
      <dgm:prSet presAssocID="{9ED34704-74CC-4F3C-A2B9-EA02423D268F}" presName="sibTransNodeCircle" presStyleLbl="alignNode1" presStyleIdx="3" presStyleCnt="4">
        <dgm:presLayoutVars>
          <dgm:chMax val="0"/>
          <dgm:bulletEnabled/>
        </dgm:presLayoutVars>
      </dgm:prSet>
      <dgm:spPr/>
    </dgm:pt>
    <dgm:pt modelId="{C381DD5A-6E81-524D-9DA2-0B7FD86330E5}" type="pres">
      <dgm:prSet presAssocID="{9ED34704-74CC-4F3C-A2B9-EA02423D268F}" presName="spacerBetweenCircleAndCallout" presStyleCnt="0">
        <dgm:presLayoutVars/>
      </dgm:prSet>
      <dgm:spPr/>
    </dgm:pt>
    <dgm:pt modelId="{7C820FC9-F9E3-744F-926F-F008C082060A}" type="pres">
      <dgm:prSet presAssocID="{D12ABF91-8C61-46B9-98EE-110545A272DA}" presName="nodeText" presStyleLbl="alignAccFollowNode1" presStyleIdx="11" presStyleCnt="12">
        <dgm:presLayoutVars>
          <dgm:bulletEnabled val="1"/>
        </dgm:presLayoutVars>
      </dgm:prSet>
      <dgm:spPr/>
    </dgm:pt>
  </dgm:ptLst>
  <dgm:cxnLst>
    <dgm:cxn modelId="{2A160400-D0DF-9140-9CFF-F840D7BF3275}" type="presOf" srcId="{96DFFE4D-F687-491E-81FA-EC54BF70A66C}" destId="{FA7C8795-6A70-8942-A6C2-35F2D27FFD36}" srcOrd="0" destOrd="0" presId="urn:microsoft.com/office/officeart/2016/7/layout/LinearArrowProcessNumbered"/>
    <dgm:cxn modelId="{AD96C727-D1B9-2C4A-83D5-BD245C30E132}" type="presOf" srcId="{F10AA6EE-3B1F-49A0-8149-8DDB406EEE03}" destId="{DE81A126-4CDD-7E41-B7B0-5E7CE160E704}" srcOrd="0" destOrd="0" presId="urn:microsoft.com/office/officeart/2016/7/layout/LinearArrowProcessNumbered"/>
    <dgm:cxn modelId="{9550EB39-FA98-9E49-B47E-65150C1D21D9}" type="presOf" srcId="{D12ABF91-8C61-46B9-98EE-110545A272DA}" destId="{7C820FC9-F9E3-744F-926F-F008C082060A}" srcOrd="0" destOrd="0" presId="urn:microsoft.com/office/officeart/2016/7/layout/LinearArrowProcessNumbered"/>
    <dgm:cxn modelId="{AC016690-A546-A347-9250-D1FB8C6D898C}" type="presOf" srcId="{6D7EC5A8-8131-4107-8644-0A50A8C2EC78}" destId="{F18666FC-B698-B84A-8CEF-479B19381CB9}" srcOrd="0" destOrd="0" presId="urn:microsoft.com/office/officeart/2016/7/layout/LinearArrowProcessNumbered"/>
    <dgm:cxn modelId="{091A7A97-6E64-4DDA-BE89-7B1D16A016C8}" srcId="{96DFFE4D-F687-491E-81FA-EC54BF70A66C}" destId="{0FF69D48-73B3-47BB-8FFC-0B6B04D348EC}" srcOrd="1" destOrd="0" parTransId="{D12C0C3B-615A-42BF-861B-D35895BD6C95}" sibTransId="{C8942551-D43C-4107-869E-D3E127B68E05}"/>
    <dgm:cxn modelId="{2123BBAC-9E92-7844-9BDB-F711DB58990A}" type="presOf" srcId="{9ED34704-74CC-4F3C-A2B9-EA02423D268F}" destId="{99DFB4A2-94CA-3844-8504-276A178D760F}" srcOrd="0" destOrd="0" presId="urn:microsoft.com/office/officeart/2016/7/layout/LinearArrowProcessNumbered"/>
    <dgm:cxn modelId="{CE3227AE-B642-4D7D-ACB9-EA601B0B9649}" srcId="{96DFFE4D-F687-491E-81FA-EC54BF70A66C}" destId="{6D5E5121-BDC4-477A-90A9-6F513D93F571}" srcOrd="0" destOrd="0" parTransId="{63F79086-1DFE-4FAE-B0E7-790E1765303C}" sibTransId="{F10AA6EE-3B1F-49A0-8149-8DDB406EEE03}"/>
    <dgm:cxn modelId="{4B8D5CBF-76ED-4175-B282-3B6CB9AB4321}" srcId="{96DFFE4D-F687-491E-81FA-EC54BF70A66C}" destId="{D12ABF91-8C61-46B9-98EE-110545A272DA}" srcOrd="3" destOrd="0" parTransId="{A231E331-8A08-4299-9293-B16891450F57}" sibTransId="{9ED34704-74CC-4F3C-A2B9-EA02423D268F}"/>
    <dgm:cxn modelId="{5ECFFBD9-5811-4C97-BC82-AA27451C0929}" srcId="{96DFFE4D-F687-491E-81FA-EC54BF70A66C}" destId="{6D7EC5A8-8131-4107-8644-0A50A8C2EC78}" srcOrd="2" destOrd="0" parTransId="{9D3D0737-8698-4885-A9C1-7856C481ED33}" sibTransId="{84034942-4BB2-495B-990C-D09AE64B3EED}"/>
    <dgm:cxn modelId="{E126F1E0-C1E0-254C-A86E-912FE8EB450C}" type="presOf" srcId="{84034942-4BB2-495B-990C-D09AE64B3EED}" destId="{0A2B4660-AE90-054B-8907-D7FD3F07691E}" srcOrd="0" destOrd="0" presId="urn:microsoft.com/office/officeart/2016/7/layout/LinearArrowProcessNumbered"/>
    <dgm:cxn modelId="{C29C9AE5-D3FA-9C46-82DF-6B24105D4F08}" type="presOf" srcId="{6D5E5121-BDC4-477A-90A9-6F513D93F571}" destId="{FE18327B-581F-AD47-AA82-B8508B06773F}" srcOrd="0" destOrd="0" presId="urn:microsoft.com/office/officeart/2016/7/layout/LinearArrowProcessNumbered"/>
    <dgm:cxn modelId="{EFEB86F1-B36D-BC41-9B40-DAFA2F38029C}" type="presOf" srcId="{C8942551-D43C-4107-869E-D3E127B68E05}" destId="{DBA07435-9CF5-3645-BF72-034D88BB148E}" srcOrd="0" destOrd="0" presId="urn:microsoft.com/office/officeart/2016/7/layout/LinearArrowProcessNumbered"/>
    <dgm:cxn modelId="{863AC2FF-1369-0344-809B-F793CFBB8CA5}" type="presOf" srcId="{0FF69D48-73B3-47BB-8FFC-0B6B04D348EC}" destId="{74719ADE-E6F7-B546-B494-E9F904325EAC}" srcOrd="0" destOrd="0" presId="urn:microsoft.com/office/officeart/2016/7/layout/LinearArrowProcessNumbered"/>
    <dgm:cxn modelId="{300D9D92-6409-6546-9047-BD7A5BE5E640}" type="presParOf" srcId="{FA7C8795-6A70-8942-A6C2-35F2D27FFD36}" destId="{25B4A0EF-45AD-8349-9A9B-251E3DC726FF}" srcOrd="0" destOrd="0" presId="urn:microsoft.com/office/officeart/2016/7/layout/LinearArrowProcessNumbered"/>
    <dgm:cxn modelId="{900CDEA7-88FE-C747-9A69-E20D0006C2B6}" type="presParOf" srcId="{25B4A0EF-45AD-8349-9A9B-251E3DC726FF}" destId="{62DFF0B4-A1AA-5649-843D-2A52BA4EB568}" srcOrd="0" destOrd="0" presId="urn:microsoft.com/office/officeart/2016/7/layout/LinearArrowProcessNumbered"/>
    <dgm:cxn modelId="{4D909A8B-4D4F-C44B-B78E-50DB5CC40C3D}" type="presParOf" srcId="{25B4A0EF-45AD-8349-9A9B-251E3DC726FF}" destId="{BCB0CBA8-31D7-F443-BB29-B93C75E93FC0}" srcOrd="1" destOrd="0" presId="urn:microsoft.com/office/officeart/2016/7/layout/LinearArrowProcessNumbered"/>
    <dgm:cxn modelId="{370406D5-EA02-1744-86C8-488E3D763C11}" type="presParOf" srcId="{BCB0CBA8-31D7-F443-BB29-B93C75E93FC0}" destId="{0E43DF97-43A3-C34E-8CEA-599C42D22913}" srcOrd="0" destOrd="0" presId="urn:microsoft.com/office/officeart/2016/7/layout/LinearArrowProcessNumbered"/>
    <dgm:cxn modelId="{24147935-568B-BE49-BB2D-3871E655A693}" type="presParOf" srcId="{BCB0CBA8-31D7-F443-BB29-B93C75E93FC0}" destId="{C2EB1F9B-8AD9-8746-BC20-5668182D8B8E}" srcOrd="1" destOrd="0" presId="urn:microsoft.com/office/officeart/2016/7/layout/LinearArrowProcessNumbered"/>
    <dgm:cxn modelId="{C516F5C9-0E4E-A847-98C0-2B98E15A3B01}" type="presParOf" srcId="{BCB0CBA8-31D7-F443-BB29-B93C75E93FC0}" destId="{DE81A126-4CDD-7E41-B7B0-5E7CE160E704}" srcOrd="2" destOrd="0" presId="urn:microsoft.com/office/officeart/2016/7/layout/LinearArrowProcessNumbered"/>
    <dgm:cxn modelId="{F2895C60-0FC0-2A40-8210-6D233E8007BA}" type="presParOf" srcId="{BCB0CBA8-31D7-F443-BB29-B93C75E93FC0}" destId="{B08AB271-346A-D849-9FD2-A90404A91D03}" srcOrd="3" destOrd="0" presId="urn:microsoft.com/office/officeart/2016/7/layout/LinearArrowProcessNumbered"/>
    <dgm:cxn modelId="{4272071A-81C6-A240-ADE0-745132CE6F5A}" type="presParOf" srcId="{25B4A0EF-45AD-8349-9A9B-251E3DC726FF}" destId="{FE18327B-581F-AD47-AA82-B8508B06773F}" srcOrd="2" destOrd="0" presId="urn:microsoft.com/office/officeart/2016/7/layout/LinearArrowProcessNumbered"/>
    <dgm:cxn modelId="{D02A1889-4D50-8943-AB6B-91BFEEAF7DDD}" type="presParOf" srcId="{FA7C8795-6A70-8942-A6C2-35F2D27FFD36}" destId="{892781BF-2E9C-8D45-9072-0E712D1E5CEB}" srcOrd="1" destOrd="0" presId="urn:microsoft.com/office/officeart/2016/7/layout/LinearArrowProcessNumbered"/>
    <dgm:cxn modelId="{659D5814-3591-6B41-A2FB-4643CA29D743}" type="presParOf" srcId="{FA7C8795-6A70-8942-A6C2-35F2D27FFD36}" destId="{0BAB33CC-0931-6145-AC60-82AE5224C66A}" srcOrd="2" destOrd="0" presId="urn:microsoft.com/office/officeart/2016/7/layout/LinearArrowProcessNumbered"/>
    <dgm:cxn modelId="{0F3265BE-22A5-C84E-AA89-E15AE7B614F9}" type="presParOf" srcId="{0BAB33CC-0931-6145-AC60-82AE5224C66A}" destId="{3AFD036F-CE5A-B44D-9B35-8EA8F4E2DEFE}" srcOrd="0" destOrd="0" presId="urn:microsoft.com/office/officeart/2016/7/layout/LinearArrowProcessNumbered"/>
    <dgm:cxn modelId="{2AC42D90-01AE-FD43-AA07-87C3AC9662FF}" type="presParOf" srcId="{0BAB33CC-0931-6145-AC60-82AE5224C66A}" destId="{2D0FDB06-43AC-5043-B015-5381B091A6F7}" srcOrd="1" destOrd="0" presId="urn:microsoft.com/office/officeart/2016/7/layout/LinearArrowProcessNumbered"/>
    <dgm:cxn modelId="{71F6DA34-C2D8-F545-96A1-178BFE6048F8}" type="presParOf" srcId="{2D0FDB06-43AC-5043-B015-5381B091A6F7}" destId="{EF037D8A-D678-A644-AB25-63508F78B076}" srcOrd="0" destOrd="0" presId="urn:microsoft.com/office/officeart/2016/7/layout/LinearArrowProcessNumbered"/>
    <dgm:cxn modelId="{462C7610-EF3B-8E4A-BA36-ACB14A31194A}" type="presParOf" srcId="{2D0FDB06-43AC-5043-B015-5381B091A6F7}" destId="{2B3CAE8C-0797-AE46-BF71-C847C311CEF7}" srcOrd="1" destOrd="0" presId="urn:microsoft.com/office/officeart/2016/7/layout/LinearArrowProcessNumbered"/>
    <dgm:cxn modelId="{B433568D-FBB4-5545-8585-645B20DC8EF2}" type="presParOf" srcId="{2D0FDB06-43AC-5043-B015-5381B091A6F7}" destId="{DBA07435-9CF5-3645-BF72-034D88BB148E}" srcOrd="2" destOrd="0" presId="urn:microsoft.com/office/officeart/2016/7/layout/LinearArrowProcessNumbered"/>
    <dgm:cxn modelId="{11A86A33-C303-5241-9895-0234FA55EBCD}" type="presParOf" srcId="{2D0FDB06-43AC-5043-B015-5381B091A6F7}" destId="{AAE34141-7ABD-5740-B243-358C4F199CE4}" srcOrd="3" destOrd="0" presId="urn:microsoft.com/office/officeart/2016/7/layout/LinearArrowProcessNumbered"/>
    <dgm:cxn modelId="{53F4CA14-83EE-2040-876B-4C7411CA37EA}" type="presParOf" srcId="{0BAB33CC-0931-6145-AC60-82AE5224C66A}" destId="{74719ADE-E6F7-B546-B494-E9F904325EAC}" srcOrd="2" destOrd="0" presId="urn:microsoft.com/office/officeart/2016/7/layout/LinearArrowProcessNumbered"/>
    <dgm:cxn modelId="{C22F3D4C-2D8E-5446-A5F3-41B6FBBBECD7}" type="presParOf" srcId="{FA7C8795-6A70-8942-A6C2-35F2D27FFD36}" destId="{5A4E2C21-CD03-5B4B-B5DE-907FBD6B47BB}" srcOrd="3" destOrd="0" presId="urn:microsoft.com/office/officeart/2016/7/layout/LinearArrowProcessNumbered"/>
    <dgm:cxn modelId="{35A7FC28-6828-724E-90D9-5A4CC5EFE890}" type="presParOf" srcId="{FA7C8795-6A70-8942-A6C2-35F2D27FFD36}" destId="{0328BA7C-8CF6-F441-93EA-1B45C49CA044}" srcOrd="4" destOrd="0" presId="urn:microsoft.com/office/officeart/2016/7/layout/LinearArrowProcessNumbered"/>
    <dgm:cxn modelId="{1B1C802E-54AC-5447-B983-BADC9856CF3A}" type="presParOf" srcId="{0328BA7C-8CF6-F441-93EA-1B45C49CA044}" destId="{CB0CE993-9266-9543-9EC7-C01D51655DA9}" srcOrd="0" destOrd="0" presId="urn:microsoft.com/office/officeart/2016/7/layout/LinearArrowProcessNumbered"/>
    <dgm:cxn modelId="{80B00ED1-80FB-AA4E-828F-B9D4B6D879E3}" type="presParOf" srcId="{0328BA7C-8CF6-F441-93EA-1B45C49CA044}" destId="{12B5627B-B23F-9F4F-9A59-7E14FB155EC8}" srcOrd="1" destOrd="0" presId="urn:microsoft.com/office/officeart/2016/7/layout/LinearArrowProcessNumbered"/>
    <dgm:cxn modelId="{66A903B0-23C0-6E41-B27C-6BEC5EB7D0F5}" type="presParOf" srcId="{12B5627B-B23F-9F4F-9A59-7E14FB155EC8}" destId="{4C9E64E5-9CB5-454E-B3FB-5E7097EA35F8}" srcOrd="0" destOrd="0" presId="urn:microsoft.com/office/officeart/2016/7/layout/LinearArrowProcessNumbered"/>
    <dgm:cxn modelId="{782B017D-0995-0F4A-B092-65FCADE24D0E}" type="presParOf" srcId="{12B5627B-B23F-9F4F-9A59-7E14FB155EC8}" destId="{144106CD-E945-B248-9F7B-225262C66C17}" srcOrd="1" destOrd="0" presId="urn:microsoft.com/office/officeart/2016/7/layout/LinearArrowProcessNumbered"/>
    <dgm:cxn modelId="{33D765E7-1BF0-8140-B0F2-BD49D0B3F9A9}" type="presParOf" srcId="{12B5627B-B23F-9F4F-9A59-7E14FB155EC8}" destId="{0A2B4660-AE90-054B-8907-D7FD3F07691E}" srcOrd="2" destOrd="0" presId="urn:microsoft.com/office/officeart/2016/7/layout/LinearArrowProcessNumbered"/>
    <dgm:cxn modelId="{1ED09A45-584B-F24D-9437-9F4819581D3E}" type="presParOf" srcId="{12B5627B-B23F-9F4F-9A59-7E14FB155EC8}" destId="{B341EF42-762E-0D48-B50D-6A176B0072BF}" srcOrd="3" destOrd="0" presId="urn:microsoft.com/office/officeart/2016/7/layout/LinearArrowProcessNumbered"/>
    <dgm:cxn modelId="{1E148399-30F5-F14C-BF9A-F69E3BD37622}" type="presParOf" srcId="{0328BA7C-8CF6-F441-93EA-1B45C49CA044}" destId="{F18666FC-B698-B84A-8CEF-479B19381CB9}" srcOrd="2" destOrd="0" presId="urn:microsoft.com/office/officeart/2016/7/layout/LinearArrowProcessNumbered"/>
    <dgm:cxn modelId="{B99F4AE0-AC6D-5347-A3D6-1F0FEEA1823E}" type="presParOf" srcId="{FA7C8795-6A70-8942-A6C2-35F2D27FFD36}" destId="{165AA7B1-5DEF-D345-8CAC-1744F7B78797}" srcOrd="5" destOrd="0" presId="urn:microsoft.com/office/officeart/2016/7/layout/LinearArrowProcessNumbered"/>
    <dgm:cxn modelId="{13877D20-7AD3-8E4C-BEB7-837F41783030}" type="presParOf" srcId="{FA7C8795-6A70-8942-A6C2-35F2D27FFD36}" destId="{6AF804C3-B695-164D-AE82-7C1B9E4C5C27}" srcOrd="6" destOrd="0" presId="urn:microsoft.com/office/officeart/2016/7/layout/LinearArrowProcessNumbered"/>
    <dgm:cxn modelId="{81EE408A-4F35-4B4B-96F1-AEAD8621DA03}" type="presParOf" srcId="{6AF804C3-B695-164D-AE82-7C1B9E4C5C27}" destId="{8CC42E5E-1C6E-E44A-8BEC-1FC46B96F915}" srcOrd="0" destOrd="0" presId="urn:microsoft.com/office/officeart/2016/7/layout/LinearArrowProcessNumbered"/>
    <dgm:cxn modelId="{29CF177A-7ECB-BF49-B3C2-87ECC14BC61F}" type="presParOf" srcId="{6AF804C3-B695-164D-AE82-7C1B9E4C5C27}" destId="{706149E4-488F-084D-9B28-B00FFCC93B50}" srcOrd="1" destOrd="0" presId="urn:microsoft.com/office/officeart/2016/7/layout/LinearArrowProcessNumbered"/>
    <dgm:cxn modelId="{DB0DA0F9-489D-DB48-8E32-D009ABC45815}" type="presParOf" srcId="{706149E4-488F-084D-9B28-B00FFCC93B50}" destId="{7D30A1DA-9F32-684E-A945-5628B26D026C}" srcOrd="0" destOrd="0" presId="urn:microsoft.com/office/officeart/2016/7/layout/LinearArrowProcessNumbered"/>
    <dgm:cxn modelId="{A8629B21-E491-CC4A-A64C-6D9788EE9F0D}" type="presParOf" srcId="{706149E4-488F-084D-9B28-B00FFCC93B50}" destId="{2467E734-712E-9745-993C-69727A941AAF}" srcOrd="1" destOrd="0" presId="urn:microsoft.com/office/officeart/2016/7/layout/LinearArrowProcessNumbered"/>
    <dgm:cxn modelId="{CACBEAF1-5625-F64B-A542-F4FCD9E105CC}" type="presParOf" srcId="{706149E4-488F-084D-9B28-B00FFCC93B50}" destId="{99DFB4A2-94CA-3844-8504-276A178D760F}" srcOrd="2" destOrd="0" presId="urn:microsoft.com/office/officeart/2016/7/layout/LinearArrowProcessNumbered"/>
    <dgm:cxn modelId="{89D56A30-EECE-B743-B74C-488843D1BC99}" type="presParOf" srcId="{706149E4-488F-084D-9B28-B00FFCC93B50}" destId="{C381DD5A-6E81-524D-9DA2-0B7FD86330E5}" srcOrd="3" destOrd="0" presId="urn:microsoft.com/office/officeart/2016/7/layout/LinearArrowProcessNumbered"/>
    <dgm:cxn modelId="{8894CCF5-1C83-E442-91FC-CA437EDAEB35}" type="presParOf" srcId="{6AF804C3-B695-164D-AE82-7C1B9E4C5C27}" destId="{7C820FC9-F9E3-744F-926F-F008C082060A}"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AE5AFE-FF17-453A-A642-EF9617AFDD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86CD9B-6190-4569-B203-C60904898350}">
      <dgm:prSet/>
      <dgm:spPr/>
      <dgm:t>
        <a:bodyPr/>
        <a:lstStyle/>
        <a:p>
          <a:r>
            <a:rPr lang="en-US" b="0" i="0" baseline="0" dirty="0"/>
            <a:t>Prepare for, run, and follow up on IEP meetings as a team.</a:t>
          </a:r>
          <a:endParaRPr lang="en-US" dirty="0"/>
        </a:p>
      </dgm:t>
    </dgm:pt>
    <dgm:pt modelId="{76A02FF8-CE35-4296-91B7-7756EDCF2C03}" type="parTrans" cxnId="{7F3D063C-5155-4F12-9797-E9150B24B657}">
      <dgm:prSet/>
      <dgm:spPr/>
      <dgm:t>
        <a:bodyPr/>
        <a:lstStyle/>
        <a:p>
          <a:endParaRPr lang="en-US"/>
        </a:p>
      </dgm:t>
    </dgm:pt>
    <dgm:pt modelId="{30FE99B4-24C7-4DEC-9693-97E4A7E7AE4D}" type="sibTrans" cxnId="{7F3D063C-5155-4F12-9797-E9150B24B657}">
      <dgm:prSet/>
      <dgm:spPr/>
      <dgm:t>
        <a:bodyPr/>
        <a:lstStyle/>
        <a:p>
          <a:endParaRPr lang="en-US"/>
        </a:p>
      </dgm:t>
    </dgm:pt>
    <dgm:pt modelId="{D175B318-A334-49DC-AAB7-F83896417EBA}">
      <dgm:prSet/>
      <dgm:spPr/>
      <dgm:t>
        <a:bodyPr/>
        <a:lstStyle/>
        <a:p>
          <a:r>
            <a:rPr lang="en-US" b="0" i="0" baseline="0" dirty="0"/>
            <a:t>Use checklists and norms to guide smooth facilitation throughout the IEP process (before, during, and after the meeting).</a:t>
          </a:r>
          <a:endParaRPr lang="en-US" dirty="0"/>
        </a:p>
      </dgm:t>
    </dgm:pt>
    <dgm:pt modelId="{21EBA29D-23E0-4CC9-8DD6-11C79947B856}" type="parTrans" cxnId="{B3B95404-509D-4FF0-A05B-071857D8C524}">
      <dgm:prSet/>
      <dgm:spPr/>
      <dgm:t>
        <a:bodyPr/>
        <a:lstStyle/>
        <a:p>
          <a:endParaRPr lang="en-US"/>
        </a:p>
      </dgm:t>
    </dgm:pt>
    <dgm:pt modelId="{D48144AF-23F2-4611-B4CA-3624C2E00F7B}" type="sibTrans" cxnId="{B3B95404-509D-4FF0-A05B-071857D8C524}">
      <dgm:prSet/>
      <dgm:spPr/>
      <dgm:t>
        <a:bodyPr/>
        <a:lstStyle/>
        <a:p>
          <a:endParaRPr lang="en-US"/>
        </a:p>
      </dgm:t>
    </dgm:pt>
    <dgm:pt modelId="{169A8C6F-BD10-45BA-8456-D9BA466E6EB9}">
      <dgm:prSet/>
      <dgm:spPr/>
      <dgm:t>
        <a:bodyPr/>
        <a:lstStyle/>
        <a:p>
          <a:r>
            <a:rPr lang="en-US" b="0" i="0" baseline="0" dirty="0"/>
            <a:t>Practice creating an agenda and meeting norms for an IEP meeting.</a:t>
          </a:r>
          <a:endParaRPr lang="en-US" dirty="0"/>
        </a:p>
      </dgm:t>
    </dgm:pt>
    <dgm:pt modelId="{7272C25C-A15B-4490-A0AB-BF24E1578C88}" type="parTrans" cxnId="{722C10C1-4AB9-4DE9-A3EB-816B48E086C4}">
      <dgm:prSet/>
      <dgm:spPr/>
      <dgm:t>
        <a:bodyPr/>
        <a:lstStyle/>
        <a:p>
          <a:endParaRPr lang="en-US"/>
        </a:p>
      </dgm:t>
    </dgm:pt>
    <dgm:pt modelId="{9196B169-55AA-4EAE-9E37-C8CD724572E0}" type="sibTrans" cxnId="{722C10C1-4AB9-4DE9-A3EB-816B48E086C4}">
      <dgm:prSet/>
      <dgm:spPr/>
      <dgm:t>
        <a:bodyPr/>
        <a:lstStyle/>
        <a:p>
          <a:endParaRPr lang="en-US"/>
        </a:p>
      </dgm:t>
    </dgm:pt>
    <dgm:pt modelId="{2173D124-18DD-4780-82B3-C2C9194A1E98}" type="pres">
      <dgm:prSet presAssocID="{2DAE5AFE-FF17-453A-A642-EF9617AFDD49}" presName="root" presStyleCnt="0">
        <dgm:presLayoutVars>
          <dgm:dir/>
          <dgm:resizeHandles val="exact"/>
        </dgm:presLayoutVars>
      </dgm:prSet>
      <dgm:spPr/>
    </dgm:pt>
    <dgm:pt modelId="{2E2D9B29-2D50-495F-943F-EA26CA8B8830}" type="pres">
      <dgm:prSet presAssocID="{B186CD9B-6190-4569-B203-C60904898350}" presName="compNode" presStyleCnt="0"/>
      <dgm:spPr/>
    </dgm:pt>
    <dgm:pt modelId="{8E0EC762-1C8E-4EBF-BBC5-A0369FED4C77}" type="pres">
      <dgm:prSet presAssocID="{B186CD9B-6190-4569-B203-C60904898350}" presName="bgRect" presStyleLbl="bgShp" presStyleIdx="0" presStyleCnt="3"/>
      <dgm:spPr/>
    </dgm:pt>
    <dgm:pt modelId="{62F86F21-2596-40EE-85FC-8FBF6EF66329}" type="pres">
      <dgm:prSet presAssocID="{B186CD9B-6190-4569-B203-C609048983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2A8C8F1-5B5F-4168-A058-F0E441F6ABFF}" type="pres">
      <dgm:prSet presAssocID="{B186CD9B-6190-4569-B203-C60904898350}" presName="spaceRect" presStyleCnt="0"/>
      <dgm:spPr/>
    </dgm:pt>
    <dgm:pt modelId="{6B1BC254-ADF4-401D-9B0F-EA066E158111}" type="pres">
      <dgm:prSet presAssocID="{B186CD9B-6190-4569-B203-C60904898350}" presName="parTx" presStyleLbl="revTx" presStyleIdx="0" presStyleCnt="3">
        <dgm:presLayoutVars>
          <dgm:chMax val="0"/>
          <dgm:chPref val="0"/>
        </dgm:presLayoutVars>
      </dgm:prSet>
      <dgm:spPr/>
    </dgm:pt>
    <dgm:pt modelId="{3CD32AA1-AF1D-498E-A3F8-B60318C71DD4}" type="pres">
      <dgm:prSet presAssocID="{30FE99B4-24C7-4DEC-9693-97E4A7E7AE4D}" presName="sibTrans" presStyleCnt="0"/>
      <dgm:spPr/>
    </dgm:pt>
    <dgm:pt modelId="{9D07F4E7-F48D-4E51-ACC2-6BD2AFAAB98F}" type="pres">
      <dgm:prSet presAssocID="{D175B318-A334-49DC-AAB7-F83896417EBA}" presName="compNode" presStyleCnt="0"/>
      <dgm:spPr/>
    </dgm:pt>
    <dgm:pt modelId="{D201DCA8-E27F-4D72-B821-273D9D8260DF}" type="pres">
      <dgm:prSet presAssocID="{D175B318-A334-49DC-AAB7-F83896417EBA}" presName="bgRect" presStyleLbl="bgShp" presStyleIdx="1" presStyleCnt="3"/>
      <dgm:spPr/>
    </dgm:pt>
    <dgm:pt modelId="{17061087-FBC1-4549-A6D0-96253EFB61DF}" type="pres">
      <dgm:prSet presAssocID="{D175B318-A334-49DC-AAB7-F83896417E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68912E47-1803-4321-8F3A-4A939F46FA91}" type="pres">
      <dgm:prSet presAssocID="{D175B318-A334-49DC-AAB7-F83896417EBA}" presName="spaceRect" presStyleCnt="0"/>
      <dgm:spPr/>
    </dgm:pt>
    <dgm:pt modelId="{9EB62124-BBD5-4030-99ED-0465087456EC}" type="pres">
      <dgm:prSet presAssocID="{D175B318-A334-49DC-AAB7-F83896417EBA}" presName="parTx" presStyleLbl="revTx" presStyleIdx="1" presStyleCnt="3">
        <dgm:presLayoutVars>
          <dgm:chMax val="0"/>
          <dgm:chPref val="0"/>
        </dgm:presLayoutVars>
      </dgm:prSet>
      <dgm:spPr/>
    </dgm:pt>
    <dgm:pt modelId="{4E3E0A87-42FA-49D6-9923-AF0D266616DA}" type="pres">
      <dgm:prSet presAssocID="{D48144AF-23F2-4611-B4CA-3624C2E00F7B}" presName="sibTrans" presStyleCnt="0"/>
      <dgm:spPr/>
    </dgm:pt>
    <dgm:pt modelId="{91714E92-7308-47E9-A763-A9E8212FAD8F}" type="pres">
      <dgm:prSet presAssocID="{169A8C6F-BD10-45BA-8456-D9BA466E6EB9}" presName="compNode" presStyleCnt="0"/>
      <dgm:spPr/>
    </dgm:pt>
    <dgm:pt modelId="{7692AA4E-94BE-41E6-933B-C2E3C1FCA8EC}" type="pres">
      <dgm:prSet presAssocID="{169A8C6F-BD10-45BA-8456-D9BA466E6EB9}" presName="bgRect" presStyleLbl="bgShp" presStyleIdx="2" presStyleCnt="3"/>
      <dgm:spPr/>
    </dgm:pt>
    <dgm:pt modelId="{5DF6EA0C-C9B5-45B2-827F-3B5B30DCD5DB}" type="pres">
      <dgm:prSet presAssocID="{169A8C6F-BD10-45BA-8456-D9BA466E6E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E633214-5133-48ED-BFB1-1C411EBDB113}" type="pres">
      <dgm:prSet presAssocID="{169A8C6F-BD10-45BA-8456-D9BA466E6EB9}" presName="spaceRect" presStyleCnt="0"/>
      <dgm:spPr/>
    </dgm:pt>
    <dgm:pt modelId="{3A185E3A-E948-4712-ADC9-B3E5BE579BA3}" type="pres">
      <dgm:prSet presAssocID="{169A8C6F-BD10-45BA-8456-D9BA466E6EB9}" presName="parTx" presStyleLbl="revTx" presStyleIdx="2" presStyleCnt="3">
        <dgm:presLayoutVars>
          <dgm:chMax val="0"/>
          <dgm:chPref val="0"/>
        </dgm:presLayoutVars>
      </dgm:prSet>
      <dgm:spPr/>
    </dgm:pt>
  </dgm:ptLst>
  <dgm:cxnLst>
    <dgm:cxn modelId="{B3B95404-509D-4FF0-A05B-071857D8C524}" srcId="{2DAE5AFE-FF17-453A-A642-EF9617AFDD49}" destId="{D175B318-A334-49DC-AAB7-F83896417EBA}" srcOrd="1" destOrd="0" parTransId="{21EBA29D-23E0-4CC9-8DD6-11C79947B856}" sibTransId="{D48144AF-23F2-4611-B4CA-3624C2E00F7B}"/>
    <dgm:cxn modelId="{98AC202C-290A-4355-A77D-6E71A9FDD08D}" type="presOf" srcId="{B186CD9B-6190-4569-B203-C60904898350}" destId="{6B1BC254-ADF4-401D-9B0F-EA066E158111}" srcOrd="0" destOrd="0" presId="urn:microsoft.com/office/officeart/2018/2/layout/IconVerticalSolidList"/>
    <dgm:cxn modelId="{7F3D063C-5155-4F12-9797-E9150B24B657}" srcId="{2DAE5AFE-FF17-453A-A642-EF9617AFDD49}" destId="{B186CD9B-6190-4569-B203-C60904898350}" srcOrd="0" destOrd="0" parTransId="{76A02FF8-CE35-4296-91B7-7756EDCF2C03}" sibTransId="{30FE99B4-24C7-4DEC-9693-97E4A7E7AE4D}"/>
    <dgm:cxn modelId="{7C20C988-2860-4D8A-ACD0-456CD89135BF}" type="presOf" srcId="{2DAE5AFE-FF17-453A-A642-EF9617AFDD49}" destId="{2173D124-18DD-4780-82B3-C2C9194A1E98}" srcOrd="0" destOrd="0" presId="urn:microsoft.com/office/officeart/2018/2/layout/IconVerticalSolidList"/>
    <dgm:cxn modelId="{37A39DB1-8576-47C7-9464-66FCF66E4799}" type="presOf" srcId="{D175B318-A334-49DC-AAB7-F83896417EBA}" destId="{9EB62124-BBD5-4030-99ED-0465087456EC}" srcOrd="0" destOrd="0" presId="urn:microsoft.com/office/officeart/2018/2/layout/IconVerticalSolidList"/>
    <dgm:cxn modelId="{722C10C1-4AB9-4DE9-A3EB-816B48E086C4}" srcId="{2DAE5AFE-FF17-453A-A642-EF9617AFDD49}" destId="{169A8C6F-BD10-45BA-8456-D9BA466E6EB9}" srcOrd="2" destOrd="0" parTransId="{7272C25C-A15B-4490-A0AB-BF24E1578C88}" sibTransId="{9196B169-55AA-4EAE-9E37-C8CD724572E0}"/>
    <dgm:cxn modelId="{469A48DE-C6EA-439C-9B5F-CDB4C598B432}" type="presOf" srcId="{169A8C6F-BD10-45BA-8456-D9BA466E6EB9}" destId="{3A185E3A-E948-4712-ADC9-B3E5BE579BA3}" srcOrd="0" destOrd="0" presId="urn:microsoft.com/office/officeart/2018/2/layout/IconVerticalSolidList"/>
    <dgm:cxn modelId="{C6D14768-D3C7-4522-8204-DBBDBF59AF51}" type="presParOf" srcId="{2173D124-18DD-4780-82B3-C2C9194A1E98}" destId="{2E2D9B29-2D50-495F-943F-EA26CA8B8830}" srcOrd="0" destOrd="0" presId="urn:microsoft.com/office/officeart/2018/2/layout/IconVerticalSolidList"/>
    <dgm:cxn modelId="{E2D00CDA-8915-49B2-A6D4-DDE08B7902B6}" type="presParOf" srcId="{2E2D9B29-2D50-495F-943F-EA26CA8B8830}" destId="{8E0EC762-1C8E-4EBF-BBC5-A0369FED4C77}" srcOrd="0" destOrd="0" presId="urn:microsoft.com/office/officeart/2018/2/layout/IconVerticalSolidList"/>
    <dgm:cxn modelId="{79BEA1D1-ABC1-4A59-A058-2A05C53806E5}" type="presParOf" srcId="{2E2D9B29-2D50-495F-943F-EA26CA8B8830}" destId="{62F86F21-2596-40EE-85FC-8FBF6EF66329}" srcOrd="1" destOrd="0" presId="urn:microsoft.com/office/officeart/2018/2/layout/IconVerticalSolidList"/>
    <dgm:cxn modelId="{F2C1C140-8CED-4D58-9B1D-5968255FF439}" type="presParOf" srcId="{2E2D9B29-2D50-495F-943F-EA26CA8B8830}" destId="{12A8C8F1-5B5F-4168-A058-F0E441F6ABFF}" srcOrd="2" destOrd="0" presId="urn:microsoft.com/office/officeart/2018/2/layout/IconVerticalSolidList"/>
    <dgm:cxn modelId="{B8719853-BCA1-48CF-B4F3-45361772272E}" type="presParOf" srcId="{2E2D9B29-2D50-495F-943F-EA26CA8B8830}" destId="{6B1BC254-ADF4-401D-9B0F-EA066E158111}" srcOrd="3" destOrd="0" presId="urn:microsoft.com/office/officeart/2018/2/layout/IconVerticalSolidList"/>
    <dgm:cxn modelId="{07B93A94-FE52-47E8-B4AF-A6FC367A1370}" type="presParOf" srcId="{2173D124-18DD-4780-82B3-C2C9194A1E98}" destId="{3CD32AA1-AF1D-498E-A3F8-B60318C71DD4}" srcOrd="1" destOrd="0" presId="urn:microsoft.com/office/officeart/2018/2/layout/IconVerticalSolidList"/>
    <dgm:cxn modelId="{A9074A12-E5B2-4716-8D71-B5BE66DE120B}" type="presParOf" srcId="{2173D124-18DD-4780-82B3-C2C9194A1E98}" destId="{9D07F4E7-F48D-4E51-ACC2-6BD2AFAAB98F}" srcOrd="2" destOrd="0" presId="urn:microsoft.com/office/officeart/2018/2/layout/IconVerticalSolidList"/>
    <dgm:cxn modelId="{27692935-E912-4B1D-B3B7-06EC3205D519}" type="presParOf" srcId="{9D07F4E7-F48D-4E51-ACC2-6BD2AFAAB98F}" destId="{D201DCA8-E27F-4D72-B821-273D9D8260DF}" srcOrd="0" destOrd="0" presId="urn:microsoft.com/office/officeart/2018/2/layout/IconVerticalSolidList"/>
    <dgm:cxn modelId="{1A79D470-48D8-4482-9E36-710031D95838}" type="presParOf" srcId="{9D07F4E7-F48D-4E51-ACC2-6BD2AFAAB98F}" destId="{17061087-FBC1-4549-A6D0-96253EFB61DF}" srcOrd="1" destOrd="0" presId="urn:microsoft.com/office/officeart/2018/2/layout/IconVerticalSolidList"/>
    <dgm:cxn modelId="{BA6AE6B5-6E4F-4EC8-91CC-1AD76290155A}" type="presParOf" srcId="{9D07F4E7-F48D-4E51-ACC2-6BD2AFAAB98F}" destId="{68912E47-1803-4321-8F3A-4A939F46FA91}" srcOrd="2" destOrd="0" presId="urn:microsoft.com/office/officeart/2018/2/layout/IconVerticalSolidList"/>
    <dgm:cxn modelId="{0E57071C-03FC-4C42-95A5-274F1D81DA12}" type="presParOf" srcId="{9D07F4E7-F48D-4E51-ACC2-6BD2AFAAB98F}" destId="{9EB62124-BBD5-4030-99ED-0465087456EC}" srcOrd="3" destOrd="0" presId="urn:microsoft.com/office/officeart/2018/2/layout/IconVerticalSolidList"/>
    <dgm:cxn modelId="{CE9CDC8B-7A28-43E4-8838-11A79567E58C}" type="presParOf" srcId="{2173D124-18DD-4780-82B3-C2C9194A1E98}" destId="{4E3E0A87-42FA-49D6-9923-AF0D266616DA}" srcOrd="3" destOrd="0" presId="urn:microsoft.com/office/officeart/2018/2/layout/IconVerticalSolidList"/>
    <dgm:cxn modelId="{D2936A90-1473-4F73-BA9C-3973B33B4A8F}" type="presParOf" srcId="{2173D124-18DD-4780-82B3-C2C9194A1E98}" destId="{91714E92-7308-47E9-A763-A9E8212FAD8F}" srcOrd="4" destOrd="0" presId="urn:microsoft.com/office/officeart/2018/2/layout/IconVerticalSolidList"/>
    <dgm:cxn modelId="{3B8EABBE-266D-4222-BB58-62F8BFE4F5B8}" type="presParOf" srcId="{91714E92-7308-47E9-A763-A9E8212FAD8F}" destId="{7692AA4E-94BE-41E6-933B-C2E3C1FCA8EC}" srcOrd="0" destOrd="0" presId="urn:microsoft.com/office/officeart/2018/2/layout/IconVerticalSolidList"/>
    <dgm:cxn modelId="{26DC8A84-FE6A-4B6B-B29B-5994B633D64F}" type="presParOf" srcId="{91714E92-7308-47E9-A763-A9E8212FAD8F}" destId="{5DF6EA0C-C9B5-45B2-827F-3B5B30DCD5DB}" srcOrd="1" destOrd="0" presId="urn:microsoft.com/office/officeart/2018/2/layout/IconVerticalSolidList"/>
    <dgm:cxn modelId="{BC9E93B2-0338-4934-A68E-549F8843BE59}" type="presParOf" srcId="{91714E92-7308-47E9-A763-A9E8212FAD8F}" destId="{FE633214-5133-48ED-BFB1-1C411EBDB113}" srcOrd="2" destOrd="0" presId="urn:microsoft.com/office/officeart/2018/2/layout/IconVerticalSolidList"/>
    <dgm:cxn modelId="{D1150ED5-FC8C-4127-89D4-2C56E56A1669}" type="presParOf" srcId="{91714E92-7308-47E9-A763-A9E8212FAD8F}" destId="{3A185E3A-E948-4712-ADC9-B3E5BE579B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931A87-9AC7-476D-A2B6-2A8D2C1B26F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6D0E7F6-EC41-46AB-B2B0-88A656BAC5BC}">
      <dgm:prSet/>
      <dgm:spPr/>
      <dgm:t>
        <a:bodyPr/>
        <a:lstStyle/>
        <a:p>
          <a:r>
            <a:rPr lang="en-US" b="0" i="0" baseline="0" dirty="0"/>
            <a:t>Learn conflict de-escalation strategies and facilitator phrases.</a:t>
          </a:r>
          <a:endParaRPr lang="en-US" dirty="0"/>
        </a:p>
      </dgm:t>
    </dgm:pt>
    <dgm:pt modelId="{1AA2681B-245F-4DBB-9E96-A56DCB36F30F}" type="parTrans" cxnId="{9A547189-1C08-4A09-B36D-ACFB6F93300C}">
      <dgm:prSet/>
      <dgm:spPr/>
      <dgm:t>
        <a:bodyPr/>
        <a:lstStyle/>
        <a:p>
          <a:endParaRPr lang="en-US"/>
        </a:p>
      </dgm:t>
    </dgm:pt>
    <dgm:pt modelId="{CC290CA6-66F1-4AA8-8D7A-BDD5AFDE9120}" type="sibTrans" cxnId="{9A547189-1C08-4A09-B36D-ACFB6F93300C}">
      <dgm:prSet/>
      <dgm:spPr/>
      <dgm:t>
        <a:bodyPr/>
        <a:lstStyle/>
        <a:p>
          <a:endParaRPr lang="en-US"/>
        </a:p>
      </dgm:t>
    </dgm:pt>
    <dgm:pt modelId="{9821C46B-77DB-45C3-9735-F2FE28AA8AA0}">
      <dgm:prSet/>
      <dgm:spPr/>
      <dgm:t>
        <a:bodyPr/>
        <a:lstStyle/>
        <a:p>
          <a:r>
            <a:rPr lang="en-US" b="0" i="0" baseline="0" dirty="0"/>
            <a:t>Understand dispute resolution pathways.</a:t>
          </a:r>
          <a:endParaRPr lang="en-US" dirty="0"/>
        </a:p>
      </dgm:t>
    </dgm:pt>
    <dgm:pt modelId="{B0323931-0E86-4B16-B81D-95031E8BA796}" type="parTrans" cxnId="{00DAC608-7E38-4216-A925-CABD0843DB7D}">
      <dgm:prSet/>
      <dgm:spPr/>
      <dgm:t>
        <a:bodyPr/>
        <a:lstStyle/>
        <a:p>
          <a:endParaRPr lang="en-US"/>
        </a:p>
      </dgm:t>
    </dgm:pt>
    <dgm:pt modelId="{F9523580-F52B-416D-B647-CAFF955AA09B}" type="sibTrans" cxnId="{00DAC608-7E38-4216-A925-CABD0843DB7D}">
      <dgm:prSet/>
      <dgm:spPr/>
      <dgm:t>
        <a:bodyPr/>
        <a:lstStyle/>
        <a:p>
          <a:endParaRPr lang="en-US"/>
        </a:p>
      </dgm:t>
    </dgm:pt>
    <dgm:pt modelId="{2788F406-44A1-4A81-A2C5-D85A12C0964C}">
      <dgm:prSet/>
      <dgm:spPr/>
      <dgm:t>
        <a:bodyPr/>
        <a:lstStyle/>
        <a:p>
          <a:r>
            <a:rPr lang="en-US" b="0" i="0" baseline="0" dirty="0"/>
            <a:t>Role-play conflict resolution strategies and practice (run your drills).</a:t>
          </a:r>
          <a:endParaRPr lang="en-US" dirty="0"/>
        </a:p>
      </dgm:t>
    </dgm:pt>
    <dgm:pt modelId="{2E2A6A54-731B-4322-BD42-1C2B19323AA6}" type="parTrans" cxnId="{388E38AC-BDB3-4A0A-9A9C-BC5113E2D438}">
      <dgm:prSet/>
      <dgm:spPr/>
      <dgm:t>
        <a:bodyPr/>
        <a:lstStyle/>
        <a:p>
          <a:endParaRPr lang="en-US"/>
        </a:p>
      </dgm:t>
    </dgm:pt>
    <dgm:pt modelId="{2401C433-B9E0-4FFA-B2EE-D1152C4F2B0B}" type="sibTrans" cxnId="{388E38AC-BDB3-4A0A-9A9C-BC5113E2D438}">
      <dgm:prSet/>
      <dgm:spPr/>
      <dgm:t>
        <a:bodyPr/>
        <a:lstStyle/>
        <a:p>
          <a:endParaRPr lang="en-US"/>
        </a:p>
      </dgm:t>
    </dgm:pt>
    <dgm:pt modelId="{B714EE06-B030-4433-8714-12A47CB2E133}" type="pres">
      <dgm:prSet presAssocID="{7C931A87-9AC7-476D-A2B6-2A8D2C1B26FA}" presName="root" presStyleCnt="0">
        <dgm:presLayoutVars>
          <dgm:dir/>
          <dgm:resizeHandles val="exact"/>
        </dgm:presLayoutVars>
      </dgm:prSet>
      <dgm:spPr/>
    </dgm:pt>
    <dgm:pt modelId="{143944A2-2339-40B1-AF90-108F6C1C1BE0}" type="pres">
      <dgm:prSet presAssocID="{A6D0E7F6-EC41-46AB-B2B0-88A656BAC5BC}" presName="compNode" presStyleCnt="0"/>
      <dgm:spPr/>
    </dgm:pt>
    <dgm:pt modelId="{0248059F-2AA3-4DEE-9E14-1E5A501A7974}" type="pres">
      <dgm:prSet presAssocID="{A6D0E7F6-EC41-46AB-B2B0-88A656BAC5BC}" presName="bgRect" presStyleLbl="bgShp" presStyleIdx="0" presStyleCnt="3"/>
      <dgm:spPr/>
    </dgm:pt>
    <dgm:pt modelId="{1A4B8459-7564-4DEA-8925-5119BC9FFAA1}" type="pres">
      <dgm:prSet presAssocID="{A6D0E7F6-EC41-46AB-B2B0-88A656BAC5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03100F9-5FDC-4D62-B266-63AD1A05B5BF}" type="pres">
      <dgm:prSet presAssocID="{A6D0E7F6-EC41-46AB-B2B0-88A656BAC5BC}" presName="spaceRect" presStyleCnt="0"/>
      <dgm:spPr/>
    </dgm:pt>
    <dgm:pt modelId="{C23135E7-5034-4B42-BC8B-DE50184416CB}" type="pres">
      <dgm:prSet presAssocID="{A6D0E7F6-EC41-46AB-B2B0-88A656BAC5BC}" presName="parTx" presStyleLbl="revTx" presStyleIdx="0" presStyleCnt="3">
        <dgm:presLayoutVars>
          <dgm:chMax val="0"/>
          <dgm:chPref val="0"/>
        </dgm:presLayoutVars>
      </dgm:prSet>
      <dgm:spPr/>
    </dgm:pt>
    <dgm:pt modelId="{2541427F-9331-4B12-91C5-D21779A0C5FC}" type="pres">
      <dgm:prSet presAssocID="{CC290CA6-66F1-4AA8-8D7A-BDD5AFDE9120}" presName="sibTrans" presStyleCnt="0"/>
      <dgm:spPr/>
    </dgm:pt>
    <dgm:pt modelId="{153A01C2-914B-4468-B0E8-9620A07A499C}" type="pres">
      <dgm:prSet presAssocID="{9821C46B-77DB-45C3-9735-F2FE28AA8AA0}" presName="compNode" presStyleCnt="0"/>
      <dgm:spPr/>
    </dgm:pt>
    <dgm:pt modelId="{901C28D1-7FB2-46D0-A38F-BD03ED92DAAD}" type="pres">
      <dgm:prSet presAssocID="{9821C46B-77DB-45C3-9735-F2FE28AA8AA0}" presName="bgRect" presStyleLbl="bgShp" presStyleIdx="1" presStyleCnt="3"/>
      <dgm:spPr/>
    </dgm:pt>
    <dgm:pt modelId="{AA0D6D66-FAF1-47BF-8790-83E040DFAB46}" type="pres">
      <dgm:prSet presAssocID="{9821C46B-77DB-45C3-9735-F2FE28AA8AA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4FC2E79A-637C-4CE3-B897-8D5D4E5CB9DF}" type="pres">
      <dgm:prSet presAssocID="{9821C46B-77DB-45C3-9735-F2FE28AA8AA0}" presName="spaceRect" presStyleCnt="0"/>
      <dgm:spPr/>
    </dgm:pt>
    <dgm:pt modelId="{CB051BBE-711A-4364-A8E5-D47DA8A5F20E}" type="pres">
      <dgm:prSet presAssocID="{9821C46B-77DB-45C3-9735-F2FE28AA8AA0}" presName="parTx" presStyleLbl="revTx" presStyleIdx="1" presStyleCnt="3">
        <dgm:presLayoutVars>
          <dgm:chMax val="0"/>
          <dgm:chPref val="0"/>
        </dgm:presLayoutVars>
      </dgm:prSet>
      <dgm:spPr/>
    </dgm:pt>
    <dgm:pt modelId="{391FEE3E-BA48-4406-A877-567FEC8D713F}" type="pres">
      <dgm:prSet presAssocID="{F9523580-F52B-416D-B647-CAFF955AA09B}" presName="sibTrans" presStyleCnt="0"/>
      <dgm:spPr/>
    </dgm:pt>
    <dgm:pt modelId="{13C27CD2-0471-4EB5-B596-B8E7636C39F7}" type="pres">
      <dgm:prSet presAssocID="{2788F406-44A1-4A81-A2C5-D85A12C0964C}" presName="compNode" presStyleCnt="0"/>
      <dgm:spPr/>
    </dgm:pt>
    <dgm:pt modelId="{2AB09960-CE2E-4CAB-BE49-34CBBF828241}" type="pres">
      <dgm:prSet presAssocID="{2788F406-44A1-4A81-A2C5-D85A12C0964C}" presName="bgRect" presStyleLbl="bgShp" presStyleIdx="2" presStyleCnt="3"/>
      <dgm:spPr/>
    </dgm:pt>
    <dgm:pt modelId="{71F17E67-9704-45FE-A66D-7182976DA67C}" type="pres">
      <dgm:prSet presAssocID="{2788F406-44A1-4A81-A2C5-D85A12C0964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arning with solid fill"/>
        </a:ext>
      </dgm:extLst>
    </dgm:pt>
    <dgm:pt modelId="{1F4C5FF9-6208-4B99-851D-043668FE2B9B}" type="pres">
      <dgm:prSet presAssocID="{2788F406-44A1-4A81-A2C5-D85A12C0964C}" presName="spaceRect" presStyleCnt="0"/>
      <dgm:spPr/>
    </dgm:pt>
    <dgm:pt modelId="{C7E7FE1F-2A55-4A3F-9519-333345E29EF9}" type="pres">
      <dgm:prSet presAssocID="{2788F406-44A1-4A81-A2C5-D85A12C0964C}" presName="parTx" presStyleLbl="revTx" presStyleIdx="2" presStyleCnt="3">
        <dgm:presLayoutVars>
          <dgm:chMax val="0"/>
          <dgm:chPref val="0"/>
        </dgm:presLayoutVars>
      </dgm:prSet>
      <dgm:spPr/>
    </dgm:pt>
  </dgm:ptLst>
  <dgm:cxnLst>
    <dgm:cxn modelId="{00DAC608-7E38-4216-A925-CABD0843DB7D}" srcId="{7C931A87-9AC7-476D-A2B6-2A8D2C1B26FA}" destId="{9821C46B-77DB-45C3-9735-F2FE28AA8AA0}" srcOrd="1" destOrd="0" parTransId="{B0323931-0E86-4B16-B81D-95031E8BA796}" sibTransId="{F9523580-F52B-416D-B647-CAFF955AA09B}"/>
    <dgm:cxn modelId="{A65C2728-A1EB-458B-BE18-780E63BB2E33}" type="presOf" srcId="{2788F406-44A1-4A81-A2C5-D85A12C0964C}" destId="{C7E7FE1F-2A55-4A3F-9519-333345E29EF9}" srcOrd="0" destOrd="0" presId="urn:microsoft.com/office/officeart/2018/2/layout/IconVerticalSolidList"/>
    <dgm:cxn modelId="{0299DA3B-D7DE-47C4-9619-A5C3325F4E0A}" type="presOf" srcId="{7C931A87-9AC7-476D-A2B6-2A8D2C1B26FA}" destId="{B714EE06-B030-4433-8714-12A47CB2E133}" srcOrd="0" destOrd="0" presId="urn:microsoft.com/office/officeart/2018/2/layout/IconVerticalSolidList"/>
    <dgm:cxn modelId="{9A547189-1C08-4A09-B36D-ACFB6F93300C}" srcId="{7C931A87-9AC7-476D-A2B6-2A8D2C1B26FA}" destId="{A6D0E7F6-EC41-46AB-B2B0-88A656BAC5BC}" srcOrd="0" destOrd="0" parTransId="{1AA2681B-245F-4DBB-9E96-A56DCB36F30F}" sibTransId="{CC290CA6-66F1-4AA8-8D7A-BDD5AFDE9120}"/>
    <dgm:cxn modelId="{388E38AC-BDB3-4A0A-9A9C-BC5113E2D438}" srcId="{7C931A87-9AC7-476D-A2B6-2A8D2C1B26FA}" destId="{2788F406-44A1-4A81-A2C5-D85A12C0964C}" srcOrd="2" destOrd="0" parTransId="{2E2A6A54-731B-4322-BD42-1C2B19323AA6}" sibTransId="{2401C433-B9E0-4FFA-B2EE-D1152C4F2B0B}"/>
    <dgm:cxn modelId="{0E2DD7E0-E633-4DBE-83CD-AB69FE90C26A}" type="presOf" srcId="{A6D0E7F6-EC41-46AB-B2B0-88A656BAC5BC}" destId="{C23135E7-5034-4B42-BC8B-DE50184416CB}" srcOrd="0" destOrd="0" presId="urn:microsoft.com/office/officeart/2018/2/layout/IconVerticalSolidList"/>
    <dgm:cxn modelId="{84C082EC-2C21-492A-93D3-2089B51A32D4}" type="presOf" srcId="{9821C46B-77DB-45C3-9735-F2FE28AA8AA0}" destId="{CB051BBE-711A-4364-A8E5-D47DA8A5F20E}" srcOrd="0" destOrd="0" presId="urn:microsoft.com/office/officeart/2018/2/layout/IconVerticalSolidList"/>
    <dgm:cxn modelId="{526283E7-E14A-4B38-B48E-A7ABEC7B91FC}" type="presParOf" srcId="{B714EE06-B030-4433-8714-12A47CB2E133}" destId="{143944A2-2339-40B1-AF90-108F6C1C1BE0}" srcOrd="0" destOrd="0" presId="urn:microsoft.com/office/officeart/2018/2/layout/IconVerticalSolidList"/>
    <dgm:cxn modelId="{FF7EC52E-3A9D-4736-8453-3C0B5915FE1E}" type="presParOf" srcId="{143944A2-2339-40B1-AF90-108F6C1C1BE0}" destId="{0248059F-2AA3-4DEE-9E14-1E5A501A7974}" srcOrd="0" destOrd="0" presId="urn:microsoft.com/office/officeart/2018/2/layout/IconVerticalSolidList"/>
    <dgm:cxn modelId="{A3DE4EE3-A884-493B-B53C-6FDD57C8A5F4}" type="presParOf" srcId="{143944A2-2339-40B1-AF90-108F6C1C1BE0}" destId="{1A4B8459-7564-4DEA-8925-5119BC9FFAA1}" srcOrd="1" destOrd="0" presId="urn:microsoft.com/office/officeart/2018/2/layout/IconVerticalSolidList"/>
    <dgm:cxn modelId="{F6976F08-3DC6-4653-A6DF-BF1DB09EE188}" type="presParOf" srcId="{143944A2-2339-40B1-AF90-108F6C1C1BE0}" destId="{003100F9-5FDC-4D62-B266-63AD1A05B5BF}" srcOrd="2" destOrd="0" presId="urn:microsoft.com/office/officeart/2018/2/layout/IconVerticalSolidList"/>
    <dgm:cxn modelId="{4E90D616-1951-406C-8AEE-DE5DB342DC1D}" type="presParOf" srcId="{143944A2-2339-40B1-AF90-108F6C1C1BE0}" destId="{C23135E7-5034-4B42-BC8B-DE50184416CB}" srcOrd="3" destOrd="0" presId="urn:microsoft.com/office/officeart/2018/2/layout/IconVerticalSolidList"/>
    <dgm:cxn modelId="{E804AFD9-980D-45DE-8E6B-F0D71A58C316}" type="presParOf" srcId="{B714EE06-B030-4433-8714-12A47CB2E133}" destId="{2541427F-9331-4B12-91C5-D21779A0C5FC}" srcOrd="1" destOrd="0" presId="urn:microsoft.com/office/officeart/2018/2/layout/IconVerticalSolidList"/>
    <dgm:cxn modelId="{6F4A41B1-46BF-40A0-B5A7-081F1AC6C262}" type="presParOf" srcId="{B714EE06-B030-4433-8714-12A47CB2E133}" destId="{153A01C2-914B-4468-B0E8-9620A07A499C}" srcOrd="2" destOrd="0" presId="urn:microsoft.com/office/officeart/2018/2/layout/IconVerticalSolidList"/>
    <dgm:cxn modelId="{88018C32-C413-4F3E-B56D-FADF12C3D72F}" type="presParOf" srcId="{153A01C2-914B-4468-B0E8-9620A07A499C}" destId="{901C28D1-7FB2-46D0-A38F-BD03ED92DAAD}" srcOrd="0" destOrd="0" presId="urn:microsoft.com/office/officeart/2018/2/layout/IconVerticalSolidList"/>
    <dgm:cxn modelId="{290B2EB7-D627-4E9B-96C6-F67485A15C6A}" type="presParOf" srcId="{153A01C2-914B-4468-B0E8-9620A07A499C}" destId="{AA0D6D66-FAF1-47BF-8790-83E040DFAB46}" srcOrd="1" destOrd="0" presId="urn:microsoft.com/office/officeart/2018/2/layout/IconVerticalSolidList"/>
    <dgm:cxn modelId="{B18315A3-0477-423C-8FA7-08B7E3032030}" type="presParOf" srcId="{153A01C2-914B-4468-B0E8-9620A07A499C}" destId="{4FC2E79A-637C-4CE3-B897-8D5D4E5CB9DF}" srcOrd="2" destOrd="0" presId="urn:microsoft.com/office/officeart/2018/2/layout/IconVerticalSolidList"/>
    <dgm:cxn modelId="{E04795A5-36BF-4C3D-A630-894C44490A37}" type="presParOf" srcId="{153A01C2-914B-4468-B0E8-9620A07A499C}" destId="{CB051BBE-711A-4364-A8E5-D47DA8A5F20E}" srcOrd="3" destOrd="0" presId="urn:microsoft.com/office/officeart/2018/2/layout/IconVerticalSolidList"/>
    <dgm:cxn modelId="{063D8211-213D-4A78-80D5-967393117393}" type="presParOf" srcId="{B714EE06-B030-4433-8714-12A47CB2E133}" destId="{391FEE3E-BA48-4406-A877-567FEC8D713F}" srcOrd="3" destOrd="0" presId="urn:microsoft.com/office/officeart/2018/2/layout/IconVerticalSolidList"/>
    <dgm:cxn modelId="{30087A98-AD73-4732-AC4D-DAEA210B6B37}" type="presParOf" srcId="{B714EE06-B030-4433-8714-12A47CB2E133}" destId="{13C27CD2-0471-4EB5-B596-B8E7636C39F7}" srcOrd="4" destOrd="0" presId="urn:microsoft.com/office/officeart/2018/2/layout/IconVerticalSolidList"/>
    <dgm:cxn modelId="{69D53799-B822-42C6-822A-BE80A240648D}" type="presParOf" srcId="{13C27CD2-0471-4EB5-B596-B8E7636C39F7}" destId="{2AB09960-CE2E-4CAB-BE49-34CBBF828241}" srcOrd="0" destOrd="0" presId="urn:microsoft.com/office/officeart/2018/2/layout/IconVerticalSolidList"/>
    <dgm:cxn modelId="{6CEFB87B-E4AA-4F36-81E5-E64146CC8077}" type="presParOf" srcId="{13C27CD2-0471-4EB5-B596-B8E7636C39F7}" destId="{71F17E67-9704-45FE-A66D-7182976DA67C}" srcOrd="1" destOrd="0" presId="urn:microsoft.com/office/officeart/2018/2/layout/IconVerticalSolidList"/>
    <dgm:cxn modelId="{8E02F32B-9E4F-44BA-84CE-A89001A25A1D}" type="presParOf" srcId="{13C27CD2-0471-4EB5-B596-B8E7636C39F7}" destId="{1F4C5FF9-6208-4B99-851D-043668FE2B9B}" srcOrd="2" destOrd="0" presId="urn:microsoft.com/office/officeart/2018/2/layout/IconVerticalSolidList"/>
    <dgm:cxn modelId="{E869AAD5-943F-40B9-9463-13F960834929}" type="presParOf" srcId="{13C27CD2-0471-4EB5-B596-B8E7636C39F7}" destId="{C7E7FE1F-2A55-4A3F-9519-333345E29E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44DF5C-F0EB-4114-8005-9AFF527F350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7EF9D19-FEBC-4098-AF4C-91D6CBE29E57}">
      <dgm:prSet/>
      <dgm:spPr/>
      <dgm:t>
        <a:bodyPr/>
        <a:lstStyle/>
        <a:p>
          <a:r>
            <a:rPr lang="en-US" b="0" i="0" baseline="0"/>
            <a:t>Examine real and composite case studies of IEP meetings to identify successes and breakdowns.</a:t>
          </a:r>
          <a:endParaRPr lang="en-US"/>
        </a:p>
      </dgm:t>
    </dgm:pt>
    <dgm:pt modelId="{7A154019-03CB-4662-A7FB-FF59407AA996}" type="parTrans" cxnId="{FBD5A3DA-E776-47B8-ABDA-BF9060C1BDD7}">
      <dgm:prSet/>
      <dgm:spPr/>
      <dgm:t>
        <a:bodyPr/>
        <a:lstStyle/>
        <a:p>
          <a:endParaRPr lang="en-US"/>
        </a:p>
      </dgm:t>
    </dgm:pt>
    <dgm:pt modelId="{E903C156-4D32-4724-B489-116AFC334C71}" type="sibTrans" cxnId="{FBD5A3DA-E776-47B8-ABDA-BF9060C1BDD7}">
      <dgm:prSet/>
      <dgm:spPr/>
      <dgm:t>
        <a:bodyPr/>
        <a:lstStyle/>
        <a:p>
          <a:endParaRPr lang="en-US"/>
        </a:p>
      </dgm:t>
    </dgm:pt>
    <dgm:pt modelId="{484E881D-D885-4DCB-A6CC-D6B2E8981D16}">
      <dgm:prSet/>
      <dgm:spPr/>
      <dgm:t>
        <a:bodyPr/>
        <a:lstStyle/>
        <a:p>
          <a:r>
            <a:rPr lang="en-US" b="0" i="0" baseline="0" dirty="0"/>
            <a:t>Practice analyzing what strategies worked, which were challenging, and why.</a:t>
          </a:r>
          <a:endParaRPr lang="en-US" dirty="0"/>
        </a:p>
      </dgm:t>
    </dgm:pt>
    <dgm:pt modelId="{0E6C2342-00ED-4EE3-A06C-3158520E31D9}" type="parTrans" cxnId="{24B9CD16-2B44-4AAD-8E37-4ACBD3359C13}">
      <dgm:prSet/>
      <dgm:spPr/>
      <dgm:t>
        <a:bodyPr/>
        <a:lstStyle/>
        <a:p>
          <a:endParaRPr lang="en-US"/>
        </a:p>
      </dgm:t>
    </dgm:pt>
    <dgm:pt modelId="{E3A821D3-26DB-497B-9F4F-CF45044B3FC9}" type="sibTrans" cxnId="{24B9CD16-2B44-4AAD-8E37-4ACBD3359C13}">
      <dgm:prSet/>
      <dgm:spPr/>
      <dgm:t>
        <a:bodyPr/>
        <a:lstStyle/>
        <a:p>
          <a:endParaRPr lang="en-US"/>
        </a:p>
      </dgm:t>
    </dgm:pt>
    <dgm:pt modelId="{BE3C1014-68A7-42D7-8388-862C0B77341D}">
      <dgm:prSet/>
      <dgm:spPr/>
      <dgm:t>
        <a:bodyPr/>
        <a:lstStyle/>
        <a:p>
          <a:r>
            <a:rPr lang="en-US" b="0" i="0" baseline="0"/>
            <a:t>Apply lessons learned from case reviews to improve future IEP collaboration and conflict prevention.</a:t>
          </a:r>
          <a:endParaRPr lang="en-US"/>
        </a:p>
      </dgm:t>
    </dgm:pt>
    <dgm:pt modelId="{C7271EF3-597B-4034-B74B-7AACAC96F91C}" type="parTrans" cxnId="{E4695E03-4D79-4BA0-BBC9-BB3A8A5A7DDB}">
      <dgm:prSet/>
      <dgm:spPr/>
      <dgm:t>
        <a:bodyPr/>
        <a:lstStyle/>
        <a:p>
          <a:endParaRPr lang="en-US"/>
        </a:p>
      </dgm:t>
    </dgm:pt>
    <dgm:pt modelId="{581F0444-B308-4145-9E57-08DDF17E3EF7}" type="sibTrans" cxnId="{E4695E03-4D79-4BA0-BBC9-BB3A8A5A7DDB}">
      <dgm:prSet/>
      <dgm:spPr/>
      <dgm:t>
        <a:bodyPr/>
        <a:lstStyle/>
        <a:p>
          <a:endParaRPr lang="en-US"/>
        </a:p>
      </dgm:t>
    </dgm:pt>
    <dgm:pt modelId="{06F327FF-38F7-4338-80A9-40FD67A670CE}" type="pres">
      <dgm:prSet presAssocID="{2744DF5C-F0EB-4114-8005-9AFF527F3508}" presName="root" presStyleCnt="0">
        <dgm:presLayoutVars>
          <dgm:dir/>
          <dgm:resizeHandles val="exact"/>
        </dgm:presLayoutVars>
      </dgm:prSet>
      <dgm:spPr/>
    </dgm:pt>
    <dgm:pt modelId="{593BF15F-5D02-47FE-9331-BAFF78DA3FB5}" type="pres">
      <dgm:prSet presAssocID="{47EF9D19-FEBC-4098-AF4C-91D6CBE29E57}" presName="compNode" presStyleCnt="0"/>
      <dgm:spPr/>
    </dgm:pt>
    <dgm:pt modelId="{D058E5EB-BECD-4C2A-B44B-B12FBAA76417}" type="pres">
      <dgm:prSet presAssocID="{47EF9D19-FEBC-4098-AF4C-91D6CBE29E57}" presName="bgRect" presStyleLbl="bgShp" presStyleIdx="0" presStyleCnt="3"/>
      <dgm:spPr/>
    </dgm:pt>
    <dgm:pt modelId="{A0AE9800-83A2-451D-978B-A8C292F0FCBE}" type="pres">
      <dgm:prSet presAssocID="{47EF9D19-FEBC-4098-AF4C-91D6CBE29E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ECC8DA-5761-4399-BB71-D92016AAC55D}" type="pres">
      <dgm:prSet presAssocID="{47EF9D19-FEBC-4098-AF4C-91D6CBE29E57}" presName="spaceRect" presStyleCnt="0"/>
      <dgm:spPr/>
    </dgm:pt>
    <dgm:pt modelId="{C537B7E0-D492-49A1-BAE4-86284C1D937F}" type="pres">
      <dgm:prSet presAssocID="{47EF9D19-FEBC-4098-AF4C-91D6CBE29E57}" presName="parTx" presStyleLbl="revTx" presStyleIdx="0" presStyleCnt="3">
        <dgm:presLayoutVars>
          <dgm:chMax val="0"/>
          <dgm:chPref val="0"/>
        </dgm:presLayoutVars>
      </dgm:prSet>
      <dgm:spPr/>
    </dgm:pt>
    <dgm:pt modelId="{C8F72FDD-A55A-448C-826D-35363D39C48D}" type="pres">
      <dgm:prSet presAssocID="{E903C156-4D32-4724-B489-116AFC334C71}" presName="sibTrans" presStyleCnt="0"/>
      <dgm:spPr/>
    </dgm:pt>
    <dgm:pt modelId="{23C2C4A7-EED3-4BC8-894B-DBC193F0EACD}" type="pres">
      <dgm:prSet presAssocID="{484E881D-D885-4DCB-A6CC-D6B2E8981D16}" presName="compNode" presStyleCnt="0"/>
      <dgm:spPr/>
    </dgm:pt>
    <dgm:pt modelId="{7C76F70D-E8C1-4B25-A43B-990C395E1160}" type="pres">
      <dgm:prSet presAssocID="{484E881D-D885-4DCB-A6CC-D6B2E8981D16}" presName="bgRect" presStyleLbl="bgShp" presStyleIdx="1" presStyleCnt="3"/>
      <dgm:spPr/>
    </dgm:pt>
    <dgm:pt modelId="{70375BC7-8CE5-40D5-AE3D-DB621D22F4CD}" type="pres">
      <dgm:prSet presAssocID="{484E881D-D885-4DCB-A6CC-D6B2E8981D1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gnifying glass with solid fill">
            <a:extLst>
              <a:ext uri="{C183D7F6-B498-43B3-948B-1728B52AA6E4}">
                <adec:decorative xmlns:adec="http://schemas.microsoft.com/office/drawing/2017/decorative" val="1"/>
              </a:ext>
            </a:extLst>
          </dgm14:cNvPr>
        </a:ext>
      </dgm:extLst>
    </dgm:pt>
    <dgm:pt modelId="{8AED616A-D7F5-4925-A6BC-AE9DFED78C03}" type="pres">
      <dgm:prSet presAssocID="{484E881D-D885-4DCB-A6CC-D6B2E8981D16}" presName="spaceRect" presStyleCnt="0"/>
      <dgm:spPr/>
    </dgm:pt>
    <dgm:pt modelId="{4B7DD0B7-D096-4E00-B3B7-7FEC66ADC0F5}" type="pres">
      <dgm:prSet presAssocID="{484E881D-D885-4DCB-A6CC-D6B2E8981D16}" presName="parTx" presStyleLbl="revTx" presStyleIdx="1" presStyleCnt="3">
        <dgm:presLayoutVars>
          <dgm:chMax val="0"/>
          <dgm:chPref val="0"/>
        </dgm:presLayoutVars>
      </dgm:prSet>
      <dgm:spPr/>
    </dgm:pt>
    <dgm:pt modelId="{685AFDBC-F247-4194-8124-A82CA8AD6F46}" type="pres">
      <dgm:prSet presAssocID="{E3A821D3-26DB-497B-9F4F-CF45044B3FC9}" presName="sibTrans" presStyleCnt="0"/>
      <dgm:spPr/>
    </dgm:pt>
    <dgm:pt modelId="{1DB651F3-9451-437E-9A5A-58796165FAB1}" type="pres">
      <dgm:prSet presAssocID="{BE3C1014-68A7-42D7-8388-862C0B77341D}" presName="compNode" presStyleCnt="0"/>
      <dgm:spPr/>
    </dgm:pt>
    <dgm:pt modelId="{4EE78A83-3CD1-4A0C-A122-1264C959900B}" type="pres">
      <dgm:prSet presAssocID="{BE3C1014-68A7-42D7-8388-862C0B77341D}" presName="bgRect" presStyleLbl="bgShp" presStyleIdx="2" presStyleCnt="3"/>
      <dgm:spPr/>
    </dgm:pt>
    <dgm:pt modelId="{77396D3F-C9EE-47A6-96AF-7DCFC686A011}" type="pres">
      <dgm:prSet presAssocID="{BE3C1014-68A7-42D7-8388-862C0B77341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with solid fill">
            <a:extLst>
              <a:ext uri="{C183D7F6-B498-43B3-948B-1728B52AA6E4}">
                <adec:decorative xmlns:adec="http://schemas.microsoft.com/office/drawing/2017/decorative" val="1"/>
              </a:ext>
            </a:extLst>
          </dgm14:cNvPr>
        </a:ext>
      </dgm:extLst>
    </dgm:pt>
    <dgm:pt modelId="{9B212A04-E205-452A-9DB3-56415CCD78CA}" type="pres">
      <dgm:prSet presAssocID="{BE3C1014-68A7-42D7-8388-862C0B77341D}" presName="spaceRect" presStyleCnt="0"/>
      <dgm:spPr/>
    </dgm:pt>
    <dgm:pt modelId="{3549CB8E-4B03-435F-8DD3-C188DB26D93B}" type="pres">
      <dgm:prSet presAssocID="{BE3C1014-68A7-42D7-8388-862C0B77341D}" presName="parTx" presStyleLbl="revTx" presStyleIdx="2" presStyleCnt="3">
        <dgm:presLayoutVars>
          <dgm:chMax val="0"/>
          <dgm:chPref val="0"/>
        </dgm:presLayoutVars>
      </dgm:prSet>
      <dgm:spPr/>
    </dgm:pt>
  </dgm:ptLst>
  <dgm:cxnLst>
    <dgm:cxn modelId="{E4695E03-4D79-4BA0-BBC9-BB3A8A5A7DDB}" srcId="{2744DF5C-F0EB-4114-8005-9AFF527F3508}" destId="{BE3C1014-68A7-42D7-8388-862C0B77341D}" srcOrd="2" destOrd="0" parTransId="{C7271EF3-597B-4034-B74B-7AACAC96F91C}" sibTransId="{581F0444-B308-4145-9E57-08DDF17E3EF7}"/>
    <dgm:cxn modelId="{24B9CD16-2B44-4AAD-8E37-4ACBD3359C13}" srcId="{2744DF5C-F0EB-4114-8005-9AFF527F3508}" destId="{484E881D-D885-4DCB-A6CC-D6B2E8981D16}" srcOrd="1" destOrd="0" parTransId="{0E6C2342-00ED-4EE3-A06C-3158520E31D9}" sibTransId="{E3A821D3-26DB-497B-9F4F-CF45044B3FC9}"/>
    <dgm:cxn modelId="{32A4603F-FD4E-4887-BB42-628F6FB77B21}" type="presOf" srcId="{47EF9D19-FEBC-4098-AF4C-91D6CBE29E57}" destId="{C537B7E0-D492-49A1-BAE4-86284C1D937F}" srcOrd="0" destOrd="0" presId="urn:microsoft.com/office/officeart/2018/2/layout/IconVerticalSolidList"/>
    <dgm:cxn modelId="{DEB0BC4A-2DBF-46D6-BC0D-F5DCC1BD39DD}" type="presOf" srcId="{BE3C1014-68A7-42D7-8388-862C0B77341D}" destId="{3549CB8E-4B03-435F-8DD3-C188DB26D93B}" srcOrd="0" destOrd="0" presId="urn:microsoft.com/office/officeart/2018/2/layout/IconVerticalSolidList"/>
    <dgm:cxn modelId="{F9B1D5B9-023B-48AB-82AF-3FA6F0A338DC}" type="presOf" srcId="{2744DF5C-F0EB-4114-8005-9AFF527F3508}" destId="{06F327FF-38F7-4338-80A9-40FD67A670CE}" srcOrd="0" destOrd="0" presId="urn:microsoft.com/office/officeart/2018/2/layout/IconVerticalSolidList"/>
    <dgm:cxn modelId="{EE7927CD-EB39-414C-8594-CBE7B975F604}" type="presOf" srcId="{484E881D-D885-4DCB-A6CC-D6B2E8981D16}" destId="{4B7DD0B7-D096-4E00-B3B7-7FEC66ADC0F5}" srcOrd="0" destOrd="0" presId="urn:microsoft.com/office/officeart/2018/2/layout/IconVerticalSolidList"/>
    <dgm:cxn modelId="{FBD5A3DA-E776-47B8-ABDA-BF9060C1BDD7}" srcId="{2744DF5C-F0EB-4114-8005-9AFF527F3508}" destId="{47EF9D19-FEBC-4098-AF4C-91D6CBE29E57}" srcOrd="0" destOrd="0" parTransId="{7A154019-03CB-4662-A7FB-FF59407AA996}" sibTransId="{E903C156-4D32-4724-B489-116AFC334C71}"/>
    <dgm:cxn modelId="{C6B4FE0E-719F-4811-8EB7-882F7B1209EF}" type="presParOf" srcId="{06F327FF-38F7-4338-80A9-40FD67A670CE}" destId="{593BF15F-5D02-47FE-9331-BAFF78DA3FB5}" srcOrd="0" destOrd="0" presId="urn:microsoft.com/office/officeart/2018/2/layout/IconVerticalSolidList"/>
    <dgm:cxn modelId="{3322598D-B343-414E-B63B-A157A25CF1B3}" type="presParOf" srcId="{593BF15F-5D02-47FE-9331-BAFF78DA3FB5}" destId="{D058E5EB-BECD-4C2A-B44B-B12FBAA76417}" srcOrd="0" destOrd="0" presId="urn:microsoft.com/office/officeart/2018/2/layout/IconVerticalSolidList"/>
    <dgm:cxn modelId="{52C02A60-2CFC-412A-9D11-B76D3542AE73}" type="presParOf" srcId="{593BF15F-5D02-47FE-9331-BAFF78DA3FB5}" destId="{A0AE9800-83A2-451D-978B-A8C292F0FCBE}" srcOrd="1" destOrd="0" presId="urn:microsoft.com/office/officeart/2018/2/layout/IconVerticalSolidList"/>
    <dgm:cxn modelId="{B7FFA158-E52D-48D6-9E09-60F2BA509F42}" type="presParOf" srcId="{593BF15F-5D02-47FE-9331-BAFF78DA3FB5}" destId="{23ECC8DA-5761-4399-BB71-D92016AAC55D}" srcOrd="2" destOrd="0" presId="urn:microsoft.com/office/officeart/2018/2/layout/IconVerticalSolidList"/>
    <dgm:cxn modelId="{B2EDD17D-BACD-422D-BAAA-81243E72F989}" type="presParOf" srcId="{593BF15F-5D02-47FE-9331-BAFF78DA3FB5}" destId="{C537B7E0-D492-49A1-BAE4-86284C1D937F}" srcOrd="3" destOrd="0" presId="urn:microsoft.com/office/officeart/2018/2/layout/IconVerticalSolidList"/>
    <dgm:cxn modelId="{55F5A648-8882-40E2-9758-810D19F3EF33}" type="presParOf" srcId="{06F327FF-38F7-4338-80A9-40FD67A670CE}" destId="{C8F72FDD-A55A-448C-826D-35363D39C48D}" srcOrd="1" destOrd="0" presId="urn:microsoft.com/office/officeart/2018/2/layout/IconVerticalSolidList"/>
    <dgm:cxn modelId="{A036F396-6B82-4836-9B7B-7DEEC975BBCB}" type="presParOf" srcId="{06F327FF-38F7-4338-80A9-40FD67A670CE}" destId="{23C2C4A7-EED3-4BC8-894B-DBC193F0EACD}" srcOrd="2" destOrd="0" presId="urn:microsoft.com/office/officeart/2018/2/layout/IconVerticalSolidList"/>
    <dgm:cxn modelId="{069D60BA-A49C-48B5-8776-75D83AB91B7E}" type="presParOf" srcId="{23C2C4A7-EED3-4BC8-894B-DBC193F0EACD}" destId="{7C76F70D-E8C1-4B25-A43B-990C395E1160}" srcOrd="0" destOrd="0" presId="urn:microsoft.com/office/officeart/2018/2/layout/IconVerticalSolidList"/>
    <dgm:cxn modelId="{777FD5A9-151F-4A2A-B559-A380E95DEF77}" type="presParOf" srcId="{23C2C4A7-EED3-4BC8-894B-DBC193F0EACD}" destId="{70375BC7-8CE5-40D5-AE3D-DB621D22F4CD}" srcOrd="1" destOrd="0" presId="urn:microsoft.com/office/officeart/2018/2/layout/IconVerticalSolidList"/>
    <dgm:cxn modelId="{83B58757-2613-482A-965A-EC48FEEA586E}" type="presParOf" srcId="{23C2C4A7-EED3-4BC8-894B-DBC193F0EACD}" destId="{8AED616A-D7F5-4925-A6BC-AE9DFED78C03}" srcOrd="2" destOrd="0" presId="urn:microsoft.com/office/officeart/2018/2/layout/IconVerticalSolidList"/>
    <dgm:cxn modelId="{85052CCA-8838-4969-B605-58B61521C303}" type="presParOf" srcId="{23C2C4A7-EED3-4BC8-894B-DBC193F0EACD}" destId="{4B7DD0B7-D096-4E00-B3B7-7FEC66ADC0F5}" srcOrd="3" destOrd="0" presId="urn:microsoft.com/office/officeart/2018/2/layout/IconVerticalSolidList"/>
    <dgm:cxn modelId="{E59C9289-73B8-415C-AE36-A891F429AD9D}" type="presParOf" srcId="{06F327FF-38F7-4338-80A9-40FD67A670CE}" destId="{685AFDBC-F247-4194-8124-A82CA8AD6F46}" srcOrd="3" destOrd="0" presId="urn:microsoft.com/office/officeart/2018/2/layout/IconVerticalSolidList"/>
    <dgm:cxn modelId="{A56757EC-0D58-4F2D-BBEF-F5A466CFB576}" type="presParOf" srcId="{06F327FF-38F7-4338-80A9-40FD67A670CE}" destId="{1DB651F3-9451-437E-9A5A-58796165FAB1}" srcOrd="4" destOrd="0" presId="urn:microsoft.com/office/officeart/2018/2/layout/IconVerticalSolidList"/>
    <dgm:cxn modelId="{ED506D5B-336B-4480-8D4C-95F669A38AEE}" type="presParOf" srcId="{1DB651F3-9451-437E-9A5A-58796165FAB1}" destId="{4EE78A83-3CD1-4A0C-A122-1264C959900B}" srcOrd="0" destOrd="0" presId="urn:microsoft.com/office/officeart/2018/2/layout/IconVerticalSolidList"/>
    <dgm:cxn modelId="{346DE3CE-7915-4BD9-B2BF-C9F47DC298F0}" type="presParOf" srcId="{1DB651F3-9451-437E-9A5A-58796165FAB1}" destId="{77396D3F-C9EE-47A6-96AF-7DCFC686A011}" srcOrd="1" destOrd="0" presId="urn:microsoft.com/office/officeart/2018/2/layout/IconVerticalSolidList"/>
    <dgm:cxn modelId="{0E08FA48-B779-4319-8BD8-02780B6E11B0}" type="presParOf" srcId="{1DB651F3-9451-437E-9A5A-58796165FAB1}" destId="{9B212A04-E205-452A-9DB3-56415CCD78CA}" srcOrd="2" destOrd="0" presId="urn:microsoft.com/office/officeart/2018/2/layout/IconVerticalSolidList"/>
    <dgm:cxn modelId="{ADA20FDF-00E1-4445-9EFF-F0725C6129A0}" type="presParOf" srcId="{1DB651F3-9451-437E-9A5A-58796165FAB1}" destId="{3549CB8E-4B03-435F-8DD3-C188DB26D9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E6200-8319-49CF-8BB1-92CCEB969294}"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BA59479E-D970-4984-B01D-65B83E09BACD}">
      <dgm:prSet custT="1"/>
      <dgm:spPr/>
      <dgm:t>
        <a:bodyPr/>
        <a:lstStyle/>
        <a:p>
          <a:r>
            <a:rPr lang="en-US" sz="2400" b="0" dirty="0"/>
            <a:t>Conflict Prevention &amp; Resolution</a:t>
          </a:r>
          <a:endParaRPr lang="en-US" sz="2400" dirty="0"/>
        </a:p>
      </dgm:t>
    </dgm:pt>
    <dgm:pt modelId="{42EC1D1F-DFA1-4C4C-9EEC-309D54CED32E}" type="parTrans" cxnId="{E9852177-8758-4C3C-B6CE-1EC5C46BAB44}">
      <dgm:prSet/>
      <dgm:spPr/>
      <dgm:t>
        <a:bodyPr/>
        <a:lstStyle/>
        <a:p>
          <a:endParaRPr lang="en-US"/>
        </a:p>
      </dgm:t>
    </dgm:pt>
    <dgm:pt modelId="{AAD71074-EFC9-49F2-9927-AF56BBFA2160}" type="sibTrans" cxnId="{E9852177-8758-4C3C-B6CE-1EC5C46BAB44}">
      <dgm:prSet/>
      <dgm:spPr/>
      <dgm:t>
        <a:bodyPr/>
        <a:lstStyle/>
        <a:p>
          <a:endParaRPr lang="en-US"/>
        </a:p>
      </dgm:t>
    </dgm:pt>
    <dgm:pt modelId="{00462D74-B2ED-4799-A652-47E84CF8DA6B}">
      <dgm:prSet custT="1"/>
      <dgm:spPr/>
      <dgm:t>
        <a:bodyPr/>
        <a:lstStyle/>
        <a:p>
          <a:r>
            <a:rPr lang="en-US" sz="2400" b="0" dirty="0"/>
            <a:t>Educational Research</a:t>
          </a:r>
          <a:endParaRPr lang="en-US" sz="2400" dirty="0"/>
        </a:p>
      </dgm:t>
    </dgm:pt>
    <dgm:pt modelId="{39A5AE92-29F2-413F-B410-EBA14F872E33}" type="parTrans" cxnId="{D58ADE9A-6C71-49F5-9A88-BE237603B1A4}">
      <dgm:prSet/>
      <dgm:spPr/>
      <dgm:t>
        <a:bodyPr/>
        <a:lstStyle/>
        <a:p>
          <a:endParaRPr lang="en-US"/>
        </a:p>
      </dgm:t>
    </dgm:pt>
    <dgm:pt modelId="{02A95610-658F-449D-B7B3-2376545DA714}" type="sibTrans" cxnId="{D58ADE9A-6C71-49F5-9A88-BE237603B1A4}">
      <dgm:prSet/>
      <dgm:spPr/>
      <dgm:t>
        <a:bodyPr/>
        <a:lstStyle/>
        <a:p>
          <a:endParaRPr lang="en-US"/>
        </a:p>
      </dgm:t>
    </dgm:pt>
    <dgm:pt modelId="{252A5D8C-55BA-4486-80F2-F30C6B6E4216}">
      <dgm:prSet custT="1"/>
      <dgm:spPr/>
      <dgm:t>
        <a:bodyPr/>
        <a:lstStyle/>
        <a:p>
          <a:r>
            <a:rPr lang="en-US" sz="2400" b="0" dirty="0"/>
            <a:t>Educational Policy Foundations</a:t>
          </a:r>
          <a:endParaRPr lang="en-US" sz="2400" dirty="0"/>
        </a:p>
      </dgm:t>
    </dgm:pt>
    <dgm:pt modelId="{08B6CB7C-BFAA-4128-92BF-AE6BA9E3E7AE}" type="parTrans" cxnId="{C24B452A-0E30-4745-952D-5142C70392FD}">
      <dgm:prSet/>
      <dgm:spPr/>
      <dgm:t>
        <a:bodyPr/>
        <a:lstStyle/>
        <a:p>
          <a:endParaRPr lang="en-US"/>
        </a:p>
      </dgm:t>
    </dgm:pt>
    <dgm:pt modelId="{F7E3A71A-487A-4E29-B345-B4AB962F1E0B}" type="sibTrans" cxnId="{C24B452A-0E30-4745-952D-5142C70392FD}">
      <dgm:prSet/>
      <dgm:spPr/>
      <dgm:t>
        <a:bodyPr/>
        <a:lstStyle/>
        <a:p>
          <a:endParaRPr lang="en-US"/>
        </a:p>
      </dgm:t>
    </dgm:pt>
    <dgm:pt modelId="{A078EA47-33D0-40CA-B3B0-BB63774D9167}">
      <dgm:prSet custT="1"/>
      <dgm:spPr/>
      <dgm:t>
        <a:bodyPr/>
        <a:lstStyle/>
        <a:p>
          <a:r>
            <a:rPr lang="en-US" sz="2400" b="0" dirty="0"/>
            <a:t>Growth Mindset </a:t>
          </a:r>
          <a:endParaRPr lang="en-US" sz="2400" dirty="0"/>
        </a:p>
      </dgm:t>
    </dgm:pt>
    <dgm:pt modelId="{3F647E42-FC46-4AC0-8575-A857BFE10384}" type="parTrans" cxnId="{174D90B9-28CD-42FE-9A5B-19DFF19368B0}">
      <dgm:prSet/>
      <dgm:spPr/>
      <dgm:t>
        <a:bodyPr/>
        <a:lstStyle/>
        <a:p>
          <a:endParaRPr lang="en-US"/>
        </a:p>
      </dgm:t>
    </dgm:pt>
    <dgm:pt modelId="{CECC8BD8-260E-4777-B5A4-B93C0434520D}" type="sibTrans" cxnId="{174D90B9-28CD-42FE-9A5B-19DFF19368B0}">
      <dgm:prSet/>
      <dgm:spPr/>
      <dgm:t>
        <a:bodyPr/>
        <a:lstStyle/>
        <a:p>
          <a:endParaRPr lang="en-US"/>
        </a:p>
      </dgm:t>
    </dgm:pt>
    <dgm:pt modelId="{11F1181B-A194-4A36-BD71-2296BBEBD263}">
      <dgm:prSet custT="1"/>
      <dgm:spPr/>
      <dgm:t>
        <a:bodyPr/>
        <a:lstStyle/>
        <a:p>
          <a:r>
            <a:rPr lang="en-US" sz="2400" b="0" dirty="0"/>
            <a:t>IEP Facilitation and mediation</a:t>
          </a:r>
          <a:endParaRPr lang="en-US" sz="2400" dirty="0"/>
        </a:p>
      </dgm:t>
    </dgm:pt>
    <dgm:pt modelId="{4A534F1D-6BF6-4270-9AC4-89E5886DD238}" type="parTrans" cxnId="{96E7F695-57EA-4E29-B7EB-612194E9ADF3}">
      <dgm:prSet/>
      <dgm:spPr/>
      <dgm:t>
        <a:bodyPr/>
        <a:lstStyle/>
        <a:p>
          <a:endParaRPr lang="en-US"/>
        </a:p>
      </dgm:t>
    </dgm:pt>
    <dgm:pt modelId="{AB6A5223-1CE9-4C3B-9A6D-C51AAED46D18}" type="sibTrans" cxnId="{96E7F695-57EA-4E29-B7EB-612194E9ADF3}">
      <dgm:prSet/>
      <dgm:spPr/>
      <dgm:t>
        <a:bodyPr/>
        <a:lstStyle/>
        <a:p>
          <a:endParaRPr lang="en-US"/>
        </a:p>
      </dgm:t>
    </dgm:pt>
    <dgm:pt modelId="{C4E55F02-C7DA-4812-9017-C38030700AB8}">
      <dgm:prSet custT="1"/>
      <dgm:spPr/>
      <dgm:t>
        <a:bodyPr/>
        <a:lstStyle/>
        <a:p>
          <a:r>
            <a:rPr lang="en-US" sz="2400" b="0" dirty="0"/>
            <a:t>Restorative &amp; Relationship Repair</a:t>
          </a:r>
          <a:endParaRPr lang="en-US" sz="2400" dirty="0"/>
        </a:p>
      </dgm:t>
    </dgm:pt>
    <dgm:pt modelId="{458A82ED-63C5-4921-993D-08CCB916BE03}" type="parTrans" cxnId="{A315A50A-1CE2-426A-8934-4CE455092C26}">
      <dgm:prSet/>
      <dgm:spPr/>
      <dgm:t>
        <a:bodyPr/>
        <a:lstStyle/>
        <a:p>
          <a:endParaRPr lang="en-US"/>
        </a:p>
      </dgm:t>
    </dgm:pt>
    <dgm:pt modelId="{BD669453-B883-4DC0-BFEE-71AC2D55F648}" type="sibTrans" cxnId="{A315A50A-1CE2-426A-8934-4CE455092C26}">
      <dgm:prSet/>
      <dgm:spPr/>
      <dgm:t>
        <a:bodyPr/>
        <a:lstStyle/>
        <a:p>
          <a:endParaRPr lang="en-US"/>
        </a:p>
      </dgm:t>
    </dgm:pt>
    <dgm:pt modelId="{02E2ADEE-E402-456D-B5F4-CAD4448EC7DD}">
      <dgm:prSet custT="1"/>
      <dgm:spPr/>
      <dgm:t>
        <a:bodyPr/>
        <a:lstStyle/>
        <a:p>
          <a:r>
            <a:rPr lang="en-US" sz="2400" b="0" dirty="0"/>
            <a:t>Student Self-Determination</a:t>
          </a:r>
          <a:endParaRPr lang="en-US" sz="2400" dirty="0"/>
        </a:p>
      </dgm:t>
    </dgm:pt>
    <dgm:pt modelId="{DFD8D223-5BF1-4296-A091-B743A9154C66}" type="parTrans" cxnId="{8DC9E197-D5FC-4276-8A9E-5D4B281FAA39}">
      <dgm:prSet/>
      <dgm:spPr/>
      <dgm:t>
        <a:bodyPr/>
        <a:lstStyle/>
        <a:p>
          <a:endParaRPr lang="en-US"/>
        </a:p>
      </dgm:t>
    </dgm:pt>
    <dgm:pt modelId="{1B3BC8D2-C833-488A-9A88-8E82D7C8BE64}" type="sibTrans" cxnId="{8DC9E197-D5FC-4276-8A9E-5D4B281FAA39}">
      <dgm:prSet/>
      <dgm:spPr/>
      <dgm:t>
        <a:bodyPr/>
        <a:lstStyle/>
        <a:p>
          <a:endParaRPr lang="en-US"/>
        </a:p>
      </dgm:t>
    </dgm:pt>
    <dgm:pt modelId="{007DE086-EB67-4F7F-9033-F8437670CB91}">
      <dgm:prSet custT="1"/>
      <dgm:spPr/>
      <dgm:t>
        <a:bodyPr/>
        <a:lstStyle/>
        <a:p>
          <a:r>
            <a:rPr lang="en-US" sz="2400" b="0" dirty="0"/>
            <a:t>Conflict Coaching</a:t>
          </a:r>
          <a:endParaRPr lang="en-US" sz="2400" dirty="0"/>
        </a:p>
      </dgm:t>
    </dgm:pt>
    <dgm:pt modelId="{8DB7D8F5-4BB6-426B-BA70-26337D4A963E}" type="parTrans" cxnId="{620146CA-CAD9-4339-91A2-03F17B901EE7}">
      <dgm:prSet/>
      <dgm:spPr/>
      <dgm:t>
        <a:bodyPr/>
        <a:lstStyle/>
        <a:p>
          <a:endParaRPr lang="en-US"/>
        </a:p>
      </dgm:t>
    </dgm:pt>
    <dgm:pt modelId="{DA973586-1B5A-473E-A342-749E66FD99C7}" type="sibTrans" cxnId="{620146CA-CAD9-4339-91A2-03F17B901EE7}">
      <dgm:prSet/>
      <dgm:spPr/>
      <dgm:t>
        <a:bodyPr/>
        <a:lstStyle/>
        <a:p>
          <a:endParaRPr lang="en-US"/>
        </a:p>
      </dgm:t>
    </dgm:pt>
    <dgm:pt modelId="{3C846000-831C-4B46-B552-5F31EE1C6207}" type="pres">
      <dgm:prSet presAssocID="{0DDE6200-8319-49CF-8BB1-92CCEB969294}" presName="diagram" presStyleCnt="0">
        <dgm:presLayoutVars>
          <dgm:dir/>
          <dgm:resizeHandles val="exact"/>
        </dgm:presLayoutVars>
      </dgm:prSet>
      <dgm:spPr/>
    </dgm:pt>
    <dgm:pt modelId="{40822D0A-9FEF-4E43-905B-746308345868}" type="pres">
      <dgm:prSet presAssocID="{BA59479E-D970-4984-B01D-65B83E09BACD}" presName="node" presStyleLbl="node1" presStyleIdx="0" presStyleCnt="8">
        <dgm:presLayoutVars>
          <dgm:bulletEnabled val="1"/>
        </dgm:presLayoutVars>
      </dgm:prSet>
      <dgm:spPr/>
    </dgm:pt>
    <dgm:pt modelId="{589C9E4B-6264-5541-B2D1-A73A7C4EED78}" type="pres">
      <dgm:prSet presAssocID="{AAD71074-EFC9-49F2-9927-AF56BBFA2160}" presName="sibTrans" presStyleCnt="0"/>
      <dgm:spPr/>
    </dgm:pt>
    <dgm:pt modelId="{A75BD3B3-0905-AB45-85E0-B8BB1E96F168}" type="pres">
      <dgm:prSet presAssocID="{00462D74-B2ED-4799-A652-47E84CF8DA6B}" presName="node" presStyleLbl="node1" presStyleIdx="1" presStyleCnt="8">
        <dgm:presLayoutVars>
          <dgm:bulletEnabled val="1"/>
        </dgm:presLayoutVars>
      </dgm:prSet>
      <dgm:spPr/>
    </dgm:pt>
    <dgm:pt modelId="{08AAC069-37E3-EB49-8827-78DEA11CB4B9}" type="pres">
      <dgm:prSet presAssocID="{02A95610-658F-449D-B7B3-2376545DA714}" presName="sibTrans" presStyleCnt="0"/>
      <dgm:spPr/>
    </dgm:pt>
    <dgm:pt modelId="{1A7D4EB2-AB79-174F-AE01-82EDAD225DCD}" type="pres">
      <dgm:prSet presAssocID="{252A5D8C-55BA-4486-80F2-F30C6B6E4216}" presName="node" presStyleLbl="node1" presStyleIdx="2" presStyleCnt="8">
        <dgm:presLayoutVars>
          <dgm:bulletEnabled val="1"/>
        </dgm:presLayoutVars>
      </dgm:prSet>
      <dgm:spPr/>
    </dgm:pt>
    <dgm:pt modelId="{D3D7E518-1746-FD41-B08D-C4213A719377}" type="pres">
      <dgm:prSet presAssocID="{F7E3A71A-487A-4E29-B345-B4AB962F1E0B}" presName="sibTrans" presStyleCnt="0"/>
      <dgm:spPr/>
    </dgm:pt>
    <dgm:pt modelId="{565FE18B-0708-0744-9EAD-57B6DCE79D42}" type="pres">
      <dgm:prSet presAssocID="{A078EA47-33D0-40CA-B3B0-BB63774D9167}" presName="node" presStyleLbl="node1" presStyleIdx="3" presStyleCnt="8">
        <dgm:presLayoutVars>
          <dgm:bulletEnabled val="1"/>
        </dgm:presLayoutVars>
      </dgm:prSet>
      <dgm:spPr/>
    </dgm:pt>
    <dgm:pt modelId="{69BC9A7B-9081-3C4D-8D3E-FB59EB29C6D1}" type="pres">
      <dgm:prSet presAssocID="{CECC8BD8-260E-4777-B5A4-B93C0434520D}" presName="sibTrans" presStyleCnt="0"/>
      <dgm:spPr/>
    </dgm:pt>
    <dgm:pt modelId="{B69ECE22-6C5B-684E-877A-787DD6EACBFD}" type="pres">
      <dgm:prSet presAssocID="{11F1181B-A194-4A36-BD71-2296BBEBD263}" presName="node" presStyleLbl="node1" presStyleIdx="4" presStyleCnt="8">
        <dgm:presLayoutVars>
          <dgm:bulletEnabled val="1"/>
        </dgm:presLayoutVars>
      </dgm:prSet>
      <dgm:spPr/>
    </dgm:pt>
    <dgm:pt modelId="{0939A50A-65F9-A142-9EF5-D97A08C5E4B3}" type="pres">
      <dgm:prSet presAssocID="{AB6A5223-1CE9-4C3B-9A6D-C51AAED46D18}" presName="sibTrans" presStyleCnt="0"/>
      <dgm:spPr/>
    </dgm:pt>
    <dgm:pt modelId="{A85EAD69-4593-A948-8ABF-8815908B462C}" type="pres">
      <dgm:prSet presAssocID="{C4E55F02-C7DA-4812-9017-C38030700AB8}" presName="node" presStyleLbl="node1" presStyleIdx="5" presStyleCnt="8">
        <dgm:presLayoutVars>
          <dgm:bulletEnabled val="1"/>
        </dgm:presLayoutVars>
      </dgm:prSet>
      <dgm:spPr/>
    </dgm:pt>
    <dgm:pt modelId="{2AC4A09F-B241-F545-A8E9-A05116EA54C0}" type="pres">
      <dgm:prSet presAssocID="{BD669453-B883-4DC0-BFEE-71AC2D55F648}" presName="sibTrans" presStyleCnt="0"/>
      <dgm:spPr/>
    </dgm:pt>
    <dgm:pt modelId="{9907D5EA-F18E-7B40-BB08-1912072E3550}" type="pres">
      <dgm:prSet presAssocID="{02E2ADEE-E402-456D-B5F4-CAD4448EC7DD}" presName="node" presStyleLbl="node1" presStyleIdx="6" presStyleCnt="8">
        <dgm:presLayoutVars>
          <dgm:bulletEnabled val="1"/>
        </dgm:presLayoutVars>
      </dgm:prSet>
      <dgm:spPr/>
    </dgm:pt>
    <dgm:pt modelId="{4F900AE6-6947-DD49-8ACA-34B5D9432E66}" type="pres">
      <dgm:prSet presAssocID="{1B3BC8D2-C833-488A-9A88-8E82D7C8BE64}" presName="sibTrans" presStyleCnt="0"/>
      <dgm:spPr/>
    </dgm:pt>
    <dgm:pt modelId="{7D7A39A8-F5B2-A145-83D3-5AAE1C3425F1}" type="pres">
      <dgm:prSet presAssocID="{007DE086-EB67-4F7F-9033-F8437670CB91}" presName="node" presStyleLbl="node1" presStyleIdx="7" presStyleCnt="8">
        <dgm:presLayoutVars>
          <dgm:bulletEnabled val="1"/>
        </dgm:presLayoutVars>
      </dgm:prSet>
      <dgm:spPr/>
    </dgm:pt>
  </dgm:ptLst>
  <dgm:cxnLst>
    <dgm:cxn modelId="{A315A50A-1CE2-426A-8934-4CE455092C26}" srcId="{0DDE6200-8319-49CF-8BB1-92CCEB969294}" destId="{C4E55F02-C7DA-4812-9017-C38030700AB8}" srcOrd="5" destOrd="0" parTransId="{458A82ED-63C5-4921-993D-08CCB916BE03}" sibTransId="{BD669453-B883-4DC0-BFEE-71AC2D55F648}"/>
    <dgm:cxn modelId="{28E7EB22-F661-A548-B487-44BCB554F186}" type="presOf" srcId="{007DE086-EB67-4F7F-9033-F8437670CB91}" destId="{7D7A39A8-F5B2-A145-83D3-5AAE1C3425F1}" srcOrd="0" destOrd="0" presId="urn:microsoft.com/office/officeart/2005/8/layout/default"/>
    <dgm:cxn modelId="{1357B428-9DD2-BA4C-B875-6A6B5AA06277}" type="presOf" srcId="{A078EA47-33D0-40CA-B3B0-BB63774D9167}" destId="{565FE18B-0708-0744-9EAD-57B6DCE79D42}" srcOrd="0" destOrd="0" presId="urn:microsoft.com/office/officeart/2005/8/layout/default"/>
    <dgm:cxn modelId="{6B687929-C541-2B47-BF14-2B2204F5E3BC}" type="presOf" srcId="{00462D74-B2ED-4799-A652-47E84CF8DA6B}" destId="{A75BD3B3-0905-AB45-85E0-B8BB1E96F168}" srcOrd="0" destOrd="0" presId="urn:microsoft.com/office/officeart/2005/8/layout/default"/>
    <dgm:cxn modelId="{C24B452A-0E30-4745-952D-5142C70392FD}" srcId="{0DDE6200-8319-49CF-8BB1-92CCEB969294}" destId="{252A5D8C-55BA-4486-80F2-F30C6B6E4216}" srcOrd="2" destOrd="0" parTransId="{08B6CB7C-BFAA-4128-92BF-AE6BA9E3E7AE}" sibTransId="{F7E3A71A-487A-4E29-B345-B4AB962F1E0B}"/>
    <dgm:cxn modelId="{BAE7F139-AE42-B048-B93A-CEA63DE52327}" type="presOf" srcId="{C4E55F02-C7DA-4812-9017-C38030700AB8}" destId="{A85EAD69-4593-A948-8ABF-8815908B462C}" srcOrd="0" destOrd="0" presId="urn:microsoft.com/office/officeart/2005/8/layout/default"/>
    <dgm:cxn modelId="{D8988D3D-FA4B-9349-AA2E-CFA4B15A0F00}" type="presOf" srcId="{02E2ADEE-E402-456D-B5F4-CAD4448EC7DD}" destId="{9907D5EA-F18E-7B40-BB08-1912072E3550}" srcOrd="0" destOrd="0" presId="urn:microsoft.com/office/officeart/2005/8/layout/default"/>
    <dgm:cxn modelId="{E9852177-8758-4C3C-B6CE-1EC5C46BAB44}" srcId="{0DDE6200-8319-49CF-8BB1-92CCEB969294}" destId="{BA59479E-D970-4984-B01D-65B83E09BACD}" srcOrd="0" destOrd="0" parTransId="{42EC1D1F-DFA1-4C4C-9EEC-309D54CED32E}" sibTransId="{AAD71074-EFC9-49F2-9927-AF56BBFA2160}"/>
    <dgm:cxn modelId="{6605C989-4C31-3648-BBBB-4B24A8D8B453}" type="presOf" srcId="{BA59479E-D970-4984-B01D-65B83E09BACD}" destId="{40822D0A-9FEF-4E43-905B-746308345868}" srcOrd="0" destOrd="0" presId="urn:microsoft.com/office/officeart/2005/8/layout/default"/>
    <dgm:cxn modelId="{69F0928D-2D47-974D-8F66-D2D0F43D5D6F}" type="presOf" srcId="{252A5D8C-55BA-4486-80F2-F30C6B6E4216}" destId="{1A7D4EB2-AB79-174F-AE01-82EDAD225DCD}" srcOrd="0" destOrd="0" presId="urn:microsoft.com/office/officeart/2005/8/layout/default"/>
    <dgm:cxn modelId="{96E7F695-57EA-4E29-B7EB-612194E9ADF3}" srcId="{0DDE6200-8319-49CF-8BB1-92CCEB969294}" destId="{11F1181B-A194-4A36-BD71-2296BBEBD263}" srcOrd="4" destOrd="0" parTransId="{4A534F1D-6BF6-4270-9AC4-89E5886DD238}" sibTransId="{AB6A5223-1CE9-4C3B-9A6D-C51AAED46D18}"/>
    <dgm:cxn modelId="{8DC9E197-D5FC-4276-8A9E-5D4B281FAA39}" srcId="{0DDE6200-8319-49CF-8BB1-92CCEB969294}" destId="{02E2ADEE-E402-456D-B5F4-CAD4448EC7DD}" srcOrd="6" destOrd="0" parTransId="{DFD8D223-5BF1-4296-A091-B743A9154C66}" sibTransId="{1B3BC8D2-C833-488A-9A88-8E82D7C8BE64}"/>
    <dgm:cxn modelId="{D58ADE9A-6C71-49F5-9A88-BE237603B1A4}" srcId="{0DDE6200-8319-49CF-8BB1-92CCEB969294}" destId="{00462D74-B2ED-4799-A652-47E84CF8DA6B}" srcOrd="1" destOrd="0" parTransId="{39A5AE92-29F2-413F-B410-EBA14F872E33}" sibTransId="{02A95610-658F-449D-B7B3-2376545DA714}"/>
    <dgm:cxn modelId="{A065A1B5-4220-F34E-948E-5EC92E82D8A2}" type="presOf" srcId="{11F1181B-A194-4A36-BD71-2296BBEBD263}" destId="{B69ECE22-6C5B-684E-877A-787DD6EACBFD}" srcOrd="0" destOrd="0" presId="urn:microsoft.com/office/officeart/2005/8/layout/default"/>
    <dgm:cxn modelId="{174D90B9-28CD-42FE-9A5B-19DFF19368B0}" srcId="{0DDE6200-8319-49CF-8BB1-92CCEB969294}" destId="{A078EA47-33D0-40CA-B3B0-BB63774D9167}" srcOrd="3" destOrd="0" parTransId="{3F647E42-FC46-4AC0-8575-A857BFE10384}" sibTransId="{CECC8BD8-260E-4777-B5A4-B93C0434520D}"/>
    <dgm:cxn modelId="{620146CA-CAD9-4339-91A2-03F17B901EE7}" srcId="{0DDE6200-8319-49CF-8BB1-92CCEB969294}" destId="{007DE086-EB67-4F7F-9033-F8437670CB91}" srcOrd="7" destOrd="0" parTransId="{8DB7D8F5-4BB6-426B-BA70-26337D4A963E}" sibTransId="{DA973586-1B5A-473E-A342-749E66FD99C7}"/>
    <dgm:cxn modelId="{846160D9-AE4F-5044-A0CA-09C571EAFD5B}" type="presOf" srcId="{0DDE6200-8319-49CF-8BB1-92CCEB969294}" destId="{3C846000-831C-4B46-B552-5F31EE1C6207}" srcOrd="0" destOrd="0" presId="urn:microsoft.com/office/officeart/2005/8/layout/default"/>
    <dgm:cxn modelId="{13F0D874-9202-0042-87BE-CF54BE51F090}" type="presParOf" srcId="{3C846000-831C-4B46-B552-5F31EE1C6207}" destId="{40822D0A-9FEF-4E43-905B-746308345868}" srcOrd="0" destOrd="0" presId="urn:microsoft.com/office/officeart/2005/8/layout/default"/>
    <dgm:cxn modelId="{8323A361-F063-424D-BD27-5046CA070B61}" type="presParOf" srcId="{3C846000-831C-4B46-B552-5F31EE1C6207}" destId="{589C9E4B-6264-5541-B2D1-A73A7C4EED78}" srcOrd="1" destOrd="0" presId="urn:microsoft.com/office/officeart/2005/8/layout/default"/>
    <dgm:cxn modelId="{E090183F-E365-A045-B25F-8E27A5B39189}" type="presParOf" srcId="{3C846000-831C-4B46-B552-5F31EE1C6207}" destId="{A75BD3B3-0905-AB45-85E0-B8BB1E96F168}" srcOrd="2" destOrd="0" presId="urn:microsoft.com/office/officeart/2005/8/layout/default"/>
    <dgm:cxn modelId="{DB840A4C-78C0-E94F-8B67-CFD78FBC9493}" type="presParOf" srcId="{3C846000-831C-4B46-B552-5F31EE1C6207}" destId="{08AAC069-37E3-EB49-8827-78DEA11CB4B9}" srcOrd="3" destOrd="0" presId="urn:microsoft.com/office/officeart/2005/8/layout/default"/>
    <dgm:cxn modelId="{AE991B51-5C0C-994C-8440-C2364B7F3167}" type="presParOf" srcId="{3C846000-831C-4B46-B552-5F31EE1C6207}" destId="{1A7D4EB2-AB79-174F-AE01-82EDAD225DCD}" srcOrd="4" destOrd="0" presId="urn:microsoft.com/office/officeart/2005/8/layout/default"/>
    <dgm:cxn modelId="{B843987A-154D-034B-AB23-F1AAA34E3361}" type="presParOf" srcId="{3C846000-831C-4B46-B552-5F31EE1C6207}" destId="{D3D7E518-1746-FD41-B08D-C4213A719377}" srcOrd="5" destOrd="0" presId="urn:microsoft.com/office/officeart/2005/8/layout/default"/>
    <dgm:cxn modelId="{E451CE4D-F6CE-F142-8DE9-FE85E0922572}" type="presParOf" srcId="{3C846000-831C-4B46-B552-5F31EE1C6207}" destId="{565FE18B-0708-0744-9EAD-57B6DCE79D42}" srcOrd="6" destOrd="0" presId="urn:microsoft.com/office/officeart/2005/8/layout/default"/>
    <dgm:cxn modelId="{A621DB22-5FD3-AC49-B352-C04F97095F21}" type="presParOf" srcId="{3C846000-831C-4B46-B552-5F31EE1C6207}" destId="{69BC9A7B-9081-3C4D-8D3E-FB59EB29C6D1}" srcOrd="7" destOrd="0" presId="urn:microsoft.com/office/officeart/2005/8/layout/default"/>
    <dgm:cxn modelId="{5E39A037-DCD9-7E40-90B4-7E1612E074A5}" type="presParOf" srcId="{3C846000-831C-4B46-B552-5F31EE1C6207}" destId="{B69ECE22-6C5B-684E-877A-787DD6EACBFD}" srcOrd="8" destOrd="0" presId="urn:microsoft.com/office/officeart/2005/8/layout/default"/>
    <dgm:cxn modelId="{61883D85-E07D-6A4D-8D32-829B1C2396E1}" type="presParOf" srcId="{3C846000-831C-4B46-B552-5F31EE1C6207}" destId="{0939A50A-65F9-A142-9EF5-D97A08C5E4B3}" srcOrd="9" destOrd="0" presId="urn:microsoft.com/office/officeart/2005/8/layout/default"/>
    <dgm:cxn modelId="{9D043139-C585-F040-99A1-FCCEE62BEDF4}" type="presParOf" srcId="{3C846000-831C-4B46-B552-5F31EE1C6207}" destId="{A85EAD69-4593-A948-8ABF-8815908B462C}" srcOrd="10" destOrd="0" presId="urn:microsoft.com/office/officeart/2005/8/layout/default"/>
    <dgm:cxn modelId="{74204D1C-D930-6448-B189-96750373F762}" type="presParOf" srcId="{3C846000-831C-4B46-B552-5F31EE1C6207}" destId="{2AC4A09F-B241-F545-A8E9-A05116EA54C0}" srcOrd="11" destOrd="0" presId="urn:microsoft.com/office/officeart/2005/8/layout/default"/>
    <dgm:cxn modelId="{A199DD3E-E9C1-A54F-9E40-33E2454845F7}" type="presParOf" srcId="{3C846000-831C-4B46-B552-5F31EE1C6207}" destId="{9907D5EA-F18E-7B40-BB08-1912072E3550}" srcOrd="12" destOrd="0" presId="urn:microsoft.com/office/officeart/2005/8/layout/default"/>
    <dgm:cxn modelId="{72EB267A-FFAC-B14E-9BD8-443EC65CF2CA}" type="presParOf" srcId="{3C846000-831C-4B46-B552-5F31EE1C6207}" destId="{4F900AE6-6947-DD49-8ACA-34B5D9432E66}" srcOrd="13" destOrd="0" presId="urn:microsoft.com/office/officeart/2005/8/layout/default"/>
    <dgm:cxn modelId="{5420A270-148E-4645-9D52-9EC52358D97B}" type="presParOf" srcId="{3C846000-831C-4B46-B552-5F31EE1C6207}" destId="{7D7A39A8-F5B2-A145-83D3-5AAE1C3425F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BAE20-2928-4D17-AE7D-6631D01C57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5A5FAA-233C-42CF-AF84-E87AE83324AE}">
      <dgm:prSet custT="1"/>
      <dgm:spPr/>
      <dgm:t>
        <a:bodyPr/>
        <a:lstStyle/>
        <a:p>
          <a:r>
            <a:rPr lang="en-US" sz="2400" b="0" i="0" baseline="0" dirty="0"/>
            <a:t>Understand brain science and appraisal theory.</a:t>
          </a:r>
          <a:endParaRPr lang="en-US" sz="2400" dirty="0"/>
        </a:p>
      </dgm:t>
    </dgm:pt>
    <dgm:pt modelId="{C4A05216-7E2A-4492-9FCC-E2B1C46939B9}" type="parTrans" cxnId="{41348D0F-1755-494F-8AAF-8C3D6E3801E6}">
      <dgm:prSet/>
      <dgm:spPr/>
      <dgm:t>
        <a:bodyPr/>
        <a:lstStyle/>
        <a:p>
          <a:endParaRPr lang="en-US"/>
        </a:p>
      </dgm:t>
    </dgm:pt>
    <dgm:pt modelId="{0EEED8BF-3B93-4EED-8BFD-E83868308D2C}" type="sibTrans" cxnId="{41348D0F-1755-494F-8AAF-8C3D6E3801E6}">
      <dgm:prSet/>
      <dgm:spPr/>
      <dgm:t>
        <a:bodyPr/>
        <a:lstStyle/>
        <a:p>
          <a:endParaRPr lang="en-US"/>
        </a:p>
      </dgm:t>
    </dgm:pt>
    <dgm:pt modelId="{7588672E-3FAE-455E-A9BE-18AA2DB010AD}">
      <dgm:prSet custT="1"/>
      <dgm:spPr/>
      <dgm:t>
        <a:bodyPr/>
        <a:lstStyle/>
        <a:p>
          <a:r>
            <a:rPr lang="en-US" sz="2400" b="0" i="0" baseline="0" dirty="0"/>
            <a:t>Apply the </a:t>
          </a:r>
          <a:r>
            <a:rPr lang="en-US" sz="2400" b="1" i="0" baseline="0" dirty="0"/>
            <a:t>Appraise → Emote → Cope</a:t>
          </a:r>
          <a:r>
            <a:rPr lang="en-US" sz="2400" b="0" i="0" baseline="0" dirty="0"/>
            <a:t> framework to show how mindset influences collaboration and decision-making.</a:t>
          </a:r>
          <a:endParaRPr lang="en-US" sz="2400" dirty="0"/>
        </a:p>
      </dgm:t>
    </dgm:pt>
    <dgm:pt modelId="{32A97733-2542-430B-88BF-C81D6B00BE10}" type="parTrans" cxnId="{142F6981-4334-48FA-929C-C8E516135F98}">
      <dgm:prSet/>
      <dgm:spPr/>
      <dgm:t>
        <a:bodyPr/>
        <a:lstStyle/>
        <a:p>
          <a:endParaRPr lang="en-US"/>
        </a:p>
      </dgm:t>
    </dgm:pt>
    <dgm:pt modelId="{5FC7560F-9DA9-4841-8979-9DFB6B2DE957}" type="sibTrans" cxnId="{142F6981-4334-48FA-929C-C8E516135F98}">
      <dgm:prSet/>
      <dgm:spPr/>
      <dgm:t>
        <a:bodyPr/>
        <a:lstStyle/>
        <a:p>
          <a:endParaRPr lang="en-US"/>
        </a:p>
      </dgm:t>
    </dgm:pt>
    <dgm:pt modelId="{3C402921-B08C-4A1E-A5BC-A58202B44F6A}">
      <dgm:prSet custT="1"/>
      <dgm:spPr/>
      <dgm:t>
        <a:bodyPr/>
        <a:lstStyle/>
        <a:p>
          <a:r>
            <a:rPr lang="en-US" sz="2400" b="0" i="0" baseline="0" dirty="0"/>
            <a:t>Equip educators with tools for emotional regulation to prevent defensiveness and promote constructive dialogue.</a:t>
          </a:r>
          <a:endParaRPr lang="en-US" sz="2400" dirty="0"/>
        </a:p>
      </dgm:t>
    </dgm:pt>
    <dgm:pt modelId="{7F81C23A-22C3-4147-ACD4-6C68CC150411}" type="parTrans" cxnId="{9FA16B4A-390E-4DDA-9FBA-BE0684B4F165}">
      <dgm:prSet/>
      <dgm:spPr/>
      <dgm:t>
        <a:bodyPr/>
        <a:lstStyle/>
        <a:p>
          <a:endParaRPr lang="en-US"/>
        </a:p>
      </dgm:t>
    </dgm:pt>
    <dgm:pt modelId="{58E85B02-DF7D-4759-A44E-319BA1AD8E13}" type="sibTrans" cxnId="{9FA16B4A-390E-4DDA-9FBA-BE0684B4F165}">
      <dgm:prSet/>
      <dgm:spPr/>
      <dgm:t>
        <a:bodyPr/>
        <a:lstStyle/>
        <a:p>
          <a:endParaRPr lang="en-US"/>
        </a:p>
      </dgm:t>
    </dgm:pt>
    <dgm:pt modelId="{5787EDE1-3867-4AD8-81D3-248AD5BFB9F9}">
      <dgm:prSet custT="1"/>
      <dgm:spPr/>
      <dgm:t>
        <a:bodyPr/>
        <a:lstStyle/>
        <a:p>
          <a:r>
            <a:rPr lang="en-US" sz="2400" b="0" i="0" baseline="0" dirty="0"/>
            <a:t>Practice the mindset shift: Engage in guided </a:t>
          </a:r>
          <a:r>
            <a:rPr lang="en-US" sz="2400" b="0" dirty="0"/>
            <a:t>activities to build, and practice emotional resilience.</a:t>
          </a:r>
          <a:endParaRPr lang="en-US" sz="2400" dirty="0"/>
        </a:p>
      </dgm:t>
    </dgm:pt>
    <dgm:pt modelId="{524E6D47-F657-4059-9EFC-9FA50BF29C60}" type="parTrans" cxnId="{39F999B3-9EFE-4B00-84D4-D528F0F5A5FB}">
      <dgm:prSet/>
      <dgm:spPr/>
      <dgm:t>
        <a:bodyPr/>
        <a:lstStyle/>
        <a:p>
          <a:endParaRPr lang="en-US"/>
        </a:p>
      </dgm:t>
    </dgm:pt>
    <dgm:pt modelId="{B4E7BF13-120E-4BF1-B365-AB23256633EC}" type="sibTrans" cxnId="{39F999B3-9EFE-4B00-84D4-D528F0F5A5FB}">
      <dgm:prSet/>
      <dgm:spPr/>
      <dgm:t>
        <a:bodyPr/>
        <a:lstStyle/>
        <a:p>
          <a:endParaRPr lang="en-US"/>
        </a:p>
      </dgm:t>
    </dgm:pt>
    <dgm:pt modelId="{D63712D7-717E-4A5E-B702-108AED0FB2D6}" type="pres">
      <dgm:prSet presAssocID="{E72BAE20-2928-4D17-AE7D-6631D01C575C}" presName="root" presStyleCnt="0">
        <dgm:presLayoutVars>
          <dgm:dir/>
          <dgm:resizeHandles val="exact"/>
        </dgm:presLayoutVars>
      </dgm:prSet>
      <dgm:spPr/>
    </dgm:pt>
    <dgm:pt modelId="{7093C7A3-A00B-4AC5-A6E0-A5C3FFF30B91}" type="pres">
      <dgm:prSet presAssocID="{CA5A5FAA-233C-42CF-AF84-E87AE83324AE}" presName="compNode" presStyleCnt="0"/>
      <dgm:spPr/>
    </dgm:pt>
    <dgm:pt modelId="{0B5277B5-0EFE-4E8C-B2FC-B5D808E9550D}" type="pres">
      <dgm:prSet presAssocID="{CA5A5FAA-233C-42CF-AF84-E87AE83324AE}" presName="bgRect" presStyleLbl="bgShp" presStyleIdx="0" presStyleCnt="4"/>
      <dgm:spPr/>
    </dgm:pt>
    <dgm:pt modelId="{687331EF-0142-4E58-99C2-3514B1FA310B}" type="pres">
      <dgm:prSet presAssocID="{CA5A5FAA-233C-42CF-AF84-E87AE83324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107FA2B5-2498-46A9-9A6E-A5CA8DF2C524}" type="pres">
      <dgm:prSet presAssocID="{CA5A5FAA-233C-42CF-AF84-E87AE83324AE}" presName="spaceRect" presStyleCnt="0"/>
      <dgm:spPr/>
    </dgm:pt>
    <dgm:pt modelId="{57870965-46E9-461D-AF0F-E287079B66E1}" type="pres">
      <dgm:prSet presAssocID="{CA5A5FAA-233C-42CF-AF84-E87AE83324AE}" presName="parTx" presStyleLbl="revTx" presStyleIdx="0" presStyleCnt="4">
        <dgm:presLayoutVars>
          <dgm:chMax val="0"/>
          <dgm:chPref val="0"/>
        </dgm:presLayoutVars>
      </dgm:prSet>
      <dgm:spPr/>
    </dgm:pt>
    <dgm:pt modelId="{EC251AF3-BE4F-4AEE-A396-15C2704B2EF2}" type="pres">
      <dgm:prSet presAssocID="{0EEED8BF-3B93-4EED-8BFD-E83868308D2C}" presName="sibTrans" presStyleCnt="0"/>
      <dgm:spPr/>
    </dgm:pt>
    <dgm:pt modelId="{FFAD254B-2402-401F-90EF-26E9C062B68A}" type="pres">
      <dgm:prSet presAssocID="{7588672E-3FAE-455E-A9BE-18AA2DB010AD}" presName="compNode" presStyleCnt="0"/>
      <dgm:spPr/>
    </dgm:pt>
    <dgm:pt modelId="{648BE4E0-C834-4457-BD26-EFE8D2B00FFE}" type="pres">
      <dgm:prSet presAssocID="{7588672E-3FAE-455E-A9BE-18AA2DB010AD}" presName="bgRect" presStyleLbl="bgShp" presStyleIdx="1" presStyleCnt="4"/>
      <dgm:spPr/>
    </dgm:pt>
    <dgm:pt modelId="{08BB0D16-1B14-49F6-84C6-7ECBC772F7BC}" type="pres">
      <dgm:prSet presAssocID="{7588672E-3FAE-455E-A9BE-18AA2DB010A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ck with solid fill"/>
        </a:ext>
      </dgm:extLst>
    </dgm:pt>
    <dgm:pt modelId="{B81020C9-8393-49BF-92ED-F39E98A7A0A6}" type="pres">
      <dgm:prSet presAssocID="{7588672E-3FAE-455E-A9BE-18AA2DB010AD}" presName="spaceRect" presStyleCnt="0"/>
      <dgm:spPr/>
    </dgm:pt>
    <dgm:pt modelId="{831D066A-915A-44AB-8C28-E073C6973EC9}" type="pres">
      <dgm:prSet presAssocID="{7588672E-3FAE-455E-A9BE-18AA2DB010AD}" presName="parTx" presStyleLbl="revTx" presStyleIdx="1" presStyleCnt="4">
        <dgm:presLayoutVars>
          <dgm:chMax val="0"/>
          <dgm:chPref val="0"/>
        </dgm:presLayoutVars>
      </dgm:prSet>
      <dgm:spPr/>
    </dgm:pt>
    <dgm:pt modelId="{AB9A69B8-450B-46C7-A638-FAD9A601B854}" type="pres">
      <dgm:prSet presAssocID="{5FC7560F-9DA9-4841-8979-9DFB6B2DE957}" presName="sibTrans" presStyleCnt="0"/>
      <dgm:spPr/>
    </dgm:pt>
    <dgm:pt modelId="{DE8A7E4F-D52A-451E-ADEA-1D346BC1785F}" type="pres">
      <dgm:prSet presAssocID="{3C402921-B08C-4A1E-A5BC-A58202B44F6A}" presName="compNode" presStyleCnt="0"/>
      <dgm:spPr/>
    </dgm:pt>
    <dgm:pt modelId="{A07F6FB5-AC0E-4C38-8D2A-DD87F767C1DD}" type="pres">
      <dgm:prSet presAssocID="{3C402921-B08C-4A1E-A5BC-A58202B44F6A}" presName="bgRect" presStyleLbl="bgShp" presStyleIdx="2" presStyleCnt="4"/>
      <dgm:spPr/>
    </dgm:pt>
    <dgm:pt modelId="{A4136A92-6521-4BBC-B09C-995A61A0A72C}" type="pres">
      <dgm:prSet presAssocID="{3C402921-B08C-4A1E-A5BC-A58202B44F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E2D7584E-2C31-44C6-ADA4-A6340CB43D1C}" type="pres">
      <dgm:prSet presAssocID="{3C402921-B08C-4A1E-A5BC-A58202B44F6A}" presName="spaceRect" presStyleCnt="0"/>
      <dgm:spPr/>
    </dgm:pt>
    <dgm:pt modelId="{95BF05DC-055B-4409-B118-91DF1737894C}" type="pres">
      <dgm:prSet presAssocID="{3C402921-B08C-4A1E-A5BC-A58202B44F6A}" presName="parTx" presStyleLbl="revTx" presStyleIdx="2" presStyleCnt="4">
        <dgm:presLayoutVars>
          <dgm:chMax val="0"/>
          <dgm:chPref val="0"/>
        </dgm:presLayoutVars>
      </dgm:prSet>
      <dgm:spPr/>
    </dgm:pt>
    <dgm:pt modelId="{D1214332-3EAF-4ECE-AAE1-E42DF6C963FD}" type="pres">
      <dgm:prSet presAssocID="{58E85B02-DF7D-4759-A44E-319BA1AD8E13}" presName="sibTrans" presStyleCnt="0"/>
      <dgm:spPr/>
    </dgm:pt>
    <dgm:pt modelId="{5152BA21-A072-4E66-BD49-51C501C8D028}" type="pres">
      <dgm:prSet presAssocID="{5787EDE1-3867-4AD8-81D3-248AD5BFB9F9}" presName="compNode" presStyleCnt="0"/>
      <dgm:spPr/>
    </dgm:pt>
    <dgm:pt modelId="{FF6DEFA8-729E-47EC-99AB-383F57D0E3BA}" type="pres">
      <dgm:prSet presAssocID="{5787EDE1-3867-4AD8-81D3-248AD5BFB9F9}" presName="bgRect" presStyleLbl="bgShp" presStyleIdx="3" presStyleCnt="4"/>
      <dgm:spPr/>
    </dgm:pt>
    <dgm:pt modelId="{8A5212D9-835F-4EFF-A473-AAECB0B7335F}" type="pres">
      <dgm:prSet presAssocID="{5787EDE1-3867-4AD8-81D3-248AD5BFB9F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3d Glasses with solid fill"/>
        </a:ext>
      </dgm:extLst>
    </dgm:pt>
    <dgm:pt modelId="{73E5D6B1-F0BF-49F9-984B-EC655A7BD0A8}" type="pres">
      <dgm:prSet presAssocID="{5787EDE1-3867-4AD8-81D3-248AD5BFB9F9}" presName="spaceRect" presStyleCnt="0"/>
      <dgm:spPr/>
    </dgm:pt>
    <dgm:pt modelId="{6814D990-17A5-4F24-A5FA-34E6EDE2FF6A}" type="pres">
      <dgm:prSet presAssocID="{5787EDE1-3867-4AD8-81D3-248AD5BFB9F9}" presName="parTx" presStyleLbl="revTx" presStyleIdx="3" presStyleCnt="4">
        <dgm:presLayoutVars>
          <dgm:chMax val="0"/>
          <dgm:chPref val="0"/>
        </dgm:presLayoutVars>
      </dgm:prSet>
      <dgm:spPr/>
    </dgm:pt>
  </dgm:ptLst>
  <dgm:cxnLst>
    <dgm:cxn modelId="{41348D0F-1755-494F-8AAF-8C3D6E3801E6}" srcId="{E72BAE20-2928-4D17-AE7D-6631D01C575C}" destId="{CA5A5FAA-233C-42CF-AF84-E87AE83324AE}" srcOrd="0" destOrd="0" parTransId="{C4A05216-7E2A-4492-9FCC-E2B1C46939B9}" sibTransId="{0EEED8BF-3B93-4EED-8BFD-E83868308D2C}"/>
    <dgm:cxn modelId="{A2CF2919-F2CB-44BE-A634-286F86DF0AC1}" type="presOf" srcId="{7588672E-3FAE-455E-A9BE-18AA2DB010AD}" destId="{831D066A-915A-44AB-8C28-E073C6973EC9}" srcOrd="0" destOrd="0" presId="urn:microsoft.com/office/officeart/2018/2/layout/IconVerticalSolidList"/>
    <dgm:cxn modelId="{9FA16B4A-390E-4DDA-9FBA-BE0684B4F165}" srcId="{E72BAE20-2928-4D17-AE7D-6631D01C575C}" destId="{3C402921-B08C-4A1E-A5BC-A58202B44F6A}" srcOrd="2" destOrd="0" parTransId="{7F81C23A-22C3-4147-ACD4-6C68CC150411}" sibTransId="{58E85B02-DF7D-4759-A44E-319BA1AD8E13}"/>
    <dgm:cxn modelId="{04271881-6FE0-4B35-84C1-21C48BB71645}" type="presOf" srcId="{3C402921-B08C-4A1E-A5BC-A58202B44F6A}" destId="{95BF05DC-055B-4409-B118-91DF1737894C}" srcOrd="0" destOrd="0" presId="urn:microsoft.com/office/officeart/2018/2/layout/IconVerticalSolidList"/>
    <dgm:cxn modelId="{142F6981-4334-48FA-929C-C8E516135F98}" srcId="{E72BAE20-2928-4D17-AE7D-6631D01C575C}" destId="{7588672E-3FAE-455E-A9BE-18AA2DB010AD}" srcOrd="1" destOrd="0" parTransId="{32A97733-2542-430B-88BF-C81D6B00BE10}" sibTransId="{5FC7560F-9DA9-4841-8979-9DFB6B2DE957}"/>
    <dgm:cxn modelId="{A5991A98-984E-4F43-A5D2-8CA73144709D}" type="presOf" srcId="{5787EDE1-3867-4AD8-81D3-248AD5BFB9F9}" destId="{6814D990-17A5-4F24-A5FA-34E6EDE2FF6A}" srcOrd="0" destOrd="0" presId="urn:microsoft.com/office/officeart/2018/2/layout/IconVerticalSolidList"/>
    <dgm:cxn modelId="{6F1629A5-476D-41BB-9D95-6CDD938E641B}" type="presOf" srcId="{E72BAE20-2928-4D17-AE7D-6631D01C575C}" destId="{D63712D7-717E-4A5E-B702-108AED0FB2D6}" srcOrd="0" destOrd="0" presId="urn:microsoft.com/office/officeart/2018/2/layout/IconVerticalSolidList"/>
    <dgm:cxn modelId="{39F999B3-9EFE-4B00-84D4-D528F0F5A5FB}" srcId="{E72BAE20-2928-4D17-AE7D-6631D01C575C}" destId="{5787EDE1-3867-4AD8-81D3-248AD5BFB9F9}" srcOrd="3" destOrd="0" parTransId="{524E6D47-F657-4059-9EFC-9FA50BF29C60}" sibTransId="{B4E7BF13-120E-4BF1-B365-AB23256633EC}"/>
    <dgm:cxn modelId="{566627D7-BAC0-4126-B3BA-0EBCFCBC2441}" type="presOf" srcId="{CA5A5FAA-233C-42CF-AF84-E87AE83324AE}" destId="{57870965-46E9-461D-AF0F-E287079B66E1}" srcOrd="0" destOrd="0" presId="urn:microsoft.com/office/officeart/2018/2/layout/IconVerticalSolidList"/>
    <dgm:cxn modelId="{07CDEB47-D2BD-49F2-8339-B92A2AA373E7}" type="presParOf" srcId="{D63712D7-717E-4A5E-B702-108AED0FB2D6}" destId="{7093C7A3-A00B-4AC5-A6E0-A5C3FFF30B91}" srcOrd="0" destOrd="0" presId="urn:microsoft.com/office/officeart/2018/2/layout/IconVerticalSolidList"/>
    <dgm:cxn modelId="{53BD16E7-C984-4D86-99BF-228C3343C259}" type="presParOf" srcId="{7093C7A3-A00B-4AC5-A6E0-A5C3FFF30B91}" destId="{0B5277B5-0EFE-4E8C-B2FC-B5D808E9550D}" srcOrd="0" destOrd="0" presId="urn:microsoft.com/office/officeart/2018/2/layout/IconVerticalSolidList"/>
    <dgm:cxn modelId="{09FFA426-C122-4510-BE06-B81332232699}" type="presParOf" srcId="{7093C7A3-A00B-4AC5-A6E0-A5C3FFF30B91}" destId="{687331EF-0142-4E58-99C2-3514B1FA310B}" srcOrd="1" destOrd="0" presId="urn:microsoft.com/office/officeart/2018/2/layout/IconVerticalSolidList"/>
    <dgm:cxn modelId="{A3AC2C76-1649-42FB-B448-DA07BED6974D}" type="presParOf" srcId="{7093C7A3-A00B-4AC5-A6E0-A5C3FFF30B91}" destId="{107FA2B5-2498-46A9-9A6E-A5CA8DF2C524}" srcOrd="2" destOrd="0" presId="urn:microsoft.com/office/officeart/2018/2/layout/IconVerticalSolidList"/>
    <dgm:cxn modelId="{A7F235A2-5AEC-44D0-8885-DE385C3FB762}" type="presParOf" srcId="{7093C7A3-A00B-4AC5-A6E0-A5C3FFF30B91}" destId="{57870965-46E9-461D-AF0F-E287079B66E1}" srcOrd="3" destOrd="0" presId="urn:microsoft.com/office/officeart/2018/2/layout/IconVerticalSolidList"/>
    <dgm:cxn modelId="{D4AAA4C8-D3D7-491C-B35C-DEE9069A044B}" type="presParOf" srcId="{D63712D7-717E-4A5E-B702-108AED0FB2D6}" destId="{EC251AF3-BE4F-4AEE-A396-15C2704B2EF2}" srcOrd="1" destOrd="0" presId="urn:microsoft.com/office/officeart/2018/2/layout/IconVerticalSolidList"/>
    <dgm:cxn modelId="{F2B4E011-F555-4CC1-B0B9-A387EFC8E0AE}" type="presParOf" srcId="{D63712D7-717E-4A5E-B702-108AED0FB2D6}" destId="{FFAD254B-2402-401F-90EF-26E9C062B68A}" srcOrd="2" destOrd="0" presId="urn:microsoft.com/office/officeart/2018/2/layout/IconVerticalSolidList"/>
    <dgm:cxn modelId="{5A47C79B-4A07-4D14-AFAB-ABD1898A0A59}" type="presParOf" srcId="{FFAD254B-2402-401F-90EF-26E9C062B68A}" destId="{648BE4E0-C834-4457-BD26-EFE8D2B00FFE}" srcOrd="0" destOrd="0" presId="urn:microsoft.com/office/officeart/2018/2/layout/IconVerticalSolidList"/>
    <dgm:cxn modelId="{3A64A4A9-211A-4E5E-969B-32E67137095C}" type="presParOf" srcId="{FFAD254B-2402-401F-90EF-26E9C062B68A}" destId="{08BB0D16-1B14-49F6-84C6-7ECBC772F7BC}" srcOrd="1" destOrd="0" presId="urn:microsoft.com/office/officeart/2018/2/layout/IconVerticalSolidList"/>
    <dgm:cxn modelId="{D3868F9D-F755-412E-8D5B-1E3EADBC282B}" type="presParOf" srcId="{FFAD254B-2402-401F-90EF-26E9C062B68A}" destId="{B81020C9-8393-49BF-92ED-F39E98A7A0A6}" srcOrd="2" destOrd="0" presId="urn:microsoft.com/office/officeart/2018/2/layout/IconVerticalSolidList"/>
    <dgm:cxn modelId="{E3C60A44-EC3D-43C7-92BF-82ACB9E753CB}" type="presParOf" srcId="{FFAD254B-2402-401F-90EF-26E9C062B68A}" destId="{831D066A-915A-44AB-8C28-E073C6973EC9}" srcOrd="3" destOrd="0" presId="urn:microsoft.com/office/officeart/2018/2/layout/IconVerticalSolidList"/>
    <dgm:cxn modelId="{71AA0433-2FE4-4729-A07B-126208BE5BA1}" type="presParOf" srcId="{D63712D7-717E-4A5E-B702-108AED0FB2D6}" destId="{AB9A69B8-450B-46C7-A638-FAD9A601B854}" srcOrd="3" destOrd="0" presId="urn:microsoft.com/office/officeart/2018/2/layout/IconVerticalSolidList"/>
    <dgm:cxn modelId="{3F1E8802-AB5E-4FC2-96C7-F9EB6EB70B62}" type="presParOf" srcId="{D63712D7-717E-4A5E-B702-108AED0FB2D6}" destId="{DE8A7E4F-D52A-451E-ADEA-1D346BC1785F}" srcOrd="4" destOrd="0" presId="urn:microsoft.com/office/officeart/2018/2/layout/IconVerticalSolidList"/>
    <dgm:cxn modelId="{1590AA2B-FF9A-407C-9BC2-D0EC82C4F88D}" type="presParOf" srcId="{DE8A7E4F-D52A-451E-ADEA-1D346BC1785F}" destId="{A07F6FB5-AC0E-4C38-8D2A-DD87F767C1DD}" srcOrd="0" destOrd="0" presId="urn:microsoft.com/office/officeart/2018/2/layout/IconVerticalSolidList"/>
    <dgm:cxn modelId="{79031EEE-2E12-411F-9AC8-303C89875EC3}" type="presParOf" srcId="{DE8A7E4F-D52A-451E-ADEA-1D346BC1785F}" destId="{A4136A92-6521-4BBC-B09C-995A61A0A72C}" srcOrd="1" destOrd="0" presId="urn:microsoft.com/office/officeart/2018/2/layout/IconVerticalSolidList"/>
    <dgm:cxn modelId="{F491F804-B810-41D2-A089-DD07022BDF04}" type="presParOf" srcId="{DE8A7E4F-D52A-451E-ADEA-1D346BC1785F}" destId="{E2D7584E-2C31-44C6-ADA4-A6340CB43D1C}" srcOrd="2" destOrd="0" presId="urn:microsoft.com/office/officeart/2018/2/layout/IconVerticalSolidList"/>
    <dgm:cxn modelId="{520417BE-267D-45D1-BDED-0EF62324CF53}" type="presParOf" srcId="{DE8A7E4F-D52A-451E-ADEA-1D346BC1785F}" destId="{95BF05DC-055B-4409-B118-91DF1737894C}" srcOrd="3" destOrd="0" presId="urn:microsoft.com/office/officeart/2018/2/layout/IconVerticalSolidList"/>
    <dgm:cxn modelId="{8CC3575B-161B-4AA6-8F97-CFD08737B339}" type="presParOf" srcId="{D63712D7-717E-4A5E-B702-108AED0FB2D6}" destId="{D1214332-3EAF-4ECE-AAE1-E42DF6C963FD}" srcOrd="5" destOrd="0" presId="urn:microsoft.com/office/officeart/2018/2/layout/IconVerticalSolidList"/>
    <dgm:cxn modelId="{C222B4DF-80AF-4E8F-82FD-A587AE03287B}" type="presParOf" srcId="{D63712D7-717E-4A5E-B702-108AED0FB2D6}" destId="{5152BA21-A072-4E66-BD49-51C501C8D028}" srcOrd="6" destOrd="0" presId="urn:microsoft.com/office/officeart/2018/2/layout/IconVerticalSolidList"/>
    <dgm:cxn modelId="{7035ADAC-0D11-48C3-9C52-8C80860ABF32}" type="presParOf" srcId="{5152BA21-A072-4E66-BD49-51C501C8D028}" destId="{FF6DEFA8-729E-47EC-99AB-383F57D0E3BA}" srcOrd="0" destOrd="0" presId="urn:microsoft.com/office/officeart/2018/2/layout/IconVerticalSolidList"/>
    <dgm:cxn modelId="{66F07F15-49F7-4A94-9F83-409523D0123C}" type="presParOf" srcId="{5152BA21-A072-4E66-BD49-51C501C8D028}" destId="{8A5212D9-835F-4EFF-A473-AAECB0B7335F}" srcOrd="1" destOrd="0" presId="urn:microsoft.com/office/officeart/2018/2/layout/IconVerticalSolidList"/>
    <dgm:cxn modelId="{AE8B17EC-1A44-4BA4-84CE-2B98632F485A}" type="presParOf" srcId="{5152BA21-A072-4E66-BD49-51C501C8D028}" destId="{73E5D6B1-F0BF-49F9-984B-EC655A7BD0A8}" srcOrd="2" destOrd="0" presId="urn:microsoft.com/office/officeart/2018/2/layout/IconVerticalSolidList"/>
    <dgm:cxn modelId="{D2FB3275-18FF-469F-850B-B2A14B8C8379}" type="presParOf" srcId="{5152BA21-A072-4E66-BD49-51C501C8D028}" destId="{6814D990-17A5-4F24-A5FA-34E6EDE2FF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5154B0-3043-441D-B65A-42859A106792}" type="doc">
      <dgm:prSet loTypeId="urn:microsoft.com/office/officeart/2016/7/layout/VerticalHollowActionList" loCatId="List" qsTypeId="urn:microsoft.com/office/officeart/2005/8/quickstyle/simple4" qsCatId="simple" csTypeId="urn:microsoft.com/office/officeart/2005/8/colors/accent2_2" csCatId="accent2" phldr="1"/>
      <dgm:spPr/>
      <dgm:t>
        <a:bodyPr/>
        <a:lstStyle/>
        <a:p>
          <a:endParaRPr lang="en-US"/>
        </a:p>
      </dgm:t>
    </dgm:pt>
    <dgm:pt modelId="{412443A6-9163-440F-BEA0-21B747EDF8DB}">
      <dgm:prSet/>
      <dgm:spPr/>
      <dgm:t>
        <a:bodyPr/>
        <a:lstStyle/>
        <a:p>
          <a:r>
            <a:rPr lang="en-US" dirty="0"/>
            <a:t>Explain</a:t>
          </a:r>
        </a:p>
      </dgm:t>
    </dgm:pt>
    <dgm:pt modelId="{2FCF6C15-1358-4014-9489-FEB69043A955}" type="parTrans" cxnId="{C24FACB6-BC14-47AF-86DD-6E222BC32C0F}">
      <dgm:prSet/>
      <dgm:spPr/>
      <dgm:t>
        <a:bodyPr/>
        <a:lstStyle/>
        <a:p>
          <a:endParaRPr lang="en-US"/>
        </a:p>
      </dgm:t>
    </dgm:pt>
    <dgm:pt modelId="{0807D935-68B3-46C4-A604-063D2343AF97}" type="sibTrans" cxnId="{C24FACB6-BC14-47AF-86DD-6E222BC32C0F}">
      <dgm:prSet/>
      <dgm:spPr/>
      <dgm:t>
        <a:bodyPr/>
        <a:lstStyle/>
        <a:p>
          <a:endParaRPr lang="en-US"/>
        </a:p>
      </dgm:t>
    </dgm:pt>
    <dgm:pt modelId="{2E883687-2FF6-40EF-B4F9-9E883771165D}">
      <dgm:prSet/>
      <dgm:spPr/>
      <dgm:t>
        <a:bodyPr/>
        <a:lstStyle/>
        <a:p>
          <a:r>
            <a:rPr lang="en-US" dirty="0"/>
            <a:t>Explain how unchecked biases influence decision-making, family engagement, and student access to equitable services.</a:t>
          </a:r>
        </a:p>
      </dgm:t>
    </dgm:pt>
    <dgm:pt modelId="{7698D762-3871-4A27-9CCC-47A76812BC16}" type="parTrans" cxnId="{ABF46947-8A62-49AA-A194-47C74815F4D2}">
      <dgm:prSet/>
      <dgm:spPr/>
      <dgm:t>
        <a:bodyPr/>
        <a:lstStyle/>
        <a:p>
          <a:endParaRPr lang="en-US"/>
        </a:p>
      </dgm:t>
    </dgm:pt>
    <dgm:pt modelId="{DBDBE78C-256C-4A08-8C49-A32C134E81CE}" type="sibTrans" cxnId="{ABF46947-8A62-49AA-A194-47C74815F4D2}">
      <dgm:prSet/>
      <dgm:spPr/>
      <dgm:t>
        <a:bodyPr/>
        <a:lstStyle/>
        <a:p>
          <a:endParaRPr lang="en-US"/>
        </a:p>
      </dgm:t>
    </dgm:pt>
    <dgm:pt modelId="{72EA842E-2D54-406B-830A-AA8A86D0A2EC}">
      <dgm:prSet/>
      <dgm:spPr/>
      <dgm:t>
        <a:bodyPr/>
        <a:lstStyle/>
        <a:p>
          <a:r>
            <a:rPr lang="en-US" dirty="0"/>
            <a:t>Identify</a:t>
          </a:r>
        </a:p>
      </dgm:t>
    </dgm:pt>
    <dgm:pt modelId="{C8A88DD7-F09A-46D5-BCAE-553BB2CB4D46}" type="parTrans" cxnId="{B600E001-1DB7-4999-B438-85A2BBCD95E6}">
      <dgm:prSet/>
      <dgm:spPr/>
      <dgm:t>
        <a:bodyPr/>
        <a:lstStyle/>
        <a:p>
          <a:endParaRPr lang="en-US"/>
        </a:p>
      </dgm:t>
    </dgm:pt>
    <dgm:pt modelId="{E3015175-F9AE-48B4-BF2C-246647AD6434}" type="sibTrans" cxnId="{B600E001-1DB7-4999-B438-85A2BBCD95E6}">
      <dgm:prSet/>
      <dgm:spPr/>
      <dgm:t>
        <a:bodyPr/>
        <a:lstStyle/>
        <a:p>
          <a:endParaRPr lang="en-US"/>
        </a:p>
      </dgm:t>
    </dgm:pt>
    <dgm:pt modelId="{13E1CD77-2736-4EF3-834B-08D6E7ADFD14}">
      <dgm:prSet/>
      <dgm:spPr/>
      <dgm:t>
        <a:bodyPr/>
        <a:lstStyle/>
        <a:p>
          <a:r>
            <a:rPr lang="en-US" dirty="0"/>
            <a:t>Provide strategies for identifying and reducing implicit bias, including cultural humility practices and perspective-taking.</a:t>
          </a:r>
        </a:p>
      </dgm:t>
    </dgm:pt>
    <dgm:pt modelId="{22357C8E-AE02-4C63-A58C-E342A929A758}" type="parTrans" cxnId="{2FEC732E-BE59-4C49-968A-2191DB6AA856}">
      <dgm:prSet/>
      <dgm:spPr/>
      <dgm:t>
        <a:bodyPr/>
        <a:lstStyle/>
        <a:p>
          <a:endParaRPr lang="en-US"/>
        </a:p>
      </dgm:t>
    </dgm:pt>
    <dgm:pt modelId="{113C8245-1D8D-4911-85BD-4DC158367383}" type="sibTrans" cxnId="{2FEC732E-BE59-4C49-968A-2191DB6AA856}">
      <dgm:prSet/>
      <dgm:spPr/>
      <dgm:t>
        <a:bodyPr/>
        <a:lstStyle/>
        <a:p>
          <a:endParaRPr lang="en-US"/>
        </a:p>
      </dgm:t>
    </dgm:pt>
    <dgm:pt modelId="{227BC8DD-F6D6-4523-B047-195A6084627D}">
      <dgm:prSet/>
      <dgm:spPr/>
      <dgm:t>
        <a:bodyPr/>
        <a:lstStyle/>
        <a:p>
          <a:r>
            <a:rPr lang="en-US" dirty="0"/>
            <a:t>Practice</a:t>
          </a:r>
        </a:p>
      </dgm:t>
    </dgm:pt>
    <dgm:pt modelId="{3A6AA9C8-30C3-413D-BCBE-1313345A6B4E}" type="parTrans" cxnId="{6CE8CB62-416C-4B55-85F0-2AFE860D5903}">
      <dgm:prSet/>
      <dgm:spPr/>
      <dgm:t>
        <a:bodyPr/>
        <a:lstStyle/>
        <a:p>
          <a:endParaRPr lang="en-US"/>
        </a:p>
      </dgm:t>
    </dgm:pt>
    <dgm:pt modelId="{6E71BC69-3C1A-40C6-A069-3D58E1B5079D}" type="sibTrans" cxnId="{6CE8CB62-416C-4B55-85F0-2AFE860D5903}">
      <dgm:prSet/>
      <dgm:spPr/>
      <dgm:t>
        <a:bodyPr/>
        <a:lstStyle/>
        <a:p>
          <a:endParaRPr lang="en-US"/>
        </a:p>
      </dgm:t>
    </dgm:pt>
    <dgm:pt modelId="{3E9DFF52-1E7C-4F7B-9876-59D932DFEBCF}">
      <dgm:prSet/>
      <dgm:spPr/>
      <dgm:t>
        <a:bodyPr/>
        <a:lstStyle/>
        <a:p>
          <a:r>
            <a:rPr lang="en-US" dirty="0"/>
            <a:t>Practice bias-checking and self-awareness.</a:t>
          </a:r>
        </a:p>
      </dgm:t>
    </dgm:pt>
    <dgm:pt modelId="{0F6336E3-0736-48BA-B66E-A56ED46AEE02}" type="parTrans" cxnId="{E967EE4D-6B33-45EB-A695-FA3DD603D98C}">
      <dgm:prSet/>
      <dgm:spPr/>
      <dgm:t>
        <a:bodyPr/>
        <a:lstStyle/>
        <a:p>
          <a:endParaRPr lang="en-US"/>
        </a:p>
      </dgm:t>
    </dgm:pt>
    <dgm:pt modelId="{7815A1F5-0334-4731-93E3-BF8A8FD5A5EA}" type="sibTrans" cxnId="{E967EE4D-6B33-45EB-A695-FA3DD603D98C}">
      <dgm:prSet/>
      <dgm:spPr/>
      <dgm:t>
        <a:bodyPr/>
        <a:lstStyle/>
        <a:p>
          <a:endParaRPr lang="en-US"/>
        </a:p>
      </dgm:t>
    </dgm:pt>
    <dgm:pt modelId="{307C8B60-2186-3A4E-88AF-EEA97B0E7090}" type="pres">
      <dgm:prSet presAssocID="{3D5154B0-3043-441D-B65A-42859A106792}" presName="Name0" presStyleCnt="0">
        <dgm:presLayoutVars>
          <dgm:dir/>
          <dgm:animLvl val="lvl"/>
          <dgm:resizeHandles val="exact"/>
        </dgm:presLayoutVars>
      </dgm:prSet>
      <dgm:spPr/>
    </dgm:pt>
    <dgm:pt modelId="{DE7F3A40-C250-6C47-8B8B-2A1B91AD4FB6}" type="pres">
      <dgm:prSet presAssocID="{412443A6-9163-440F-BEA0-21B747EDF8DB}" presName="linNode" presStyleCnt="0"/>
      <dgm:spPr/>
    </dgm:pt>
    <dgm:pt modelId="{B878273C-2074-9B4C-9F96-F468A1CB3E25}" type="pres">
      <dgm:prSet presAssocID="{412443A6-9163-440F-BEA0-21B747EDF8DB}" presName="parentText" presStyleLbl="solidFgAcc1" presStyleIdx="0" presStyleCnt="3">
        <dgm:presLayoutVars>
          <dgm:chMax val="1"/>
          <dgm:bulletEnabled/>
        </dgm:presLayoutVars>
      </dgm:prSet>
      <dgm:spPr/>
    </dgm:pt>
    <dgm:pt modelId="{2BC5ECAD-C7C6-E443-8EC4-1106F851391A}" type="pres">
      <dgm:prSet presAssocID="{412443A6-9163-440F-BEA0-21B747EDF8DB}" presName="descendantText" presStyleLbl="alignNode1" presStyleIdx="0" presStyleCnt="3">
        <dgm:presLayoutVars>
          <dgm:bulletEnabled/>
        </dgm:presLayoutVars>
      </dgm:prSet>
      <dgm:spPr/>
    </dgm:pt>
    <dgm:pt modelId="{BB243C5F-45B0-EF41-9C9B-74A921AD3EDE}" type="pres">
      <dgm:prSet presAssocID="{0807D935-68B3-46C4-A604-063D2343AF97}" presName="sp" presStyleCnt="0"/>
      <dgm:spPr/>
    </dgm:pt>
    <dgm:pt modelId="{C8B59780-123E-E240-8ED6-D66DC2912039}" type="pres">
      <dgm:prSet presAssocID="{72EA842E-2D54-406B-830A-AA8A86D0A2EC}" presName="linNode" presStyleCnt="0"/>
      <dgm:spPr/>
    </dgm:pt>
    <dgm:pt modelId="{F70F001E-1736-5A41-AE9A-709C06C0311E}" type="pres">
      <dgm:prSet presAssocID="{72EA842E-2D54-406B-830A-AA8A86D0A2EC}" presName="parentText" presStyleLbl="solidFgAcc1" presStyleIdx="1" presStyleCnt="3">
        <dgm:presLayoutVars>
          <dgm:chMax val="1"/>
          <dgm:bulletEnabled/>
        </dgm:presLayoutVars>
      </dgm:prSet>
      <dgm:spPr/>
    </dgm:pt>
    <dgm:pt modelId="{22F60647-03C9-064F-A779-B3A9B37A052F}" type="pres">
      <dgm:prSet presAssocID="{72EA842E-2D54-406B-830A-AA8A86D0A2EC}" presName="descendantText" presStyleLbl="alignNode1" presStyleIdx="1" presStyleCnt="3">
        <dgm:presLayoutVars>
          <dgm:bulletEnabled/>
        </dgm:presLayoutVars>
      </dgm:prSet>
      <dgm:spPr/>
    </dgm:pt>
    <dgm:pt modelId="{62B53AF1-CE37-714E-AD9B-F4BBFA448D24}" type="pres">
      <dgm:prSet presAssocID="{E3015175-F9AE-48B4-BF2C-246647AD6434}" presName="sp" presStyleCnt="0"/>
      <dgm:spPr/>
    </dgm:pt>
    <dgm:pt modelId="{50D7530B-B730-B74F-B8AB-1BD9F6EDB990}" type="pres">
      <dgm:prSet presAssocID="{227BC8DD-F6D6-4523-B047-195A6084627D}" presName="linNode" presStyleCnt="0"/>
      <dgm:spPr/>
    </dgm:pt>
    <dgm:pt modelId="{D1F037C2-F95B-9846-A0EA-4787C06FD475}" type="pres">
      <dgm:prSet presAssocID="{227BC8DD-F6D6-4523-B047-195A6084627D}" presName="parentText" presStyleLbl="solidFgAcc1" presStyleIdx="2" presStyleCnt="3">
        <dgm:presLayoutVars>
          <dgm:chMax val="1"/>
          <dgm:bulletEnabled/>
        </dgm:presLayoutVars>
      </dgm:prSet>
      <dgm:spPr/>
    </dgm:pt>
    <dgm:pt modelId="{1CF12D2E-1146-974C-AA23-4990EDA45A98}" type="pres">
      <dgm:prSet presAssocID="{227BC8DD-F6D6-4523-B047-195A6084627D}" presName="descendantText" presStyleLbl="alignNode1" presStyleIdx="2" presStyleCnt="3">
        <dgm:presLayoutVars>
          <dgm:bulletEnabled/>
        </dgm:presLayoutVars>
      </dgm:prSet>
      <dgm:spPr/>
    </dgm:pt>
  </dgm:ptLst>
  <dgm:cxnLst>
    <dgm:cxn modelId="{B600E001-1DB7-4999-B438-85A2BBCD95E6}" srcId="{3D5154B0-3043-441D-B65A-42859A106792}" destId="{72EA842E-2D54-406B-830A-AA8A86D0A2EC}" srcOrd="1" destOrd="0" parTransId="{C8A88DD7-F09A-46D5-BCAE-553BB2CB4D46}" sibTransId="{E3015175-F9AE-48B4-BF2C-246647AD6434}"/>
    <dgm:cxn modelId="{C1154913-AC19-A04E-9810-3111E61A9B14}" type="presOf" srcId="{412443A6-9163-440F-BEA0-21B747EDF8DB}" destId="{B878273C-2074-9B4C-9F96-F468A1CB3E25}" srcOrd="0" destOrd="0" presId="urn:microsoft.com/office/officeart/2016/7/layout/VerticalHollowActionList"/>
    <dgm:cxn modelId="{2F9ABB16-905C-5141-925F-20177E82655A}" type="presOf" srcId="{227BC8DD-F6D6-4523-B047-195A6084627D}" destId="{D1F037C2-F95B-9846-A0EA-4787C06FD475}" srcOrd="0" destOrd="0" presId="urn:microsoft.com/office/officeart/2016/7/layout/VerticalHollowActionList"/>
    <dgm:cxn modelId="{2FEC732E-BE59-4C49-968A-2191DB6AA856}" srcId="{72EA842E-2D54-406B-830A-AA8A86D0A2EC}" destId="{13E1CD77-2736-4EF3-834B-08D6E7ADFD14}" srcOrd="0" destOrd="0" parTransId="{22357C8E-AE02-4C63-A58C-E342A929A758}" sibTransId="{113C8245-1D8D-4911-85BD-4DC158367383}"/>
    <dgm:cxn modelId="{ABF46947-8A62-49AA-A194-47C74815F4D2}" srcId="{412443A6-9163-440F-BEA0-21B747EDF8DB}" destId="{2E883687-2FF6-40EF-B4F9-9E883771165D}" srcOrd="0" destOrd="0" parTransId="{7698D762-3871-4A27-9CCC-47A76812BC16}" sibTransId="{DBDBE78C-256C-4A08-8C49-A32C134E81CE}"/>
    <dgm:cxn modelId="{E967EE4D-6B33-45EB-A695-FA3DD603D98C}" srcId="{227BC8DD-F6D6-4523-B047-195A6084627D}" destId="{3E9DFF52-1E7C-4F7B-9876-59D932DFEBCF}" srcOrd="0" destOrd="0" parTransId="{0F6336E3-0736-48BA-B66E-A56ED46AEE02}" sibTransId="{7815A1F5-0334-4731-93E3-BF8A8FD5A5EA}"/>
    <dgm:cxn modelId="{A9177C53-0441-954F-840A-5619017CC33E}" type="presOf" srcId="{13E1CD77-2736-4EF3-834B-08D6E7ADFD14}" destId="{22F60647-03C9-064F-A779-B3A9B37A052F}" srcOrd="0" destOrd="0" presId="urn:microsoft.com/office/officeart/2016/7/layout/VerticalHollowActionList"/>
    <dgm:cxn modelId="{6CE8CB62-416C-4B55-85F0-2AFE860D5903}" srcId="{3D5154B0-3043-441D-B65A-42859A106792}" destId="{227BC8DD-F6D6-4523-B047-195A6084627D}" srcOrd="2" destOrd="0" parTransId="{3A6AA9C8-30C3-413D-BCBE-1313345A6B4E}" sibTransId="{6E71BC69-3C1A-40C6-A069-3D58E1B5079D}"/>
    <dgm:cxn modelId="{D4415687-61E9-2F41-A676-527DDCFF304C}" type="presOf" srcId="{3D5154B0-3043-441D-B65A-42859A106792}" destId="{307C8B60-2186-3A4E-88AF-EEA97B0E7090}" srcOrd="0" destOrd="0" presId="urn:microsoft.com/office/officeart/2016/7/layout/VerticalHollowActionList"/>
    <dgm:cxn modelId="{91E953AD-7807-0A4B-91EE-5DEF3D072E04}" type="presOf" srcId="{3E9DFF52-1E7C-4F7B-9876-59D932DFEBCF}" destId="{1CF12D2E-1146-974C-AA23-4990EDA45A98}" srcOrd="0" destOrd="0" presId="urn:microsoft.com/office/officeart/2016/7/layout/VerticalHollowActionList"/>
    <dgm:cxn modelId="{C24FACB6-BC14-47AF-86DD-6E222BC32C0F}" srcId="{3D5154B0-3043-441D-B65A-42859A106792}" destId="{412443A6-9163-440F-BEA0-21B747EDF8DB}" srcOrd="0" destOrd="0" parTransId="{2FCF6C15-1358-4014-9489-FEB69043A955}" sibTransId="{0807D935-68B3-46C4-A604-063D2343AF97}"/>
    <dgm:cxn modelId="{E017EEDC-7287-7144-9DF2-3674F8F1F6CC}" type="presOf" srcId="{72EA842E-2D54-406B-830A-AA8A86D0A2EC}" destId="{F70F001E-1736-5A41-AE9A-709C06C0311E}" srcOrd="0" destOrd="0" presId="urn:microsoft.com/office/officeart/2016/7/layout/VerticalHollowActionList"/>
    <dgm:cxn modelId="{9F5D37DF-184B-104A-8F53-45E4A750BDFE}" type="presOf" srcId="{2E883687-2FF6-40EF-B4F9-9E883771165D}" destId="{2BC5ECAD-C7C6-E443-8EC4-1106F851391A}" srcOrd="0" destOrd="0" presId="urn:microsoft.com/office/officeart/2016/7/layout/VerticalHollowActionList"/>
    <dgm:cxn modelId="{FA0CA88A-F026-0846-BADB-DEA31D71E3F7}" type="presParOf" srcId="{307C8B60-2186-3A4E-88AF-EEA97B0E7090}" destId="{DE7F3A40-C250-6C47-8B8B-2A1B91AD4FB6}" srcOrd="0" destOrd="0" presId="urn:microsoft.com/office/officeart/2016/7/layout/VerticalHollowActionList"/>
    <dgm:cxn modelId="{4B73E10C-F15F-C34F-93A0-6FFF73EF1C64}" type="presParOf" srcId="{DE7F3A40-C250-6C47-8B8B-2A1B91AD4FB6}" destId="{B878273C-2074-9B4C-9F96-F468A1CB3E25}" srcOrd="0" destOrd="0" presId="urn:microsoft.com/office/officeart/2016/7/layout/VerticalHollowActionList"/>
    <dgm:cxn modelId="{5784CF9E-33B6-3447-B9A7-824EA5D50298}" type="presParOf" srcId="{DE7F3A40-C250-6C47-8B8B-2A1B91AD4FB6}" destId="{2BC5ECAD-C7C6-E443-8EC4-1106F851391A}" srcOrd="1" destOrd="0" presId="urn:microsoft.com/office/officeart/2016/7/layout/VerticalHollowActionList"/>
    <dgm:cxn modelId="{6BD43D81-9B0B-B94B-A8A2-7E13B823C8F4}" type="presParOf" srcId="{307C8B60-2186-3A4E-88AF-EEA97B0E7090}" destId="{BB243C5F-45B0-EF41-9C9B-74A921AD3EDE}" srcOrd="1" destOrd="0" presId="urn:microsoft.com/office/officeart/2016/7/layout/VerticalHollowActionList"/>
    <dgm:cxn modelId="{78F10F4F-C997-AD40-AEA7-272473EEA559}" type="presParOf" srcId="{307C8B60-2186-3A4E-88AF-EEA97B0E7090}" destId="{C8B59780-123E-E240-8ED6-D66DC2912039}" srcOrd="2" destOrd="0" presId="urn:microsoft.com/office/officeart/2016/7/layout/VerticalHollowActionList"/>
    <dgm:cxn modelId="{8A8E1658-1F84-6149-ABBB-FE5830B07266}" type="presParOf" srcId="{C8B59780-123E-E240-8ED6-D66DC2912039}" destId="{F70F001E-1736-5A41-AE9A-709C06C0311E}" srcOrd="0" destOrd="0" presId="urn:microsoft.com/office/officeart/2016/7/layout/VerticalHollowActionList"/>
    <dgm:cxn modelId="{AF40B68C-9E7E-EC48-BA64-26FDE87BCCFF}" type="presParOf" srcId="{C8B59780-123E-E240-8ED6-D66DC2912039}" destId="{22F60647-03C9-064F-A779-B3A9B37A052F}" srcOrd="1" destOrd="0" presId="urn:microsoft.com/office/officeart/2016/7/layout/VerticalHollowActionList"/>
    <dgm:cxn modelId="{C928915E-6CCB-414C-A39B-ACD8D7089322}" type="presParOf" srcId="{307C8B60-2186-3A4E-88AF-EEA97B0E7090}" destId="{62B53AF1-CE37-714E-AD9B-F4BBFA448D24}" srcOrd="3" destOrd="0" presId="urn:microsoft.com/office/officeart/2016/7/layout/VerticalHollowActionList"/>
    <dgm:cxn modelId="{B0326924-BEF6-8448-B6FB-A11CC06D0844}" type="presParOf" srcId="{307C8B60-2186-3A4E-88AF-EEA97B0E7090}" destId="{50D7530B-B730-B74F-B8AB-1BD9F6EDB990}" srcOrd="4" destOrd="0" presId="urn:microsoft.com/office/officeart/2016/7/layout/VerticalHollowActionList"/>
    <dgm:cxn modelId="{3207CA45-E7C9-EA4F-A2F3-076A2CB53F05}" type="presParOf" srcId="{50D7530B-B730-B74F-B8AB-1BD9F6EDB990}" destId="{D1F037C2-F95B-9846-A0EA-4787C06FD475}" srcOrd="0" destOrd="0" presId="urn:microsoft.com/office/officeart/2016/7/layout/VerticalHollowActionList"/>
    <dgm:cxn modelId="{3A36373A-4A82-C846-85AC-886A83F8F4F3}" type="presParOf" srcId="{50D7530B-B730-B74F-B8AB-1BD9F6EDB990}" destId="{1CF12D2E-1146-974C-AA23-4990EDA45A9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32C608-EA4A-445B-A38A-A5C91ECEF294}"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999B1012-B7A0-4882-95C6-95BCE24E9883}">
      <dgm:prSet/>
      <dgm:spPr/>
      <dgm:t>
        <a:bodyPr/>
        <a:lstStyle/>
        <a:p>
          <a:r>
            <a:rPr lang="en-US" b="0" i="0" baseline="0" dirty="0"/>
            <a:t>Identify the roles and responsibilities of each IEP team member, especially families and the student.</a:t>
          </a:r>
          <a:endParaRPr lang="en-US" dirty="0"/>
        </a:p>
      </dgm:t>
    </dgm:pt>
    <dgm:pt modelId="{9BDFC8FA-A909-4939-B08D-DA7DFCC0E113}" type="parTrans" cxnId="{D0EDD2DF-5B6A-4DCF-B5BD-7E7B6E816B12}">
      <dgm:prSet/>
      <dgm:spPr/>
      <dgm:t>
        <a:bodyPr/>
        <a:lstStyle/>
        <a:p>
          <a:endParaRPr lang="en-US"/>
        </a:p>
      </dgm:t>
    </dgm:pt>
    <dgm:pt modelId="{C98581A7-A593-4253-9640-6BFB21EC411E}" type="sibTrans" cxnId="{D0EDD2DF-5B6A-4DCF-B5BD-7E7B6E816B12}">
      <dgm:prSet phldrT="01" phldr="0"/>
      <dgm:spPr/>
      <dgm:t>
        <a:bodyPr/>
        <a:lstStyle/>
        <a:p>
          <a:r>
            <a:rPr lang="en-US"/>
            <a:t>01</a:t>
          </a:r>
        </a:p>
      </dgm:t>
    </dgm:pt>
    <dgm:pt modelId="{E6B39595-46EC-4588-ADC6-2E4FE876B9EE}">
      <dgm:prSet/>
      <dgm:spPr/>
      <dgm:t>
        <a:bodyPr/>
        <a:lstStyle/>
        <a:p>
          <a:r>
            <a:rPr lang="en-US" b="0" i="0" baseline="0"/>
            <a:t>Understand how different perspectives and expertise contribute to effective IEP development and implementation.</a:t>
          </a:r>
          <a:endParaRPr lang="en-US"/>
        </a:p>
      </dgm:t>
    </dgm:pt>
    <dgm:pt modelId="{250A9A3C-C4B2-423A-AE88-AE7BB20119D0}" type="parTrans" cxnId="{D03593B0-3917-4245-88CF-ADE59DFF5FAA}">
      <dgm:prSet/>
      <dgm:spPr/>
      <dgm:t>
        <a:bodyPr/>
        <a:lstStyle/>
        <a:p>
          <a:endParaRPr lang="en-US"/>
        </a:p>
      </dgm:t>
    </dgm:pt>
    <dgm:pt modelId="{60A6BC36-41D2-48A8-A27C-4475E563F6E9}" type="sibTrans" cxnId="{D03593B0-3917-4245-88CF-ADE59DFF5FAA}">
      <dgm:prSet phldrT="02" phldr="0"/>
      <dgm:spPr/>
      <dgm:t>
        <a:bodyPr/>
        <a:lstStyle/>
        <a:p>
          <a:r>
            <a:rPr lang="en-US"/>
            <a:t>02</a:t>
          </a:r>
        </a:p>
      </dgm:t>
    </dgm:pt>
    <dgm:pt modelId="{2AF7D4DA-5C20-4160-8DC1-51E28354C5B1}">
      <dgm:prSet/>
      <dgm:spPr/>
      <dgm:t>
        <a:bodyPr/>
        <a:lstStyle/>
        <a:p>
          <a:r>
            <a:rPr lang="en-US" b="0" i="0" baseline="0"/>
            <a:t>Practice clarifying and communicating your role while valuing the contributions of other team members.</a:t>
          </a:r>
          <a:endParaRPr lang="en-US"/>
        </a:p>
      </dgm:t>
    </dgm:pt>
    <dgm:pt modelId="{3535DA40-BDCA-4503-BB14-9AA500BA7853}" type="parTrans" cxnId="{9A43FF9A-A18D-4B1A-AAA3-1C8314DC7E4B}">
      <dgm:prSet/>
      <dgm:spPr/>
      <dgm:t>
        <a:bodyPr/>
        <a:lstStyle/>
        <a:p>
          <a:endParaRPr lang="en-US"/>
        </a:p>
      </dgm:t>
    </dgm:pt>
    <dgm:pt modelId="{D00F259B-FF25-4E1D-A47F-9AB33417CB0E}" type="sibTrans" cxnId="{9A43FF9A-A18D-4B1A-AAA3-1C8314DC7E4B}">
      <dgm:prSet phldrT="03" phldr="0"/>
      <dgm:spPr/>
      <dgm:t>
        <a:bodyPr/>
        <a:lstStyle/>
        <a:p>
          <a:r>
            <a:rPr lang="en-US"/>
            <a:t>03</a:t>
          </a:r>
        </a:p>
      </dgm:t>
    </dgm:pt>
    <dgm:pt modelId="{8D3BB46C-6C01-FF46-A578-07CA62021673}" type="pres">
      <dgm:prSet presAssocID="{1C32C608-EA4A-445B-A38A-A5C91ECEF294}" presName="Name0" presStyleCnt="0">
        <dgm:presLayoutVars>
          <dgm:animLvl val="lvl"/>
          <dgm:resizeHandles val="exact"/>
        </dgm:presLayoutVars>
      </dgm:prSet>
      <dgm:spPr/>
    </dgm:pt>
    <dgm:pt modelId="{C7DB2A7D-64D1-A84E-9A3B-D18605F0E2F1}" type="pres">
      <dgm:prSet presAssocID="{999B1012-B7A0-4882-95C6-95BCE24E9883}" presName="compositeNode" presStyleCnt="0">
        <dgm:presLayoutVars>
          <dgm:bulletEnabled val="1"/>
        </dgm:presLayoutVars>
      </dgm:prSet>
      <dgm:spPr/>
    </dgm:pt>
    <dgm:pt modelId="{23C0C1AF-4B7F-2249-916A-9EE483C64730}" type="pres">
      <dgm:prSet presAssocID="{999B1012-B7A0-4882-95C6-95BCE24E9883}" presName="bgRect" presStyleLbl="alignNode1" presStyleIdx="0" presStyleCnt="3"/>
      <dgm:spPr/>
    </dgm:pt>
    <dgm:pt modelId="{EC31B9A9-FE9A-544B-811E-3CD51A43B9C6}" type="pres">
      <dgm:prSet presAssocID="{C98581A7-A593-4253-9640-6BFB21EC411E}" presName="sibTransNodeRect" presStyleLbl="alignNode1" presStyleIdx="0" presStyleCnt="3">
        <dgm:presLayoutVars>
          <dgm:chMax val="0"/>
          <dgm:bulletEnabled val="1"/>
        </dgm:presLayoutVars>
      </dgm:prSet>
      <dgm:spPr/>
    </dgm:pt>
    <dgm:pt modelId="{B1287C43-900A-914C-AF17-2D47AD516E31}" type="pres">
      <dgm:prSet presAssocID="{999B1012-B7A0-4882-95C6-95BCE24E9883}" presName="nodeRect" presStyleLbl="alignNode1" presStyleIdx="0" presStyleCnt="3">
        <dgm:presLayoutVars>
          <dgm:bulletEnabled val="1"/>
        </dgm:presLayoutVars>
      </dgm:prSet>
      <dgm:spPr/>
    </dgm:pt>
    <dgm:pt modelId="{E0B42478-25FF-7646-82CC-1FB0EAC33BD1}" type="pres">
      <dgm:prSet presAssocID="{C98581A7-A593-4253-9640-6BFB21EC411E}" presName="sibTrans" presStyleCnt="0"/>
      <dgm:spPr/>
    </dgm:pt>
    <dgm:pt modelId="{8E4F5DC7-44E1-B542-9385-D309294AD85F}" type="pres">
      <dgm:prSet presAssocID="{E6B39595-46EC-4588-ADC6-2E4FE876B9EE}" presName="compositeNode" presStyleCnt="0">
        <dgm:presLayoutVars>
          <dgm:bulletEnabled val="1"/>
        </dgm:presLayoutVars>
      </dgm:prSet>
      <dgm:spPr/>
    </dgm:pt>
    <dgm:pt modelId="{1E220080-B5D7-244F-9D51-93C18ACB8D26}" type="pres">
      <dgm:prSet presAssocID="{E6B39595-46EC-4588-ADC6-2E4FE876B9EE}" presName="bgRect" presStyleLbl="alignNode1" presStyleIdx="1" presStyleCnt="3"/>
      <dgm:spPr/>
    </dgm:pt>
    <dgm:pt modelId="{9DBC89E2-A3BA-3E4B-83CB-DDF1BEC43FC3}" type="pres">
      <dgm:prSet presAssocID="{60A6BC36-41D2-48A8-A27C-4475E563F6E9}" presName="sibTransNodeRect" presStyleLbl="alignNode1" presStyleIdx="1" presStyleCnt="3">
        <dgm:presLayoutVars>
          <dgm:chMax val="0"/>
          <dgm:bulletEnabled val="1"/>
        </dgm:presLayoutVars>
      </dgm:prSet>
      <dgm:spPr/>
    </dgm:pt>
    <dgm:pt modelId="{8F911ADF-7CA8-134E-BA41-16F54FFC7427}" type="pres">
      <dgm:prSet presAssocID="{E6B39595-46EC-4588-ADC6-2E4FE876B9EE}" presName="nodeRect" presStyleLbl="alignNode1" presStyleIdx="1" presStyleCnt="3">
        <dgm:presLayoutVars>
          <dgm:bulletEnabled val="1"/>
        </dgm:presLayoutVars>
      </dgm:prSet>
      <dgm:spPr/>
    </dgm:pt>
    <dgm:pt modelId="{C1DAE8B2-82A4-134D-BB26-ED91295387B8}" type="pres">
      <dgm:prSet presAssocID="{60A6BC36-41D2-48A8-A27C-4475E563F6E9}" presName="sibTrans" presStyleCnt="0"/>
      <dgm:spPr/>
    </dgm:pt>
    <dgm:pt modelId="{511C7EBB-BF41-054B-9D9F-D660D963BF69}" type="pres">
      <dgm:prSet presAssocID="{2AF7D4DA-5C20-4160-8DC1-51E28354C5B1}" presName="compositeNode" presStyleCnt="0">
        <dgm:presLayoutVars>
          <dgm:bulletEnabled val="1"/>
        </dgm:presLayoutVars>
      </dgm:prSet>
      <dgm:spPr/>
    </dgm:pt>
    <dgm:pt modelId="{89C36FD1-252C-1043-84CA-7F43456EB056}" type="pres">
      <dgm:prSet presAssocID="{2AF7D4DA-5C20-4160-8DC1-51E28354C5B1}" presName="bgRect" presStyleLbl="alignNode1" presStyleIdx="2" presStyleCnt="3"/>
      <dgm:spPr/>
    </dgm:pt>
    <dgm:pt modelId="{EE755C85-290F-F94F-B414-D682429AA355}" type="pres">
      <dgm:prSet presAssocID="{D00F259B-FF25-4E1D-A47F-9AB33417CB0E}" presName="sibTransNodeRect" presStyleLbl="alignNode1" presStyleIdx="2" presStyleCnt="3">
        <dgm:presLayoutVars>
          <dgm:chMax val="0"/>
          <dgm:bulletEnabled val="1"/>
        </dgm:presLayoutVars>
      </dgm:prSet>
      <dgm:spPr/>
    </dgm:pt>
    <dgm:pt modelId="{ED18EA44-B815-A04B-9141-627A0E0F176C}" type="pres">
      <dgm:prSet presAssocID="{2AF7D4DA-5C20-4160-8DC1-51E28354C5B1}" presName="nodeRect" presStyleLbl="alignNode1" presStyleIdx="2" presStyleCnt="3">
        <dgm:presLayoutVars>
          <dgm:bulletEnabled val="1"/>
        </dgm:presLayoutVars>
      </dgm:prSet>
      <dgm:spPr/>
    </dgm:pt>
  </dgm:ptLst>
  <dgm:cxnLst>
    <dgm:cxn modelId="{3817313C-A61D-3F48-9B8B-75555142A1BA}" type="presOf" srcId="{1C32C608-EA4A-445B-A38A-A5C91ECEF294}" destId="{8D3BB46C-6C01-FF46-A578-07CA62021673}" srcOrd="0" destOrd="0" presId="urn:microsoft.com/office/officeart/2016/7/layout/LinearBlockProcessNumbered"/>
    <dgm:cxn modelId="{7B6D195B-137A-8E47-8DE9-B7D0A3C15FD4}" type="presOf" srcId="{E6B39595-46EC-4588-ADC6-2E4FE876B9EE}" destId="{8F911ADF-7CA8-134E-BA41-16F54FFC7427}" srcOrd="1" destOrd="0" presId="urn:microsoft.com/office/officeart/2016/7/layout/LinearBlockProcessNumbered"/>
    <dgm:cxn modelId="{3C7A5B93-6773-1846-9ED4-5C6DE998C789}" type="presOf" srcId="{2AF7D4DA-5C20-4160-8DC1-51E28354C5B1}" destId="{89C36FD1-252C-1043-84CA-7F43456EB056}" srcOrd="0" destOrd="0" presId="urn:microsoft.com/office/officeart/2016/7/layout/LinearBlockProcessNumbered"/>
    <dgm:cxn modelId="{9A43FF9A-A18D-4B1A-AAA3-1C8314DC7E4B}" srcId="{1C32C608-EA4A-445B-A38A-A5C91ECEF294}" destId="{2AF7D4DA-5C20-4160-8DC1-51E28354C5B1}" srcOrd="2" destOrd="0" parTransId="{3535DA40-BDCA-4503-BB14-9AA500BA7853}" sibTransId="{D00F259B-FF25-4E1D-A47F-9AB33417CB0E}"/>
    <dgm:cxn modelId="{D03593B0-3917-4245-88CF-ADE59DFF5FAA}" srcId="{1C32C608-EA4A-445B-A38A-A5C91ECEF294}" destId="{E6B39595-46EC-4588-ADC6-2E4FE876B9EE}" srcOrd="1" destOrd="0" parTransId="{250A9A3C-C4B2-423A-AE88-AE7BB20119D0}" sibTransId="{60A6BC36-41D2-48A8-A27C-4475E563F6E9}"/>
    <dgm:cxn modelId="{D8ABBBB7-84B2-4343-BE73-F8B89AB57407}" type="presOf" srcId="{C98581A7-A593-4253-9640-6BFB21EC411E}" destId="{EC31B9A9-FE9A-544B-811E-3CD51A43B9C6}" srcOrd="0" destOrd="0" presId="urn:microsoft.com/office/officeart/2016/7/layout/LinearBlockProcessNumbered"/>
    <dgm:cxn modelId="{2C1600BB-2A75-9543-86D1-6F289D304B6E}" type="presOf" srcId="{2AF7D4DA-5C20-4160-8DC1-51E28354C5B1}" destId="{ED18EA44-B815-A04B-9141-627A0E0F176C}" srcOrd="1" destOrd="0" presId="urn:microsoft.com/office/officeart/2016/7/layout/LinearBlockProcessNumbered"/>
    <dgm:cxn modelId="{232718BE-DF47-1A4E-AF90-A86C012EDB9F}" type="presOf" srcId="{E6B39595-46EC-4588-ADC6-2E4FE876B9EE}" destId="{1E220080-B5D7-244F-9D51-93C18ACB8D26}" srcOrd="0" destOrd="0" presId="urn:microsoft.com/office/officeart/2016/7/layout/LinearBlockProcessNumbered"/>
    <dgm:cxn modelId="{3B51B3BF-5BFA-8E4C-B51C-7D810B86E4BE}" type="presOf" srcId="{D00F259B-FF25-4E1D-A47F-9AB33417CB0E}" destId="{EE755C85-290F-F94F-B414-D682429AA355}" srcOrd="0" destOrd="0" presId="urn:microsoft.com/office/officeart/2016/7/layout/LinearBlockProcessNumbered"/>
    <dgm:cxn modelId="{AEAE60C9-C84B-EC41-BD33-85D4C943D6E9}" type="presOf" srcId="{999B1012-B7A0-4882-95C6-95BCE24E9883}" destId="{23C0C1AF-4B7F-2249-916A-9EE483C64730}" srcOrd="0" destOrd="0" presId="urn:microsoft.com/office/officeart/2016/7/layout/LinearBlockProcessNumbered"/>
    <dgm:cxn modelId="{D0EDD2DF-5B6A-4DCF-B5BD-7E7B6E816B12}" srcId="{1C32C608-EA4A-445B-A38A-A5C91ECEF294}" destId="{999B1012-B7A0-4882-95C6-95BCE24E9883}" srcOrd="0" destOrd="0" parTransId="{9BDFC8FA-A909-4939-B08D-DA7DFCC0E113}" sibTransId="{C98581A7-A593-4253-9640-6BFB21EC411E}"/>
    <dgm:cxn modelId="{0ACCB2E4-199B-E24A-9866-11016F04E11A}" type="presOf" srcId="{999B1012-B7A0-4882-95C6-95BCE24E9883}" destId="{B1287C43-900A-914C-AF17-2D47AD516E31}" srcOrd="1" destOrd="0" presId="urn:microsoft.com/office/officeart/2016/7/layout/LinearBlockProcessNumbered"/>
    <dgm:cxn modelId="{BF472BF6-C983-704E-B7C1-01651D2831DE}" type="presOf" srcId="{60A6BC36-41D2-48A8-A27C-4475E563F6E9}" destId="{9DBC89E2-A3BA-3E4B-83CB-DDF1BEC43FC3}" srcOrd="0" destOrd="0" presId="urn:microsoft.com/office/officeart/2016/7/layout/LinearBlockProcessNumbered"/>
    <dgm:cxn modelId="{2A346F1C-6ED3-5D47-8AD1-F674B7487EB1}" type="presParOf" srcId="{8D3BB46C-6C01-FF46-A578-07CA62021673}" destId="{C7DB2A7D-64D1-A84E-9A3B-D18605F0E2F1}" srcOrd="0" destOrd="0" presId="urn:microsoft.com/office/officeart/2016/7/layout/LinearBlockProcessNumbered"/>
    <dgm:cxn modelId="{AFCCDC7F-19F1-8E4A-AB47-931F3BE4B2B4}" type="presParOf" srcId="{C7DB2A7D-64D1-A84E-9A3B-D18605F0E2F1}" destId="{23C0C1AF-4B7F-2249-916A-9EE483C64730}" srcOrd="0" destOrd="0" presId="urn:microsoft.com/office/officeart/2016/7/layout/LinearBlockProcessNumbered"/>
    <dgm:cxn modelId="{5AB0BD10-DE71-A742-8EEC-B5A466025F49}" type="presParOf" srcId="{C7DB2A7D-64D1-A84E-9A3B-D18605F0E2F1}" destId="{EC31B9A9-FE9A-544B-811E-3CD51A43B9C6}" srcOrd="1" destOrd="0" presId="urn:microsoft.com/office/officeart/2016/7/layout/LinearBlockProcessNumbered"/>
    <dgm:cxn modelId="{CE5E959B-6E16-F446-8E67-1BA4C6335F75}" type="presParOf" srcId="{C7DB2A7D-64D1-A84E-9A3B-D18605F0E2F1}" destId="{B1287C43-900A-914C-AF17-2D47AD516E31}" srcOrd="2" destOrd="0" presId="urn:microsoft.com/office/officeart/2016/7/layout/LinearBlockProcessNumbered"/>
    <dgm:cxn modelId="{B8AC4A34-C264-424D-B911-8D4A2207DC4F}" type="presParOf" srcId="{8D3BB46C-6C01-FF46-A578-07CA62021673}" destId="{E0B42478-25FF-7646-82CC-1FB0EAC33BD1}" srcOrd="1" destOrd="0" presId="urn:microsoft.com/office/officeart/2016/7/layout/LinearBlockProcessNumbered"/>
    <dgm:cxn modelId="{AF87C952-187C-9749-992B-7976C304BEB0}" type="presParOf" srcId="{8D3BB46C-6C01-FF46-A578-07CA62021673}" destId="{8E4F5DC7-44E1-B542-9385-D309294AD85F}" srcOrd="2" destOrd="0" presId="urn:microsoft.com/office/officeart/2016/7/layout/LinearBlockProcessNumbered"/>
    <dgm:cxn modelId="{0F3E8C44-2BA1-8045-829C-D59C50544C47}" type="presParOf" srcId="{8E4F5DC7-44E1-B542-9385-D309294AD85F}" destId="{1E220080-B5D7-244F-9D51-93C18ACB8D26}" srcOrd="0" destOrd="0" presId="urn:microsoft.com/office/officeart/2016/7/layout/LinearBlockProcessNumbered"/>
    <dgm:cxn modelId="{2C4320B0-DA90-E048-9EF4-0B2E1E5342B7}" type="presParOf" srcId="{8E4F5DC7-44E1-B542-9385-D309294AD85F}" destId="{9DBC89E2-A3BA-3E4B-83CB-DDF1BEC43FC3}" srcOrd="1" destOrd="0" presId="urn:microsoft.com/office/officeart/2016/7/layout/LinearBlockProcessNumbered"/>
    <dgm:cxn modelId="{53BD7395-F206-8D42-8645-E49DEAC0EF93}" type="presParOf" srcId="{8E4F5DC7-44E1-B542-9385-D309294AD85F}" destId="{8F911ADF-7CA8-134E-BA41-16F54FFC7427}" srcOrd="2" destOrd="0" presId="urn:microsoft.com/office/officeart/2016/7/layout/LinearBlockProcessNumbered"/>
    <dgm:cxn modelId="{C59298B4-26EE-CC46-889B-3D2E6C95FC2C}" type="presParOf" srcId="{8D3BB46C-6C01-FF46-A578-07CA62021673}" destId="{C1DAE8B2-82A4-134D-BB26-ED91295387B8}" srcOrd="3" destOrd="0" presId="urn:microsoft.com/office/officeart/2016/7/layout/LinearBlockProcessNumbered"/>
    <dgm:cxn modelId="{3DE313AC-C44E-FA44-A8C9-387721F8FEF5}" type="presParOf" srcId="{8D3BB46C-6C01-FF46-A578-07CA62021673}" destId="{511C7EBB-BF41-054B-9D9F-D660D963BF69}" srcOrd="4" destOrd="0" presId="urn:microsoft.com/office/officeart/2016/7/layout/LinearBlockProcessNumbered"/>
    <dgm:cxn modelId="{4493B50D-B302-EC4F-948B-46DDCC7C5892}" type="presParOf" srcId="{511C7EBB-BF41-054B-9D9F-D660D963BF69}" destId="{89C36FD1-252C-1043-84CA-7F43456EB056}" srcOrd="0" destOrd="0" presId="urn:microsoft.com/office/officeart/2016/7/layout/LinearBlockProcessNumbered"/>
    <dgm:cxn modelId="{48904482-075F-494F-B03D-4A22949A8A46}" type="presParOf" srcId="{511C7EBB-BF41-054B-9D9F-D660D963BF69}" destId="{EE755C85-290F-F94F-B414-D682429AA355}" srcOrd="1" destOrd="0" presId="urn:microsoft.com/office/officeart/2016/7/layout/LinearBlockProcessNumbered"/>
    <dgm:cxn modelId="{85ACD4D2-F47B-424D-A04E-F87237CB4D99}" type="presParOf" srcId="{511C7EBB-BF41-054B-9D9F-D660D963BF69}" destId="{ED18EA44-B815-A04B-9141-627A0E0F176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0C8D55-ED60-45FD-B83C-52186565AA14}"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9E9FB05-073C-4212-B794-3EE20E783EDC}">
      <dgm:prSet custT="1"/>
      <dgm:spPr/>
      <dgm:t>
        <a:bodyPr/>
        <a:lstStyle/>
        <a:p>
          <a:pPr>
            <a:lnSpc>
              <a:spcPct val="100000"/>
            </a:lnSpc>
          </a:pPr>
          <a:r>
            <a:rPr lang="en-US" sz="2400" b="0" i="0" baseline="0" dirty="0"/>
            <a:t>Apply the Sunshine Model to strengthen family–professional partnerships throughout the IEP process.</a:t>
          </a:r>
          <a:endParaRPr lang="en-US" sz="2400" dirty="0"/>
        </a:p>
      </dgm:t>
      <dgm:extLst>
        <a:ext uri="{E40237B7-FDA0-4F09-8148-C483321AD2D9}">
          <dgm14:cNvPr xmlns:dgm14="http://schemas.microsoft.com/office/drawing/2010/diagram" id="0" name="" descr="•Apply the Sunshine Model to strengthen family–professional partnerships throughout the IEP process.&#10;"/>
        </a:ext>
      </dgm:extLst>
    </dgm:pt>
    <dgm:pt modelId="{7D3D4019-EE43-4BAF-BCB5-F995E1CEEF47}" type="parTrans" cxnId="{51232F01-0CA0-424F-9471-BBFCFF302E48}">
      <dgm:prSet/>
      <dgm:spPr/>
      <dgm:t>
        <a:bodyPr/>
        <a:lstStyle/>
        <a:p>
          <a:endParaRPr lang="en-US"/>
        </a:p>
      </dgm:t>
    </dgm:pt>
    <dgm:pt modelId="{EE7D2D53-842E-4CA0-8CD5-AB4DD7DE2554}" type="sibTrans" cxnId="{51232F01-0CA0-424F-9471-BBFCFF302E48}">
      <dgm:prSet/>
      <dgm:spPr/>
      <dgm:t>
        <a:bodyPr/>
        <a:lstStyle/>
        <a:p>
          <a:endParaRPr lang="en-US"/>
        </a:p>
      </dgm:t>
    </dgm:pt>
    <dgm:pt modelId="{CEC2E5C3-8247-4111-AB66-09F2BC94ED6F}">
      <dgm:prSet custT="1"/>
      <dgm:spPr/>
      <dgm:t>
        <a:bodyPr/>
        <a:lstStyle/>
        <a:p>
          <a:pPr>
            <a:lnSpc>
              <a:spcPct val="100000"/>
            </a:lnSpc>
          </a:pPr>
          <a:r>
            <a:rPr lang="en-US" sz="2400" b="0" i="0" baseline="0" dirty="0"/>
            <a:t>Identify and describe common barriers to trust between the family and school.</a:t>
          </a:r>
          <a:endParaRPr lang="en-US" sz="2400" dirty="0"/>
        </a:p>
      </dgm:t>
      <dgm:extLst>
        <a:ext uri="{E40237B7-FDA0-4F09-8148-C483321AD2D9}">
          <dgm14:cNvPr xmlns:dgm14="http://schemas.microsoft.com/office/drawing/2010/diagram" id="0" name="" descr="Identify common barriers to trust&#13;&#10;"/>
        </a:ext>
      </dgm:extLst>
    </dgm:pt>
    <dgm:pt modelId="{E52B38C7-A507-4BFD-8876-517E030027A1}" type="parTrans" cxnId="{67FDE1E2-4179-4D57-A584-5906214117C0}">
      <dgm:prSet/>
      <dgm:spPr/>
      <dgm:t>
        <a:bodyPr/>
        <a:lstStyle/>
        <a:p>
          <a:endParaRPr lang="en-US"/>
        </a:p>
      </dgm:t>
    </dgm:pt>
    <dgm:pt modelId="{5C3DE0BE-AE7C-4DAD-9140-9BCA25C75F1C}" type="sibTrans" cxnId="{67FDE1E2-4179-4D57-A584-5906214117C0}">
      <dgm:prSet/>
      <dgm:spPr/>
      <dgm:t>
        <a:bodyPr/>
        <a:lstStyle/>
        <a:p>
          <a:endParaRPr lang="en-US"/>
        </a:p>
      </dgm:t>
    </dgm:pt>
    <dgm:pt modelId="{ABAA7FC0-6A49-41CA-8A4F-7A6200A48BC9}">
      <dgm:prSet custT="1"/>
      <dgm:spPr/>
      <dgm:t>
        <a:bodyPr/>
        <a:lstStyle/>
        <a:p>
          <a:pPr>
            <a:lnSpc>
              <a:spcPct val="100000"/>
            </a:lnSpc>
          </a:pPr>
          <a:r>
            <a:rPr lang="en-US" sz="2400" b="0" i="0" baseline="0" dirty="0"/>
            <a:t>Role-play conversations to build trust before, during, and after challenging moments</a:t>
          </a:r>
          <a:r>
            <a:rPr lang="en-US" sz="2200" b="0" i="0" baseline="0" dirty="0"/>
            <a:t>.</a:t>
          </a:r>
          <a:endParaRPr lang="en-US" sz="2200" dirty="0"/>
        </a:p>
      </dgm:t>
      <dgm:extLst>
        <a:ext uri="{E40237B7-FDA0-4F09-8148-C483321AD2D9}">
          <dgm14:cNvPr xmlns:dgm14="http://schemas.microsoft.com/office/drawing/2010/diagram" id="0" name="" descr="Role-play conversations to build trust during challenging moments&#13;&#10;"/>
        </a:ext>
      </dgm:extLst>
    </dgm:pt>
    <dgm:pt modelId="{CF124701-F020-4CCF-88D3-2D408576EDB4}" type="parTrans" cxnId="{04E2B5B8-E935-464F-9C48-859F3AFAD54A}">
      <dgm:prSet/>
      <dgm:spPr/>
      <dgm:t>
        <a:bodyPr/>
        <a:lstStyle/>
        <a:p>
          <a:endParaRPr lang="en-US"/>
        </a:p>
      </dgm:t>
    </dgm:pt>
    <dgm:pt modelId="{27194849-1C15-4E95-9113-FFE39CCD82BD}" type="sibTrans" cxnId="{04E2B5B8-E935-464F-9C48-859F3AFAD54A}">
      <dgm:prSet/>
      <dgm:spPr/>
      <dgm:t>
        <a:bodyPr/>
        <a:lstStyle/>
        <a:p>
          <a:endParaRPr lang="en-US"/>
        </a:p>
      </dgm:t>
    </dgm:pt>
    <dgm:pt modelId="{1AD75481-4B17-8443-966A-AFF87EBC418D}">
      <dgm:prSet custT="1"/>
      <dgm:spPr/>
      <dgm:t>
        <a:bodyPr/>
        <a:lstStyle/>
        <a:p>
          <a:pPr>
            <a:lnSpc>
              <a:spcPct val="100000"/>
            </a:lnSpc>
          </a:pPr>
          <a:r>
            <a:rPr lang="en-US" sz="2400" dirty="0"/>
            <a:t>Explore how trust shows up across cognitive, affective, and behavioral domains.</a:t>
          </a:r>
        </a:p>
      </dgm:t>
      <dgm:extLst>
        <a:ext uri="{E40237B7-FDA0-4F09-8148-C483321AD2D9}">
          <dgm14:cNvPr xmlns:dgm14="http://schemas.microsoft.com/office/drawing/2010/diagram" id="0" name="" descr="Explore how trust shows up across cognitive, affective, and behavioral domains.&#13;&#10;"/>
        </a:ext>
      </dgm:extLst>
    </dgm:pt>
    <dgm:pt modelId="{60447CA9-65B8-F946-BD3E-27DF9FACFEE7}" type="parTrans" cxnId="{8EC852FE-2F9A-5840-87CC-702584F1C7AF}">
      <dgm:prSet/>
      <dgm:spPr/>
      <dgm:t>
        <a:bodyPr/>
        <a:lstStyle/>
        <a:p>
          <a:endParaRPr lang="en-US"/>
        </a:p>
      </dgm:t>
    </dgm:pt>
    <dgm:pt modelId="{67DC8486-55F6-C144-95B1-75CBC87AF0C2}" type="sibTrans" cxnId="{8EC852FE-2F9A-5840-87CC-702584F1C7AF}">
      <dgm:prSet/>
      <dgm:spPr/>
      <dgm:t>
        <a:bodyPr/>
        <a:lstStyle/>
        <a:p>
          <a:endParaRPr lang="en-US"/>
        </a:p>
      </dgm:t>
    </dgm:pt>
    <dgm:pt modelId="{01F5C10B-74BC-4A61-901E-65A9DBA8D9C9}" type="pres">
      <dgm:prSet presAssocID="{FD0C8D55-ED60-45FD-B83C-52186565AA14}" presName="root" presStyleCnt="0">
        <dgm:presLayoutVars>
          <dgm:dir/>
          <dgm:resizeHandles val="exact"/>
        </dgm:presLayoutVars>
      </dgm:prSet>
      <dgm:spPr/>
    </dgm:pt>
    <dgm:pt modelId="{7C670772-1010-4250-9A67-580B12081712}" type="pres">
      <dgm:prSet presAssocID="{79E9FB05-073C-4212-B794-3EE20E783EDC}" presName="compNode" presStyleCnt="0"/>
      <dgm:spPr/>
    </dgm:pt>
    <dgm:pt modelId="{78AC648A-13B8-475E-B72F-6809CD056490}" type="pres">
      <dgm:prSet presAssocID="{79E9FB05-073C-4212-B794-3EE20E783EDC}" presName="bgRect" presStyleLbl="bgShp" presStyleIdx="0" presStyleCnt="4"/>
      <dgm:spPr/>
    </dgm:pt>
    <dgm:pt modelId="{B9F9CA1E-A989-4D3E-8811-035FB591C052}" type="pres">
      <dgm:prSet presAssocID="{79E9FB05-073C-4212-B794-3EE20E783ED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un with solid fill"/>
        </a:ext>
      </dgm:extLst>
    </dgm:pt>
    <dgm:pt modelId="{1A4B1306-A37B-4FEE-890D-B15B6E001BBC}" type="pres">
      <dgm:prSet presAssocID="{79E9FB05-073C-4212-B794-3EE20E783EDC}" presName="spaceRect" presStyleCnt="0"/>
      <dgm:spPr/>
    </dgm:pt>
    <dgm:pt modelId="{EC3CC720-6302-467E-8B10-68D742613F91}" type="pres">
      <dgm:prSet presAssocID="{79E9FB05-073C-4212-B794-3EE20E783EDC}" presName="parTx" presStyleLbl="revTx" presStyleIdx="0" presStyleCnt="4">
        <dgm:presLayoutVars>
          <dgm:chMax val="0"/>
          <dgm:chPref val="0"/>
        </dgm:presLayoutVars>
      </dgm:prSet>
      <dgm:spPr/>
    </dgm:pt>
    <dgm:pt modelId="{F36B1E0B-5E66-4A8B-823D-67431652EEA7}" type="pres">
      <dgm:prSet presAssocID="{EE7D2D53-842E-4CA0-8CD5-AB4DD7DE2554}" presName="sibTrans" presStyleCnt="0"/>
      <dgm:spPr/>
    </dgm:pt>
    <dgm:pt modelId="{043AE8FD-5C29-DB4A-84DC-EEB930B6E24F}" type="pres">
      <dgm:prSet presAssocID="{1AD75481-4B17-8443-966A-AFF87EBC418D}" presName="compNode" presStyleCnt="0"/>
      <dgm:spPr/>
    </dgm:pt>
    <dgm:pt modelId="{47FAE54A-53F1-954F-BE1B-BE45813BF410}" type="pres">
      <dgm:prSet presAssocID="{1AD75481-4B17-8443-966A-AFF87EBC418D}" presName="bgRect" presStyleLbl="bgShp" presStyleIdx="1" presStyleCnt="4" custLinFactNeighborX="-890" custLinFactNeighborY="-9896"/>
      <dgm:spPr/>
    </dgm:pt>
    <dgm:pt modelId="{D0BB1595-4324-C941-B723-DCDE6FCE9063}" type="pres">
      <dgm:prSet presAssocID="{1AD75481-4B17-8443-966A-AFF87EBC418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 in head with solid fill"/>
        </a:ext>
      </dgm:extLst>
    </dgm:pt>
    <dgm:pt modelId="{94AD3FD6-85B0-144E-B5DB-A98204DEC82C}" type="pres">
      <dgm:prSet presAssocID="{1AD75481-4B17-8443-966A-AFF87EBC418D}" presName="spaceRect" presStyleCnt="0"/>
      <dgm:spPr/>
    </dgm:pt>
    <dgm:pt modelId="{1E6CB6CD-F731-E349-A30D-BAD13A826B94}" type="pres">
      <dgm:prSet presAssocID="{1AD75481-4B17-8443-966A-AFF87EBC418D}" presName="parTx" presStyleLbl="revTx" presStyleIdx="1" presStyleCnt="4" custLinFactNeighborX="-519" custLinFactNeighborY="-9855">
        <dgm:presLayoutVars>
          <dgm:chMax val="0"/>
          <dgm:chPref val="0"/>
        </dgm:presLayoutVars>
      </dgm:prSet>
      <dgm:spPr/>
    </dgm:pt>
    <dgm:pt modelId="{C61B6E09-7373-B24A-8DDB-8D88E4FD5CBE}" type="pres">
      <dgm:prSet presAssocID="{67DC8486-55F6-C144-95B1-75CBC87AF0C2}" presName="sibTrans" presStyleCnt="0"/>
      <dgm:spPr/>
    </dgm:pt>
    <dgm:pt modelId="{8EA4E2EC-4C22-4683-A1F0-B1EC8440333E}" type="pres">
      <dgm:prSet presAssocID="{CEC2E5C3-8247-4111-AB66-09F2BC94ED6F}" presName="compNode" presStyleCnt="0"/>
      <dgm:spPr/>
    </dgm:pt>
    <dgm:pt modelId="{3230FF91-66A5-4AA8-9BC9-989E4F6A6492}" type="pres">
      <dgm:prSet presAssocID="{CEC2E5C3-8247-4111-AB66-09F2BC94ED6F}" presName="bgRect" presStyleLbl="bgShp" presStyleIdx="2" presStyleCnt="4"/>
      <dgm:spPr/>
    </dgm:pt>
    <dgm:pt modelId="{E0792592-A29B-49D8-9B09-6757F15CCF27}" type="pres">
      <dgm:prSet presAssocID="{CEC2E5C3-8247-4111-AB66-09F2BC94ED6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ull Brick Wall with solid fill"/>
        </a:ext>
      </dgm:extLst>
    </dgm:pt>
    <dgm:pt modelId="{FD701EA6-B1A1-4862-8F5F-4BA92672CE97}" type="pres">
      <dgm:prSet presAssocID="{CEC2E5C3-8247-4111-AB66-09F2BC94ED6F}" presName="spaceRect" presStyleCnt="0"/>
      <dgm:spPr/>
    </dgm:pt>
    <dgm:pt modelId="{6FEBD6A4-0781-4C07-ADC5-558D9CFEA5A3}" type="pres">
      <dgm:prSet presAssocID="{CEC2E5C3-8247-4111-AB66-09F2BC94ED6F}" presName="parTx" presStyleLbl="revTx" presStyleIdx="2" presStyleCnt="4" custScaleX="100918" custScaleY="100711">
        <dgm:presLayoutVars>
          <dgm:chMax val="0"/>
          <dgm:chPref val="0"/>
        </dgm:presLayoutVars>
      </dgm:prSet>
      <dgm:spPr/>
    </dgm:pt>
    <dgm:pt modelId="{3DC07F18-3F6D-490A-B5B5-7C048DB64BF4}" type="pres">
      <dgm:prSet presAssocID="{5C3DE0BE-AE7C-4DAD-9140-9BCA25C75F1C}" presName="sibTrans" presStyleCnt="0"/>
      <dgm:spPr/>
    </dgm:pt>
    <dgm:pt modelId="{9CD1B8C3-CD66-4E02-A087-12F2B9F54FDB}" type="pres">
      <dgm:prSet presAssocID="{ABAA7FC0-6A49-41CA-8A4F-7A6200A48BC9}" presName="compNode" presStyleCnt="0"/>
      <dgm:spPr/>
    </dgm:pt>
    <dgm:pt modelId="{3FD9E746-4710-4520-A832-9C665DDC3B8B}" type="pres">
      <dgm:prSet presAssocID="{ABAA7FC0-6A49-41CA-8A4F-7A6200A48BC9}" presName="bgRect" presStyleLbl="bgShp" presStyleIdx="3" presStyleCnt="4"/>
      <dgm:spPr/>
    </dgm:pt>
    <dgm:pt modelId="{826F1CA9-801B-4C5B-B403-C7597AB10E1F}" type="pres">
      <dgm:prSet presAssocID="{ABAA7FC0-6A49-41CA-8A4F-7A6200A48BC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ycle with people with solid fill"/>
        </a:ext>
      </dgm:extLst>
    </dgm:pt>
    <dgm:pt modelId="{EEB2D630-72C4-41CA-A610-25C9442311D0}" type="pres">
      <dgm:prSet presAssocID="{ABAA7FC0-6A49-41CA-8A4F-7A6200A48BC9}" presName="spaceRect" presStyleCnt="0"/>
      <dgm:spPr/>
    </dgm:pt>
    <dgm:pt modelId="{CDF23EBA-9ED9-4C47-AF31-3921D1314CE5}" type="pres">
      <dgm:prSet presAssocID="{ABAA7FC0-6A49-41CA-8A4F-7A6200A48BC9}" presName="parTx" presStyleLbl="revTx" presStyleIdx="3" presStyleCnt="4">
        <dgm:presLayoutVars>
          <dgm:chMax val="0"/>
          <dgm:chPref val="0"/>
        </dgm:presLayoutVars>
      </dgm:prSet>
      <dgm:spPr/>
    </dgm:pt>
  </dgm:ptLst>
  <dgm:cxnLst>
    <dgm:cxn modelId="{51232F01-0CA0-424F-9471-BBFCFF302E48}" srcId="{FD0C8D55-ED60-45FD-B83C-52186565AA14}" destId="{79E9FB05-073C-4212-B794-3EE20E783EDC}" srcOrd="0" destOrd="0" parTransId="{7D3D4019-EE43-4BAF-BCB5-F995E1CEEF47}" sibTransId="{EE7D2D53-842E-4CA0-8CD5-AB4DD7DE2554}"/>
    <dgm:cxn modelId="{DE555004-630A-4AB0-853F-7E51B73D1ED3}" type="presOf" srcId="{79E9FB05-073C-4212-B794-3EE20E783EDC}" destId="{EC3CC720-6302-467E-8B10-68D742613F91}" srcOrd="0" destOrd="0" presId="urn:microsoft.com/office/officeart/2018/2/layout/IconVerticalSolidList"/>
    <dgm:cxn modelId="{340C2518-A16F-4BCA-8057-502E7D3C07D3}" type="presOf" srcId="{CEC2E5C3-8247-4111-AB66-09F2BC94ED6F}" destId="{6FEBD6A4-0781-4C07-ADC5-558D9CFEA5A3}" srcOrd="0" destOrd="0" presId="urn:microsoft.com/office/officeart/2018/2/layout/IconVerticalSolidList"/>
    <dgm:cxn modelId="{1382BE2F-2BB4-47FD-BBE1-E5F54085C8BA}" type="presOf" srcId="{FD0C8D55-ED60-45FD-B83C-52186565AA14}" destId="{01F5C10B-74BC-4A61-901E-65A9DBA8D9C9}" srcOrd="0" destOrd="0" presId="urn:microsoft.com/office/officeart/2018/2/layout/IconVerticalSolidList"/>
    <dgm:cxn modelId="{9D706A7A-A15C-9646-B7E8-4241BC4C360C}" type="presOf" srcId="{1AD75481-4B17-8443-966A-AFF87EBC418D}" destId="{1E6CB6CD-F731-E349-A30D-BAD13A826B94}" srcOrd="0" destOrd="0" presId="urn:microsoft.com/office/officeart/2018/2/layout/IconVerticalSolidList"/>
    <dgm:cxn modelId="{895DD5A7-DE46-491B-9F73-17DEB0A7877A}" type="presOf" srcId="{ABAA7FC0-6A49-41CA-8A4F-7A6200A48BC9}" destId="{CDF23EBA-9ED9-4C47-AF31-3921D1314CE5}" srcOrd="0" destOrd="0" presId="urn:microsoft.com/office/officeart/2018/2/layout/IconVerticalSolidList"/>
    <dgm:cxn modelId="{04E2B5B8-E935-464F-9C48-859F3AFAD54A}" srcId="{FD0C8D55-ED60-45FD-B83C-52186565AA14}" destId="{ABAA7FC0-6A49-41CA-8A4F-7A6200A48BC9}" srcOrd="3" destOrd="0" parTransId="{CF124701-F020-4CCF-88D3-2D408576EDB4}" sibTransId="{27194849-1C15-4E95-9113-FFE39CCD82BD}"/>
    <dgm:cxn modelId="{67FDE1E2-4179-4D57-A584-5906214117C0}" srcId="{FD0C8D55-ED60-45FD-B83C-52186565AA14}" destId="{CEC2E5C3-8247-4111-AB66-09F2BC94ED6F}" srcOrd="2" destOrd="0" parTransId="{E52B38C7-A507-4BFD-8876-517E030027A1}" sibTransId="{5C3DE0BE-AE7C-4DAD-9140-9BCA25C75F1C}"/>
    <dgm:cxn modelId="{8EC852FE-2F9A-5840-87CC-702584F1C7AF}" srcId="{FD0C8D55-ED60-45FD-B83C-52186565AA14}" destId="{1AD75481-4B17-8443-966A-AFF87EBC418D}" srcOrd="1" destOrd="0" parTransId="{60447CA9-65B8-F946-BD3E-27DF9FACFEE7}" sibTransId="{67DC8486-55F6-C144-95B1-75CBC87AF0C2}"/>
    <dgm:cxn modelId="{F87621DE-9545-436B-AC8D-803722FDD71F}" type="presParOf" srcId="{01F5C10B-74BC-4A61-901E-65A9DBA8D9C9}" destId="{7C670772-1010-4250-9A67-580B12081712}" srcOrd="0" destOrd="0" presId="urn:microsoft.com/office/officeart/2018/2/layout/IconVerticalSolidList"/>
    <dgm:cxn modelId="{C94632A7-00C2-4274-81B3-93633783D4C4}" type="presParOf" srcId="{7C670772-1010-4250-9A67-580B12081712}" destId="{78AC648A-13B8-475E-B72F-6809CD056490}" srcOrd="0" destOrd="0" presId="urn:microsoft.com/office/officeart/2018/2/layout/IconVerticalSolidList"/>
    <dgm:cxn modelId="{6123F4AF-7361-4959-8725-E0E4486DC633}" type="presParOf" srcId="{7C670772-1010-4250-9A67-580B12081712}" destId="{B9F9CA1E-A989-4D3E-8811-035FB591C052}" srcOrd="1" destOrd="0" presId="urn:microsoft.com/office/officeart/2018/2/layout/IconVerticalSolidList"/>
    <dgm:cxn modelId="{4E8BA49C-AC37-4E0F-8BBC-2801BCCDFE10}" type="presParOf" srcId="{7C670772-1010-4250-9A67-580B12081712}" destId="{1A4B1306-A37B-4FEE-890D-B15B6E001BBC}" srcOrd="2" destOrd="0" presId="urn:microsoft.com/office/officeart/2018/2/layout/IconVerticalSolidList"/>
    <dgm:cxn modelId="{CB1058FA-8697-4D81-BB28-4450C79984AC}" type="presParOf" srcId="{7C670772-1010-4250-9A67-580B12081712}" destId="{EC3CC720-6302-467E-8B10-68D742613F91}" srcOrd="3" destOrd="0" presId="urn:microsoft.com/office/officeart/2018/2/layout/IconVerticalSolidList"/>
    <dgm:cxn modelId="{416E3BB2-75C8-4AF7-874C-C8388E39E06D}" type="presParOf" srcId="{01F5C10B-74BC-4A61-901E-65A9DBA8D9C9}" destId="{F36B1E0B-5E66-4A8B-823D-67431652EEA7}" srcOrd="1" destOrd="0" presId="urn:microsoft.com/office/officeart/2018/2/layout/IconVerticalSolidList"/>
    <dgm:cxn modelId="{77C5292F-BB94-AD45-99CF-EA692FC5D4E4}" type="presParOf" srcId="{01F5C10B-74BC-4A61-901E-65A9DBA8D9C9}" destId="{043AE8FD-5C29-DB4A-84DC-EEB930B6E24F}" srcOrd="2" destOrd="0" presId="urn:microsoft.com/office/officeart/2018/2/layout/IconVerticalSolidList"/>
    <dgm:cxn modelId="{670A45DB-AFFD-FB40-A594-A13556BA11D6}" type="presParOf" srcId="{043AE8FD-5C29-DB4A-84DC-EEB930B6E24F}" destId="{47FAE54A-53F1-954F-BE1B-BE45813BF410}" srcOrd="0" destOrd="0" presId="urn:microsoft.com/office/officeart/2018/2/layout/IconVerticalSolidList"/>
    <dgm:cxn modelId="{32D81A45-982A-3347-AE7B-66769E1D788C}" type="presParOf" srcId="{043AE8FD-5C29-DB4A-84DC-EEB930B6E24F}" destId="{D0BB1595-4324-C941-B723-DCDE6FCE9063}" srcOrd="1" destOrd="0" presId="urn:microsoft.com/office/officeart/2018/2/layout/IconVerticalSolidList"/>
    <dgm:cxn modelId="{368A5EBB-7B0E-8447-A01A-E9C0C2AF7CA2}" type="presParOf" srcId="{043AE8FD-5C29-DB4A-84DC-EEB930B6E24F}" destId="{94AD3FD6-85B0-144E-B5DB-A98204DEC82C}" srcOrd="2" destOrd="0" presId="urn:microsoft.com/office/officeart/2018/2/layout/IconVerticalSolidList"/>
    <dgm:cxn modelId="{EEE968AA-72B0-DA45-B54D-B36572AF19D5}" type="presParOf" srcId="{043AE8FD-5C29-DB4A-84DC-EEB930B6E24F}" destId="{1E6CB6CD-F731-E349-A30D-BAD13A826B94}" srcOrd="3" destOrd="0" presId="urn:microsoft.com/office/officeart/2018/2/layout/IconVerticalSolidList"/>
    <dgm:cxn modelId="{45DA9481-90AD-1E42-95C1-E50B61751E69}" type="presParOf" srcId="{01F5C10B-74BC-4A61-901E-65A9DBA8D9C9}" destId="{C61B6E09-7373-B24A-8DDB-8D88E4FD5CBE}" srcOrd="3" destOrd="0" presId="urn:microsoft.com/office/officeart/2018/2/layout/IconVerticalSolidList"/>
    <dgm:cxn modelId="{1922030B-E176-4EFD-B0BE-280AA7C8738A}" type="presParOf" srcId="{01F5C10B-74BC-4A61-901E-65A9DBA8D9C9}" destId="{8EA4E2EC-4C22-4683-A1F0-B1EC8440333E}" srcOrd="4" destOrd="0" presId="urn:microsoft.com/office/officeart/2018/2/layout/IconVerticalSolidList"/>
    <dgm:cxn modelId="{F66EC743-F194-49FE-ABC1-1736F2433BB3}" type="presParOf" srcId="{8EA4E2EC-4C22-4683-A1F0-B1EC8440333E}" destId="{3230FF91-66A5-4AA8-9BC9-989E4F6A6492}" srcOrd="0" destOrd="0" presId="urn:microsoft.com/office/officeart/2018/2/layout/IconVerticalSolidList"/>
    <dgm:cxn modelId="{DC5440E1-1CE4-4D75-B418-9ED644AB8C15}" type="presParOf" srcId="{8EA4E2EC-4C22-4683-A1F0-B1EC8440333E}" destId="{E0792592-A29B-49D8-9B09-6757F15CCF27}" srcOrd="1" destOrd="0" presId="urn:microsoft.com/office/officeart/2018/2/layout/IconVerticalSolidList"/>
    <dgm:cxn modelId="{9201E6D6-03B7-426F-B0F9-D19165D31165}" type="presParOf" srcId="{8EA4E2EC-4C22-4683-A1F0-B1EC8440333E}" destId="{FD701EA6-B1A1-4862-8F5F-4BA92672CE97}" srcOrd="2" destOrd="0" presId="urn:microsoft.com/office/officeart/2018/2/layout/IconVerticalSolidList"/>
    <dgm:cxn modelId="{8EC23A62-22EE-4EB5-A619-22945578CBA3}" type="presParOf" srcId="{8EA4E2EC-4C22-4683-A1F0-B1EC8440333E}" destId="{6FEBD6A4-0781-4C07-ADC5-558D9CFEA5A3}" srcOrd="3" destOrd="0" presId="urn:microsoft.com/office/officeart/2018/2/layout/IconVerticalSolidList"/>
    <dgm:cxn modelId="{5332ECAE-37CB-4938-AEF7-E81C08C93D34}" type="presParOf" srcId="{01F5C10B-74BC-4A61-901E-65A9DBA8D9C9}" destId="{3DC07F18-3F6D-490A-B5B5-7C048DB64BF4}" srcOrd="5" destOrd="0" presId="urn:microsoft.com/office/officeart/2018/2/layout/IconVerticalSolidList"/>
    <dgm:cxn modelId="{D609D2E7-A1A5-4BB0-ACAE-35A7ADB53E84}" type="presParOf" srcId="{01F5C10B-74BC-4A61-901E-65A9DBA8D9C9}" destId="{9CD1B8C3-CD66-4E02-A087-12F2B9F54FDB}" srcOrd="6" destOrd="0" presId="urn:microsoft.com/office/officeart/2018/2/layout/IconVerticalSolidList"/>
    <dgm:cxn modelId="{02965E5D-7DB4-45F1-9829-55215FDE41E9}" type="presParOf" srcId="{9CD1B8C3-CD66-4E02-A087-12F2B9F54FDB}" destId="{3FD9E746-4710-4520-A832-9C665DDC3B8B}" srcOrd="0" destOrd="0" presId="urn:microsoft.com/office/officeart/2018/2/layout/IconVerticalSolidList"/>
    <dgm:cxn modelId="{711642E7-377F-44A0-8EF9-DBE651AB8861}" type="presParOf" srcId="{9CD1B8C3-CD66-4E02-A087-12F2B9F54FDB}" destId="{826F1CA9-801B-4C5B-B403-C7597AB10E1F}" srcOrd="1" destOrd="0" presId="urn:microsoft.com/office/officeart/2018/2/layout/IconVerticalSolidList"/>
    <dgm:cxn modelId="{6CC81F8B-1A05-4050-A2D6-423543B99454}" type="presParOf" srcId="{9CD1B8C3-CD66-4E02-A087-12F2B9F54FDB}" destId="{EEB2D630-72C4-41CA-A610-25C9442311D0}" srcOrd="2" destOrd="0" presId="urn:microsoft.com/office/officeart/2018/2/layout/IconVerticalSolidList"/>
    <dgm:cxn modelId="{D98B222F-7411-4C22-85F8-AF1DA51F1F93}" type="presParOf" srcId="{9CD1B8C3-CD66-4E02-A087-12F2B9F54FDB}" destId="{CDF23EBA-9ED9-4C47-AF31-3921D1314C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A8C9ED-44A1-4897-B275-EA7D30F63C3F}" type="doc">
      <dgm:prSet loTypeId="urn:microsoft.com/office/officeart/2016/7/layout/RepeatingBendingProcessNew" loCatId="process" qsTypeId="urn:microsoft.com/office/officeart/2005/8/quickstyle/simple4" qsCatId="simple" csTypeId="urn:microsoft.com/office/officeart/2005/8/colors/accent2_2" csCatId="accent2" phldr="1"/>
      <dgm:spPr/>
      <dgm:t>
        <a:bodyPr/>
        <a:lstStyle/>
        <a:p>
          <a:endParaRPr lang="en-US"/>
        </a:p>
      </dgm:t>
    </dgm:pt>
    <dgm:pt modelId="{14BC4C69-A1EB-4A11-8044-3A77FFF98FC7}">
      <dgm:prSet custT="1"/>
      <dgm:spPr/>
      <dgm:t>
        <a:bodyPr/>
        <a:lstStyle/>
        <a:p>
          <a:r>
            <a:rPr lang="en-US" sz="2400" b="0" i="0" baseline="0" dirty="0"/>
            <a:t>It is important for educators to be able to explain the IDEA in plain language, clarifying the law's letter and intent.</a:t>
          </a:r>
          <a:endParaRPr lang="en-US" sz="2400" dirty="0"/>
        </a:p>
      </dgm:t>
      <dgm:extLst>
        <a:ext uri="{E40237B7-FDA0-4F09-8148-C483321AD2D9}">
          <dgm14:cNvPr xmlns:dgm14="http://schemas.microsoft.com/office/drawing/2010/diagram" id="0" name="" descr="It is important for educators to be able to explain the IDEA in plain language, clarifying the law's letter and intent.&#13;&#10;"/>
        </a:ext>
      </dgm:extLst>
    </dgm:pt>
    <dgm:pt modelId="{160833E0-EF4D-47D6-A070-1D4A69242E07}" type="parTrans" cxnId="{3313F29C-CEB8-443E-B2A5-9A6C295E7AAB}">
      <dgm:prSet/>
      <dgm:spPr/>
      <dgm:t>
        <a:bodyPr/>
        <a:lstStyle/>
        <a:p>
          <a:endParaRPr lang="en-US"/>
        </a:p>
      </dgm:t>
    </dgm:pt>
    <dgm:pt modelId="{94D3CDFB-2B95-4541-9B79-366D65807F37}" type="sibTrans" cxnId="{3313F29C-CEB8-443E-B2A5-9A6C295E7AAB}">
      <dgm:prSet/>
      <dgm:spPr/>
      <dgm:t>
        <a:bodyPr/>
        <a:lstStyle/>
        <a:p>
          <a:endParaRPr lang="en-US"/>
        </a:p>
      </dgm:t>
    </dgm:pt>
    <dgm:pt modelId="{EF337A31-E2E8-4059-81F5-A2F5E9108024}">
      <dgm:prSet custT="1"/>
      <dgm:spPr/>
      <dgm:t>
        <a:bodyPr/>
        <a:lstStyle/>
        <a:p>
          <a:r>
            <a:rPr lang="en-US" sz="2400" b="0" i="0" baseline="0" dirty="0"/>
            <a:t>Describe procedural safeguards and compliance pitfalls.</a:t>
          </a:r>
          <a:endParaRPr lang="en-US" sz="2400" dirty="0"/>
        </a:p>
      </dgm:t>
      <dgm:extLst>
        <a:ext uri="{E40237B7-FDA0-4F09-8148-C483321AD2D9}">
          <dgm14:cNvPr xmlns:dgm14="http://schemas.microsoft.com/office/drawing/2010/diagram" id="0" name="" descr="Describe procedural safeguards and compliance pitfalls.&#13;&#10;&#13;&#10;"/>
        </a:ext>
      </dgm:extLst>
    </dgm:pt>
    <dgm:pt modelId="{BBCBFD8B-9A0E-4383-BA31-795FCC2197B5}" type="parTrans" cxnId="{24C18BA6-CCC4-42A5-8060-801BC3271BEE}">
      <dgm:prSet/>
      <dgm:spPr/>
      <dgm:t>
        <a:bodyPr/>
        <a:lstStyle/>
        <a:p>
          <a:endParaRPr lang="en-US"/>
        </a:p>
      </dgm:t>
    </dgm:pt>
    <dgm:pt modelId="{96D2C658-ED81-4F22-9180-3AF321323E5E}" type="sibTrans" cxnId="{24C18BA6-CCC4-42A5-8060-801BC3271BEE}">
      <dgm:prSet/>
      <dgm:spPr/>
      <dgm:t>
        <a:bodyPr/>
        <a:lstStyle/>
        <a:p>
          <a:endParaRPr lang="en-US"/>
        </a:p>
      </dgm:t>
    </dgm:pt>
    <dgm:pt modelId="{A6023291-9B48-46A6-A33A-84C6D49C1D80}">
      <dgm:prSet custT="1"/>
      <dgm:spPr/>
      <dgm:t>
        <a:bodyPr/>
        <a:lstStyle/>
        <a:p>
          <a:r>
            <a:rPr lang="en-US" sz="2400" b="0" i="0" baseline="0" dirty="0"/>
            <a:t>Analyze  IEP scenarios for compliance vs. intent.</a:t>
          </a:r>
          <a:endParaRPr lang="en-US" sz="2400" dirty="0"/>
        </a:p>
      </dgm:t>
      <dgm:extLst>
        <a:ext uri="{E40237B7-FDA0-4F09-8148-C483321AD2D9}">
          <dgm14:cNvPr xmlns:dgm14="http://schemas.microsoft.com/office/drawing/2010/diagram" id="0" name="" descr="Analyze  IEP scenarios for compliance vs. intent.&#13;&#10;&#13;&#10;"/>
        </a:ext>
      </dgm:extLst>
    </dgm:pt>
    <dgm:pt modelId="{FCE9208D-DD7A-4598-B3A4-B97383491F29}" type="parTrans" cxnId="{F9BC1DEC-A5FA-4FCB-9016-AE71A4903DFB}">
      <dgm:prSet/>
      <dgm:spPr/>
      <dgm:t>
        <a:bodyPr/>
        <a:lstStyle/>
        <a:p>
          <a:endParaRPr lang="en-US"/>
        </a:p>
      </dgm:t>
    </dgm:pt>
    <dgm:pt modelId="{31290ECF-C0CE-4356-B211-C1E867FEC04B}" type="sibTrans" cxnId="{F9BC1DEC-A5FA-4FCB-9016-AE71A4903DFB}">
      <dgm:prSet/>
      <dgm:spPr/>
      <dgm:t>
        <a:bodyPr/>
        <a:lstStyle/>
        <a:p>
          <a:endParaRPr lang="en-US"/>
        </a:p>
      </dgm:t>
    </dgm:pt>
    <dgm:pt modelId="{E677E443-746A-C849-843A-E1259D1AE675}" type="pres">
      <dgm:prSet presAssocID="{0CA8C9ED-44A1-4897-B275-EA7D30F63C3F}" presName="Name0" presStyleCnt="0">
        <dgm:presLayoutVars>
          <dgm:dir/>
          <dgm:resizeHandles val="exact"/>
        </dgm:presLayoutVars>
      </dgm:prSet>
      <dgm:spPr/>
    </dgm:pt>
    <dgm:pt modelId="{86026061-2CA6-4F48-9569-EB59AA5C3171}" type="pres">
      <dgm:prSet presAssocID="{14BC4C69-A1EB-4A11-8044-3A77FFF98FC7}" presName="node" presStyleLbl="node1" presStyleIdx="0" presStyleCnt="3" custScaleX="109360" custScaleY="146210">
        <dgm:presLayoutVars>
          <dgm:bulletEnabled val="1"/>
        </dgm:presLayoutVars>
      </dgm:prSet>
      <dgm:spPr/>
    </dgm:pt>
    <dgm:pt modelId="{BCA941EF-463E-5D41-AEFF-24DEC4ABC995}" type="pres">
      <dgm:prSet presAssocID="{94D3CDFB-2B95-4541-9B79-366D65807F37}" presName="sibTrans" presStyleLbl="sibTrans1D1" presStyleIdx="0" presStyleCnt="2"/>
      <dgm:spPr/>
    </dgm:pt>
    <dgm:pt modelId="{6537E730-B16E-FF4D-A97D-CA4585F9A310}" type="pres">
      <dgm:prSet presAssocID="{94D3CDFB-2B95-4541-9B79-366D65807F37}" presName="connectorText" presStyleLbl="sibTrans1D1" presStyleIdx="0" presStyleCnt="2"/>
      <dgm:spPr/>
    </dgm:pt>
    <dgm:pt modelId="{F903D858-9871-3043-840F-365881F23B0E}" type="pres">
      <dgm:prSet presAssocID="{EF337A31-E2E8-4059-81F5-A2F5E9108024}" presName="node" presStyleLbl="node1" presStyleIdx="1" presStyleCnt="3" custScaleX="103244" custScaleY="145790">
        <dgm:presLayoutVars>
          <dgm:bulletEnabled val="1"/>
        </dgm:presLayoutVars>
      </dgm:prSet>
      <dgm:spPr/>
    </dgm:pt>
    <dgm:pt modelId="{CF9C5A2E-172B-2944-8B33-1839132A40FF}" type="pres">
      <dgm:prSet presAssocID="{96D2C658-ED81-4F22-9180-3AF321323E5E}" presName="sibTrans" presStyleLbl="sibTrans1D1" presStyleIdx="1" presStyleCnt="2"/>
      <dgm:spPr/>
    </dgm:pt>
    <dgm:pt modelId="{9303CB96-8992-404A-BE2A-FE80819CA5DB}" type="pres">
      <dgm:prSet presAssocID="{96D2C658-ED81-4F22-9180-3AF321323E5E}" presName="connectorText" presStyleLbl="sibTrans1D1" presStyleIdx="1" presStyleCnt="2"/>
      <dgm:spPr/>
    </dgm:pt>
    <dgm:pt modelId="{7C61733C-B6E6-B74F-8116-06549A745546}" type="pres">
      <dgm:prSet presAssocID="{A6023291-9B48-46A6-A33A-84C6D49C1D80}" presName="node" presStyleLbl="node1" presStyleIdx="2" presStyleCnt="3" custScaleX="102969" custScaleY="147078">
        <dgm:presLayoutVars>
          <dgm:bulletEnabled val="1"/>
        </dgm:presLayoutVars>
      </dgm:prSet>
      <dgm:spPr/>
    </dgm:pt>
  </dgm:ptLst>
  <dgm:cxnLst>
    <dgm:cxn modelId="{27BF4A0C-1F7F-6D4A-95BE-30A26BD06AB4}" type="presOf" srcId="{96D2C658-ED81-4F22-9180-3AF321323E5E}" destId="{9303CB96-8992-404A-BE2A-FE80819CA5DB}" srcOrd="1" destOrd="0" presId="urn:microsoft.com/office/officeart/2016/7/layout/RepeatingBendingProcessNew"/>
    <dgm:cxn modelId="{AC0E2F48-BD55-A845-B11B-DD64F3C46DF0}" type="presOf" srcId="{14BC4C69-A1EB-4A11-8044-3A77FFF98FC7}" destId="{86026061-2CA6-4F48-9569-EB59AA5C3171}" srcOrd="0" destOrd="0" presId="urn:microsoft.com/office/officeart/2016/7/layout/RepeatingBendingProcessNew"/>
    <dgm:cxn modelId="{18851174-AF86-2545-8BE1-4D813827F823}" type="presOf" srcId="{A6023291-9B48-46A6-A33A-84C6D49C1D80}" destId="{7C61733C-B6E6-B74F-8116-06549A745546}" srcOrd="0" destOrd="0" presId="urn:microsoft.com/office/officeart/2016/7/layout/RepeatingBendingProcessNew"/>
    <dgm:cxn modelId="{3313F29C-CEB8-443E-B2A5-9A6C295E7AAB}" srcId="{0CA8C9ED-44A1-4897-B275-EA7D30F63C3F}" destId="{14BC4C69-A1EB-4A11-8044-3A77FFF98FC7}" srcOrd="0" destOrd="0" parTransId="{160833E0-EF4D-47D6-A070-1D4A69242E07}" sibTransId="{94D3CDFB-2B95-4541-9B79-366D65807F37}"/>
    <dgm:cxn modelId="{24C18BA6-CCC4-42A5-8060-801BC3271BEE}" srcId="{0CA8C9ED-44A1-4897-B275-EA7D30F63C3F}" destId="{EF337A31-E2E8-4059-81F5-A2F5E9108024}" srcOrd="1" destOrd="0" parTransId="{BBCBFD8B-9A0E-4383-BA31-795FCC2197B5}" sibTransId="{96D2C658-ED81-4F22-9180-3AF321323E5E}"/>
    <dgm:cxn modelId="{2B72EAAA-CCF3-A141-BDC6-13F4F8516132}" type="presOf" srcId="{96D2C658-ED81-4F22-9180-3AF321323E5E}" destId="{CF9C5A2E-172B-2944-8B33-1839132A40FF}" srcOrd="0" destOrd="0" presId="urn:microsoft.com/office/officeart/2016/7/layout/RepeatingBendingProcessNew"/>
    <dgm:cxn modelId="{5ECCF8AB-50AD-984E-9A73-A61221401BB1}" type="presOf" srcId="{EF337A31-E2E8-4059-81F5-A2F5E9108024}" destId="{F903D858-9871-3043-840F-365881F23B0E}" srcOrd="0" destOrd="0" presId="urn:microsoft.com/office/officeart/2016/7/layout/RepeatingBendingProcessNew"/>
    <dgm:cxn modelId="{FDC961B0-7556-5549-8B68-F5AA5B89B60A}" type="presOf" srcId="{94D3CDFB-2B95-4541-9B79-366D65807F37}" destId="{BCA941EF-463E-5D41-AEFF-24DEC4ABC995}" srcOrd="0" destOrd="0" presId="urn:microsoft.com/office/officeart/2016/7/layout/RepeatingBendingProcessNew"/>
    <dgm:cxn modelId="{F9BC1DEC-A5FA-4FCB-9016-AE71A4903DFB}" srcId="{0CA8C9ED-44A1-4897-B275-EA7D30F63C3F}" destId="{A6023291-9B48-46A6-A33A-84C6D49C1D80}" srcOrd="2" destOrd="0" parTransId="{FCE9208D-DD7A-4598-B3A4-B97383491F29}" sibTransId="{31290ECF-C0CE-4356-B211-C1E867FEC04B}"/>
    <dgm:cxn modelId="{73259DF0-A579-6844-B5E3-B71A9C0127E7}" type="presOf" srcId="{94D3CDFB-2B95-4541-9B79-366D65807F37}" destId="{6537E730-B16E-FF4D-A97D-CA4585F9A310}" srcOrd="1" destOrd="0" presId="urn:microsoft.com/office/officeart/2016/7/layout/RepeatingBendingProcessNew"/>
    <dgm:cxn modelId="{EBE241F9-0373-A24B-A42C-7E334FEB9F51}" type="presOf" srcId="{0CA8C9ED-44A1-4897-B275-EA7D30F63C3F}" destId="{E677E443-746A-C849-843A-E1259D1AE675}" srcOrd="0" destOrd="0" presId="urn:microsoft.com/office/officeart/2016/7/layout/RepeatingBendingProcessNew"/>
    <dgm:cxn modelId="{A0846BAB-8115-584A-A6DD-2B99DFC53FD2}" type="presParOf" srcId="{E677E443-746A-C849-843A-E1259D1AE675}" destId="{86026061-2CA6-4F48-9569-EB59AA5C3171}" srcOrd="0" destOrd="0" presId="urn:microsoft.com/office/officeart/2016/7/layout/RepeatingBendingProcessNew"/>
    <dgm:cxn modelId="{E3417022-D445-1A42-8843-CABA8CC98BA8}" type="presParOf" srcId="{E677E443-746A-C849-843A-E1259D1AE675}" destId="{BCA941EF-463E-5D41-AEFF-24DEC4ABC995}" srcOrd="1" destOrd="0" presId="urn:microsoft.com/office/officeart/2016/7/layout/RepeatingBendingProcessNew"/>
    <dgm:cxn modelId="{4378CF4D-ECA5-B143-8C7D-57C0E41B5287}" type="presParOf" srcId="{BCA941EF-463E-5D41-AEFF-24DEC4ABC995}" destId="{6537E730-B16E-FF4D-A97D-CA4585F9A310}" srcOrd="0" destOrd="0" presId="urn:microsoft.com/office/officeart/2016/7/layout/RepeatingBendingProcessNew"/>
    <dgm:cxn modelId="{9A865C5D-9004-F64D-A2F7-FEB86B4B8049}" type="presParOf" srcId="{E677E443-746A-C849-843A-E1259D1AE675}" destId="{F903D858-9871-3043-840F-365881F23B0E}" srcOrd="2" destOrd="0" presId="urn:microsoft.com/office/officeart/2016/7/layout/RepeatingBendingProcessNew"/>
    <dgm:cxn modelId="{96994AFA-F554-E345-ADD3-710F90383E4E}" type="presParOf" srcId="{E677E443-746A-C849-843A-E1259D1AE675}" destId="{CF9C5A2E-172B-2944-8B33-1839132A40FF}" srcOrd="3" destOrd="0" presId="urn:microsoft.com/office/officeart/2016/7/layout/RepeatingBendingProcessNew"/>
    <dgm:cxn modelId="{0A6A1CF0-7C65-2C43-B44C-ACE0E2FD236F}" type="presParOf" srcId="{CF9C5A2E-172B-2944-8B33-1839132A40FF}" destId="{9303CB96-8992-404A-BE2A-FE80819CA5DB}" srcOrd="0" destOrd="0" presId="urn:microsoft.com/office/officeart/2016/7/layout/RepeatingBendingProcessNew"/>
    <dgm:cxn modelId="{8B58B107-F1CC-A744-850E-5B2BC7C92094}" type="presParOf" srcId="{E677E443-746A-C849-843A-E1259D1AE675}" destId="{7C61733C-B6E6-B74F-8116-06549A745546}"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3381B6-D0D4-4565-990A-5FDB968B59A2}"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928D56AF-9237-4230-9E8F-EF07A2B2ACEA}">
      <dgm:prSet/>
      <dgm:spPr/>
      <dgm:t>
        <a:bodyPr/>
        <a:lstStyle/>
        <a:p>
          <a:r>
            <a:rPr lang="en-US" b="0" dirty="0"/>
            <a:t>Individuals with Disabilities Education Act (IDEA): Principle of family participation </a:t>
          </a:r>
          <a:endParaRPr lang="en-US" dirty="0"/>
        </a:p>
      </dgm:t>
    </dgm:pt>
    <dgm:pt modelId="{09CC3B60-89BF-4830-B2AC-30EB482134D9}" type="parTrans" cxnId="{54459FD1-2232-4247-BB0F-31A376461E6E}">
      <dgm:prSet/>
      <dgm:spPr/>
      <dgm:t>
        <a:bodyPr/>
        <a:lstStyle/>
        <a:p>
          <a:endParaRPr lang="en-US"/>
        </a:p>
      </dgm:t>
    </dgm:pt>
    <dgm:pt modelId="{DD9CFDAB-2FA2-4505-886F-E58760979E8D}" type="sibTrans" cxnId="{54459FD1-2232-4247-BB0F-31A376461E6E}">
      <dgm:prSet/>
      <dgm:spPr/>
      <dgm:t>
        <a:bodyPr/>
        <a:lstStyle/>
        <a:p>
          <a:endParaRPr lang="en-US"/>
        </a:p>
      </dgm:t>
    </dgm:pt>
    <dgm:pt modelId="{72FE67CD-BF30-4282-9DE3-1FB758C7E4B1}">
      <dgm:prSet/>
      <dgm:spPr/>
      <dgm:t>
        <a:bodyPr/>
        <a:lstStyle/>
        <a:p>
          <a:r>
            <a:rPr lang="en-US" b="0"/>
            <a:t>Every Student Succeeds Act (ESSA): Provisions for family engagement </a:t>
          </a:r>
          <a:endParaRPr lang="en-US"/>
        </a:p>
      </dgm:t>
    </dgm:pt>
    <dgm:pt modelId="{4DAA6B6F-1560-48EA-A82E-30B60A8984E0}" type="parTrans" cxnId="{746B2AE0-3106-49B4-98C2-8F0DC3C55804}">
      <dgm:prSet/>
      <dgm:spPr/>
      <dgm:t>
        <a:bodyPr/>
        <a:lstStyle/>
        <a:p>
          <a:endParaRPr lang="en-US"/>
        </a:p>
      </dgm:t>
    </dgm:pt>
    <dgm:pt modelId="{8521A6C6-CF76-482A-95AE-12AD6659B4B0}" type="sibTrans" cxnId="{746B2AE0-3106-49B4-98C2-8F0DC3C55804}">
      <dgm:prSet/>
      <dgm:spPr/>
      <dgm:t>
        <a:bodyPr/>
        <a:lstStyle/>
        <a:p>
          <a:endParaRPr lang="en-US"/>
        </a:p>
      </dgm:t>
    </dgm:pt>
    <dgm:pt modelId="{57E99EFB-EBAD-2346-8BDB-2CE5E2242119}" type="pres">
      <dgm:prSet presAssocID="{8E3381B6-D0D4-4565-990A-5FDB968B59A2}" presName="linear" presStyleCnt="0">
        <dgm:presLayoutVars>
          <dgm:animLvl val="lvl"/>
          <dgm:resizeHandles val="exact"/>
        </dgm:presLayoutVars>
      </dgm:prSet>
      <dgm:spPr/>
    </dgm:pt>
    <dgm:pt modelId="{7A7F1F0B-3BC0-684E-B362-69B695A3A36B}" type="pres">
      <dgm:prSet presAssocID="{928D56AF-9237-4230-9E8F-EF07A2B2ACEA}" presName="parentText" presStyleLbl="node1" presStyleIdx="0" presStyleCnt="2">
        <dgm:presLayoutVars>
          <dgm:chMax val="0"/>
          <dgm:bulletEnabled val="1"/>
        </dgm:presLayoutVars>
      </dgm:prSet>
      <dgm:spPr/>
    </dgm:pt>
    <dgm:pt modelId="{A5FB1FD2-1E30-0444-BCCC-55F9D85A0225}" type="pres">
      <dgm:prSet presAssocID="{DD9CFDAB-2FA2-4505-886F-E58760979E8D}" presName="spacer" presStyleCnt="0"/>
      <dgm:spPr/>
    </dgm:pt>
    <dgm:pt modelId="{3E9F5C0C-1F91-DD43-B8B0-578BB746E3A5}" type="pres">
      <dgm:prSet presAssocID="{72FE67CD-BF30-4282-9DE3-1FB758C7E4B1}" presName="parentText" presStyleLbl="node1" presStyleIdx="1" presStyleCnt="2">
        <dgm:presLayoutVars>
          <dgm:chMax val="0"/>
          <dgm:bulletEnabled val="1"/>
        </dgm:presLayoutVars>
      </dgm:prSet>
      <dgm:spPr/>
    </dgm:pt>
  </dgm:ptLst>
  <dgm:cxnLst>
    <dgm:cxn modelId="{39F9F25B-EB62-7D42-B535-0B42D0634066}" type="presOf" srcId="{8E3381B6-D0D4-4565-990A-5FDB968B59A2}" destId="{57E99EFB-EBAD-2346-8BDB-2CE5E2242119}" srcOrd="0" destOrd="0" presId="urn:microsoft.com/office/officeart/2005/8/layout/vList2"/>
    <dgm:cxn modelId="{75AFA39E-0229-504F-9818-DB8F48A9714C}" type="presOf" srcId="{72FE67CD-BF30-4282-9DE3-1FB758C7E4B1}" destId="{3E9F5C0C-1F91-DD43-B8B0-578BB746E3A5}" srcOrd="0" destOrd="0" presId="urn:microsoft.com/office/officeart/2005/8/layout/vList2"/>
    <dgm:cxn modelId="{54459FD1-2232-4247-BB0F-31A376461E6E}" srcId="{8E3381B6-D0D4-4565-990A-5FDB968B59A2}" destId="{928D56AF-9237-4230-9E8F-EF07A2B2ACEA}" srcOrd="0" destOrd="0" parTransId="{09CC3B60-89BF-4830-B2AC-30EB482134D9}" sibTransId="{DD9CFDAB-2FA2-4505-886F-E58760979E8D}"/>
    <dgm:cxn modelId="{746B2AE0-3106-49B4-98C2-8F0DC3C55804}" srcId="{8E3381B6-D0D4-4565-990A-5FDB968B59A2}" destId="{72FE67CD-BF30-4282-9DE3-1FB758C7E4B1}" srcOrd="1" destOrd="0" parTransId="{4DAA6B6F-1560-48EA-A82E-30B60A8984E0}" sibTransId="{8521A6C6-CF76-482A-95AE-12AD6659B4B0}"/>
    <dgm:cxn modelId="{F8E061E9-8907-EA45-B12E-D30128E22DF2}" type="presOf" srcId="{928D56AF-9237-4230-9E8F-EF07A2B2ACEA}" destId="{7A7F1F0B-3BC0-684E-B362-69B695A3A36B}" srcOrd="0" destOrd="0" presId="urn:microsoft.com/office/officeart/2005/8/layout/vList2"/>
    <dgm:cxn modelId="{62037E42-B4F0-2142-B3E3-AFA6564EFBFA}" type="presParOf" srcId="{57E99EFB-EBAD-2346-8BDB-2CE5E2242119}" destId="{7A7F1F0B-3BC0-684E-B362-69B695A3A36B}" srcOrd="0" destOrd="0" presId="urn:microsoft.com/office/officeart/2005/8/layout/vList2"/>
    <dgm:cxn modelId="{227C9224-7564-1A4D-82BD-0D31C66D69C0}" type="presParOf" srcId="{57E99EFB-EBAD-2346-8BDB-2CE5E2242119}" destId="{A5FB1FD2-1E30-0444-BCCC-55F9D85A0225}" srcOrd="1" destOrd="0" presId="urn:microsoft.com/office/officeart/2005/8/layout/vList2"/>
    <dgm:cxn modelId="{2E651939-FC7B-5D44-BE6D-BAF76FB00307}" type="presParOf" srcId="{57E99EFB-EBAD-2346-8BDB-2CE5E2242119}" destId="{3E9F5C0C-1F91-DD43-B8B0-578BB746E3A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09967-580B-461D-B0F9-0C791346A534}" type="doc">
      <dgm:prSet loTypeId="urn:microsoft.com/office/officeart/2016/7/layout/LinearBlockProcessNumbered" loCatId="process" qsTypeId="urn:microsoft.com/office/officeart/2005/8/quickstyle/simple5" qsCatId="simple" csTypeId="urn:microsoft.com/office/officeart/2005/8/colors/accent1_2" csCatId="accent1" phldr="1"/>
      <dgm:spPr/>
      <dgm:t>
        <a:bodyPr/>
        <a:lstStyle/>
        <a:p>
          <a:endParaRPr lang="en-US"/>
        </a:p>
      </dgm:t>
    </dgm:pt>
    <dgm:pt modelId="{B6886D3B-66F2-4723-B928-B630428F0B09}">
      <dgm:prSet/>
      <dgm:spPr/>
      <dgm:t>
        <a:bodyPr/>
        <a:lstStyle/>
        <a:p>
          <a:r>
            <a:rPr lang="en-US" b="0" i="0" baseline="0" dirty="0"/>
            <a:t>Master SMART goals using Condition + Behavior + Criteria.</a:t>
          </a:r>
          <a:endParaRPr lang="en-US" dirty="0"/>
        </a:p>
      </dgm:t>
    </dgm:pt>
    <dgm:pt modelId="{A0DB2F18-F2A7-4456-96BF-E2A94C841990}" type="parTrans" cxnId="{1916F2C0-7CE7-4CD2-9131-E9B9E11E7902}">
      <dgm:prSet/>
      <dgm:spPr/>
      <dgm:t>
        <a:bodyPr/>
        <a:lstStyle/>
        <a:p>
          <a:endParaRPr lang="en-US"/>
        </a:p>
      </dgm:t>
    </dgm:pt>
    <dgm:pt modelId="{46704083-3736-4A85-8A76-6D8885EEF7E1}" type="sibTrans" cxnId="{1916F2C0-7CE7-4CD2-9131-E9B9E11E7902}">
      <dgm:prSet phldrT="01" phldr="0"/>
      <dgm:spPr/>
      <dgm:t>
        <a:bodyPr/>
        <a:lstStyle/>
        <a:p>
          <a:r>
            <a:rPr lang="en-US"/>
            <a:t>01</a:t>
          </a:r>
        </a:p>
      </dgm:t>
    </dgm:pt>
    <dgm:pt modelId="{8585217C-6E6B-4613-BC6B-2A688897040D}">
      <dgm:prSet/>
      <dgm:spPr/>
      <dgm:t>
        <a:bodyPr/>
        <a:lstStyle/>
        <a:p>
          <a:r>
            <a:rPr lang="en-US" b="0" i="0" baseline="0" dirty="0"/>
            <a:t>Learn how vague goals fuel mistrust and disputes.</a:t>
          </a:r>
          <a:endParaRPr lang="en-US" dirty="0"/>
        </a:p>
      </dgm:t>
    </dgm:pt>
    <dgm:pt modelId="{E084B859-5D57-48DE-B788-B958D1EE2EC7}" type="parTrans" cxnId="{C9CF1369-1DBC-4347-A718-BD290E6B9FEE}">
      <dgm:prSet/>
      <dgm:spPr/>
      <dgm:t>
        <a:bodyPr/>
        <a:lstStyle/>
        <a:p>
          <a:endParaRPr lang="en-US"/>
        </a:p>
      </dgm:t>
    </dgm:pt>
    <dgm:pt modelId="{FBC368E4-5978-4B30-A619-682CA1560CB2}" type="sibTrans" cxnId="{C9CF1369-1DBC-4347-A718-BD290E6B9FEE}">
      <dgm:prSet phldrT="02" phldr="0"/>
      <dgm:spPr/>
      <dgm:t>
        <a:bodyPr/>
        <a:lstStyle/>
        <a:p>
          <a:r>
            <a:rPr lang="en-US"/>
            <a:t>02</a:t>
          </a:r>
        </a:p>
      </dgm:t>
    </dgm:pt>
    <dgm:pt modelId="{38861AC4-42D0-4ABF-A4C9-9301CA191991}">
      <dgm:prSet/>
      <dgm:spPr/>
      <dgm:t>
        <a:bodyPr/>
        <a:lstStyle/>
        <a:p>
          <a:r>
            <a:rPr lang="en-US" b="0" i="0" baseline="0" dirty="0"/>
            <a:t>Practice rewriting vague goals into measurable ones.</a:t>
          </a:r>
          <a:endParaRPr lang="en-US" dirty="0"/>
        </a:p>
      </dgm:t>
    </dgm:pt>
    <dgm:pt modelId="{1C3E6C92-F034-45D2-AD1C-22177A723220}" type="parTrans" cxnId="{155D455C-C83E-4614-8433-2B44399DB32C}">
      <dgm:prSet/>
      <dgm:spPr/>
      <dgm:t>
        <a:bodyPr/>
        <a:lstStyle/>
        <a:p>
          <a:endParaRPr lang="en-US"/>
        </a:p>
      </dgm:t>
    </dgm:pt>
    <dgm:pt modelId="{54DC2B8A-443D-4595-B503-7F77EA181009}" type="sibTrans" cxnId="{155D455C-C83E-4614-8433-2B44399DB32C}">
      <dgm:prSet phldrT="03" phldr="0"/>
      <dgm:spPr/>
      <dgm:t>
        <a:bodyPr/>
        <a:lstStyle/>
        <a:p>
          <a:r>
            <a:rPr lang="en-US"/>
            <a:t>03</a:t>
          </a:r>
        </a:p>
      </dgm:t>
    </dgm:pt>
    <dgm:pt modelId="{146A9B30-7B34-5848-9C63-850F738D0700}" type="pres">
      <dgm:prSet presAssocID="{47D09967-580B-461D-B0F9-0C791346A534}" presName="Name0" presStyleCnt="0">
        <dgm:presLayoutVars>
          <dgm:animLvl val="lvl"/>
          <dgm:resizeHandles val="exact"/>
        </dgm:presLayoutVars>
      </dgm:prSet>
      <dgm:spPr/>
    </dgm:pt>
    <dgm:pt modelId="{1C0AADEB-76D7-264F-B8F7-415F9112AE58}" type="pres">
      <dgm:prSet presAssocID="{B6886D3B-66F2-4723-B928-B630428F0B09}" presName="compositeNode" presStyleCnt="0">
        <dgm:presLayoutVars>
          <dgm:bulletEnabled val="1"/>
        </dgm:presLayoutVars>
      </dgm:prSet>
      <dgm:spPr/>
    </dgm:pt>
    <dgm:pt modelId="{301696E7-9CF1-EB4A-85BC-87101953259C}" type="pres">
      <dgm:prSet presAssocID="{B6886D3B-66F2-4723-B928-B630428F0B09}" presName="bgRect" presStyleLbl="alignNode1" presStyleIdx="0" presStyleCnt="3"/>
      <dgm:spPr/>
    </dgm:pt>
    <dgm:pt modelId="{89267AD7-167D-4249-AE36-DBF7F0F28F63}" type="pres">
      <dgm:prSet presAssocID="{46704083-3736-4A85-8A76-6D8885EEF7E1}" presName="sibTransNodeRect" presStyleLbl="alignNode1" presStyleIdx="0" presStyleCnt="3">
        <dgm:presLayoutVars>
          <dgm:chMax val="0"/>
          <dgm:bulletEnabled val="1"/>
        </dgm:presLayoutVars>
      </dgm:prSet>
      <dgm:spPr/>
    </dgm:pt>
    <dgm:pt modelId="{8946EE06-B22C-CC4B-8936-4989D7AA9ADD}" type="pres">
      <dgm:prSet presAssocID="{B6886D3B-66F2-4723-B928-B630428F0B09}" presName="nodeRect" presStyleLbl="alignNode1" presStyleIdx="0" presStyleCnt="3">
        <dgm:presLayoutVars>
          <dgm:bulletEnabled val="1"/>
        </dgm:presLayoutVars>
      </dgm:prSet>
      <dgm:spPr/>
    </dgm:pt>
    <dgm:pt modelId="{23C6869B-68A2-F646-9C5C-77BDA333DB58}" type="pres">
      <dgm:prSet presAssocID="{46704083-3736-4A85-8A76-6D8885EEF7E1}" presName="sibTrans" presStyleCnt="0"/>
      <dgm:spPr/>
    </dgm:pt>
    <dgm:pt modelId="{F2085DD0-E01E-2E4B-852F-13DC0734696B}" type="pres">
      <dgm:prSet presAssocID="{8585217C-6E6B-4613-BC6B-2A688897040D}" presName="compositeNode" presStyleCnt="0">
        <dgm:presLayoutVars>
          <dgm:bulletEnabled val="1"/>
        </dgm:presLayoutVars>
      </dgm:prSet>
      <dgm:spPr/>
    </dgm:pt>
    <dgm:pt modelId="{EAB554FD-F8D9-4D45-8E92-F895486D0974}" type="pres">
      <dgm:prSet presAssocID="{8585217C-6E6B-4613-BC6B-2A688897040D}" presName="bgRect" presStyleLbl="alignNode1" presStyleIdx="1" presStyleCnt="3"/>
      <dgm:spPr/>
    </dgm:pt>
    <dgm:pt modelId="{D8580AD3-EAD0-CF42-B0EB-11FFA572ED25}" type="pres">
      <dgm:prSet presAssocID="{FBC368E4-5978-4B30-A619-682CA1560CB2}" presName="sibTransNodeRect" presStyleLbl="alignNode1" presStyleIdx="1" presStyleCnt="3">
        <dgm:presLayoutVars>
          <dgm:chMax val="0"/>
          <dgm:bulletEnabled val="1"/>
        </dgm:presLayoutVars>
      </dgm:prSet>
      <dgm:spPr/>
    </dgm:pt>
    <dgm:pt modelId="{AF0740A2-5703-7445-B3F2-B1AD60312DD9}" type="pres">
      <dgm:prSet presAssocID="{8585217C-6E6B-4613-BC6B-2A688897040D}" presName="nodeRect" presStyleLbl="alignNode1" presStyleIdx="1" presStyleCnt="3">
        <dgm:presLayoutVars>
          <dgm:bulletEnabled val="1"/>
        </dgm:presLayoutVars>
      </dgm:prSet>
      <dgm:spPr/>
    </dgm:pt>
    <dgm:pt modelId="{473F8962-06CB-8840-926A-1C050B49C7F5}" type="pres">
      <dgm:prSet presAssocID="{FBC368E4-5978-4B30-A619-682CA1560CB2}" presName="sibTrans" presStyleCnt="0"/>
      <dgm:spPr/>
    </dgm:pt>
    <dgm:pt modelId="{6F59AFF8-1A29-344C-923C-D08564B37358}" type="pres">
      <dgm:prSet presAssocID="{38861AC4-42D0-4ABF-A4C9-9301CA191991}" presName="compositeNode" presStyleCnt="0">
        <dgm:presLayoutVars>
          <dgm:bulletEnabled val="1"/>
        </dgm:presLayoutVars>
      </dgm:prSet>
      <dgm:spPr/>
    </dgm:pt>
    <dgm:pt modelId="{35A309D4-56FF-4848-8B5F-DE798380CFF8}" type="pres">
      <dgm:prSet presAssocID="{38861AC4-42D0-4ABF-A4C9-9301CA191991}" presName="bgRect" presStyleLbl="alignNode1" presStyleIdx="2" presStyleCnt="3"/>
      <dgm:spPr/>
    </dgm:pt>
    <dgm:pt modelId="{6FED7816-A198-AD45-B44C-EB35FC8154DF}" type="pres">
      <dgm:prSet presAssocID="{54DC2B8A-443D-4595-B503-7F77EA181009}" presName="sibTransNodeRect" presStyleLbl="alignNode1" presStyleIdx="2" presStyleCnt="3">
        <dgm:presLayoutVars>
          <dgm:chMax val="0"/>
          <dgm:bulletEnabled val="1"/>
        </dgm:presLayoutVars>
      </dgm:prSet>
      <dgm:spPr/>
    </dgm:pt>
    <dgm:pt modelId="{D14EB680-5B30-9346-A3A0-C3E5FE32438C}" type="pres">
      <dgm:prSet presAssocID="{38861AC4-42D0-4ABF-A4C9-9301CA191991}" presName="nodeRect" presStyleLbl="alignNode1" presStyleIdx="2" presStyleCnt="3">
        <dgm:presLayoutVars>
          <dgm:bulletEnabled val="1"/>
        </dgm:presLayoutVars>
      </dgm:prSet>
      <dgm:spPr/>
    </dgm:pt>
  </dgm:ptLst>
  <dgm:cxnLst>
    <dgm:cxn modelId="{31B2D52F-DEC1-FF44-A889-6B9FCD5C4639}" type="presOf" srcId="{54DC2B8A-443D-4595-B503-7F77EA181009}" destId="{6FED7816-A198-AD45-B44C-EB35FC8154DF}" srcOrd="0" destOrd="0" presId="urn:microsoft.com/office/officeart/2016/7/layout/LinearBlockProcessNumbered"/>
    <dgm:cxn modelId="{A604CB36-143B-2946-A448-8F54FCC792B9}" type="presOf" srcId="{8585217C-6E6B-4613-BC6B-2A688897040D}" destId="{AF0740A2-5703-7445-B3F2-B1AD60312DD9}" srcOrd="1" destOrd="0" presId="urn:microsoft.com/office/officeart/2016/7/layout/LinearBlockProcessNumbered"/>
    <dgm:cxn modelId="{C858F23E-DE95-564C-A781-073B9A99F56E}" type="presOf" srcId="{8585217C-6E6B-4613-BC6B-2A688897040D}" destId="{EAB554FD-F8D9-4D45-8E92-F895486D0974}" srcOrd="0" destOrd="0" presId="urn:microsoft.com/office/officeart/2016/7/layout/LinearBlockProcessNumbered"/>
    <dgm:cxn modelId="{155D455C-C83E-4614-8433-2B44399DB32C}" srcId="{47D09967-580B-461D-B0F9-0C791346A534}" destId="{38861AC4-42D0-4ABF-A4C9-9301CA191991}" srcOrd="2" destOrd="0" parTransId="{1C3E6C92-F034-45D2-AD1C-22177A723220}" sibTransId="{54DC2B8A-443D-4595-B503-7F77EA181009}"/>
    <dgm:cxn modelId="{FA44B35F-B3F2-9849-97F1-2999674FA68D}" type="presOf" srcId="{47D09967-580B-461D-B0F9-0C791346A534}" destId="{146A9B30-7B34-5848-9C63-850F738D0700}" srcOrd="0" destOrd="0" presId="urn:microsoft.com/office/officeart/2016/7/layout/LinearBlockProcessNumbered"/>
    <dgm:cxn modelId="{C9CF1369-1DBC-4347-A718-BD290E6B9FEE}" srcId="{47D09967-580B-461D-B0F9-0C791346A534}" destId="{8585217C-6E6B-4613-BC6B-2A688897040D}" srcOrd="1" destOrd="0" parTransId="{E084B859-5D57-48DE-B788-B958D1EE2EC7}" sibTransId="{FBC368E4-5978-4B30-A619-682CA1560CB2}"/>
    <dgm:cxn modelId="{E9A01D7D-AB97-AD4A-8338-35D6E572F664}" type="presOf" srcId="{46704083-3736-4A85-8A76-6D8885EEF7E1}" destId="{89267AD7-167D-4249-AE36-DBF7F0F28F63}" srcOrd="0" destOrd="0" presId="urn:microsoft.com/office/officeart/2016/7/layout/LinearBlockProcessNumbered"/>
    <dgm:cxn modelId="{5C0E9586-70D3-4346-B155-DA430D14A9ED}" type="presOf" srcId="{38861AC4-42D0-4ABF-A4C9-9301CA191991}" destId="{D14EB680-5B30-9346-A3A0-C3E5FE32438C}" srcOrd="1" destOrd="0" presId="urn:microsoft.com/office/officeart/2016/7/layout/LinearBlockProcessNumbered"/>
    <dgm:cxn modelId="{077FB493-8BE4-5A43-B40F-3A70F4C2A229}" type="presOf" srcId="{B6886D3B-66F2-4723-B928-B630428F0B09}" destId="{8946EE06-B22C-CC4B-8936-4989D7AA9ADD}" srcOrd="1" destOrd="0" presId="urn:microsoft.com/office/officeart/2016/7/layout/LinearBlockProcessNumbered"/>
    <dgm:cxn modelId="{1916F2C0-7CE7-4CD2-9131-E9B9E11E7902}" srcId="{47D09967-580B-461D-B0F9-0C791346A534}" destId="{B6886D3B-66F2-4723-B928-B630428F0B09}" srcOrd="0" destOrd="0" parTransId="{A0DB2F18-F2A7-4456-96BF-E2A94C841990}" sibTransId="{46704083-3736-4A85-8A76-6D8885EEF7E1}"/>
    <dgm:cxn modelId="{EE969EDB-A023-E641-B527-FBD88D5868AC}" type="presOf" srcId="{B6886D3B-66F2-4723-B928-B630428F0B09}" destId="{301696E7-9CF1-EB4A-85BC-87101953259C}" srcOrd="0" destOrd="0" presId="urn:microsoft.com/office/officeart/2016/7/layout/LinearBlockProcessNumbered"/>
    <dgm:cxn modelId="{95E159DE-5CDA-A346-9359-90D030E23D89}" type="presOf" srcId="{38861AC4-42D0-4ABF-A4C9-9301CA191991}" destId="{35A309D4-56FF-4848-8B5F-DE798380CFF8}" srcOrd="0" destOrd="0" presId="urn:microsoft.com/office/officeart/2016/7/layout/LinearBlockProcessNumbered"/>
    <dgm:cxn modelId="{CC8B99F1-668C-4547-9805-198F5B07DF97}" type="presOf" srcId="{FBC368E4-5978-4B30-A619-682CA1560CB2}" destId="{D8580AD3-EAD0-CF42-B0EB-11FFA572ED25}" srcOrd="0" destOrd="0" presId="urn:microsoft.com/office/officeart/2016/7/layout/LinearBlockProcessNumbered"/>
    <dgm:cxn modelId="{82CA5284-3A9C-AC4E-9F6D-3FF3B2120E58}" type="presParOf" srcId="{146A9B30-7B34-5848-9C63-850F738D0700}" destId="{1C0AADEB-76D7-264F-B8F7-415F9112AE58}" srcOrd="0" destOrd="0" presId="urn:microsoft.com/office/officeart/2016/7/layout/LinearBlockProcessNumbered"/>
    <dgm:cxn modelId="{42587B65-959D-F048-B47C-ECBDDBDB133F}" type="presParOf" srcId="{1C0AADEB-76D7-264F-B8F7-415F9112AE58}" destId="{301696E7-9CF1-EB4A-85BC-87101953259C}" srcOrd="0" destOrd="0" presId="urn:microsoft.com/office/officeart/2016/7/layout/LinearBlockProcessNumbered"/>
    <dgm:cxn modelId="{2887B68C-09F3-C849-9A57-D208B27C9B63}" type="presParOf" srcId="{1C0AADEB-76D7-264F-B8F7-415F9112AE58}" destId="{89267AD7-167D-4249-AE36-DBF7F0F28F63}" srcOrd="1" destOrd="0" presId="urn:microsoft.com/office/officeart/2016/7/layout/LinearBlockProcessNumbered"/>
    <dgm:cxn modelId="{ED9E0CE3-4E22-9146-B30F-9A5CB7DC85F2}" type="presParOf" srcId="{1C0AADEB-76D7-264F-B8F7-415F9112AE58}" destId="{8946EE06-B22C-CC4B-8936-4989D7AA9ADD}" srcOrd="2" destOrd="0" presId="urn:microsoft.com/office/officeart/2016/7/layout/LinearBlockProcessNumbered"/>
    <dgm:cxn modelId="{33417528-96CA-5647-88C0-A2BC4886FB9A}" type="presParOf" srcId="{146A9B30-7B34-5848-9C63-850F738D0700}" destId="{23C6869B-68A2-F646-9C5C-77BDA333DB58}" srcOrd="1" destOrd="0" presId="urn:microsoft.com/office/officeart/2016/7/layout/LinearBlockProcessNumbered"/>
    <dgm:cxn modelId="{1EECE2AA-24D2-204B-99B2-BD6AED8DE9F5}" type="presParOf" srcId="{146A9B30-7B34-5848-9C63-850F738D0700}" destId="{F2085DD0-E01E-2E4B-852F-13DC0734696B}" srcOrd="2" destOrd="0" presId="urn:microsoft.com/office/officeart/2016/7/layout/LinearBlockProcessNumbered"/>
    <dgm:cxn modelId="{BF273B8D-700A-914D-A432-707813147195}" type="presParOf" srcId="{F2085DD0-E01E-2E4B-852F-13DC0734696B}" destId="{EAB554FD-F8D9-4D45-8E92-F895486D0974}" srcOrd="0" destOrd="0" presId="urn:microsoft.com/office/officeart/2016/7/layout/LinearBlockProcessNumbered"/>
    <dgm:cxn modelId="{F1FBD277-A19C-1E44-A418-3437C5557B53}" type="presParOf" srcId="{F2085DD0-E01E-2E4B-852F-13DC0734696B}" destId="{D8580AD3-EAD0-CF42-B0EB-11FFA572ED25}" srcOrd="1" destOrd="0" presId="urn:microsoft.com/office/officeart/2016/7/layout/LinearBlockProcessNumbered"/>
    <dgm:cxn modelId="{32D11AA7-25AF-FF44-916A-F36C866DC7D3}" type="presParOf" srcId="{F2085DD0-E01E-2E4B-852F-13DC0734696B}" destId="{AF0740A2-5703-7445-B3F2-B1AD60312DD9}" srcOrd="2" destOrd="0" presId="urn:microsoft.com/office/officeart/2016/7/layout/LinearBlockProcessNumbered"/>
    <dgm:cxn modelId="{AC1FCCA5-A302-BD40-BD11-6C1002EA04BA}" type="presParOf" srcId="{146A9B30-7B34-5848-9C63-850F738D0700}" destId="{473F8962-06CB-8840-926A-1C050B49C7F5}" srcOrd="3" destOrd="0" presId="urn:microsoft.com/office/officeart/2016/7/layout/LinearBlockProcessNumbered"/>
    <dgm:cxn modelId="{C1F5500C-2F1D-0946-9311-7EF534CAC052}" type="presParOf" srcId="{146A9B30-7B34-5848-9C63-850F738D0700}" destId="{6F59AFF8-1A29-344C-923C-D08564B37358}" srcOrd="4" destOrd="0" presId="urn:microsoft.com/office/officeart/2016/7/layout/LinearBlockProcessNumbered"/>
    <dgm:cxn modelId="{AFE2BFFC-CE67-EE41-A3C7-E2832C11F916}" type="presParOf" srcId="{6F59AFF8-1A29-344C-923C-D08564B37358}" destId="{35A309D4-56FF-4848-8B5F-DE798380CFF8}" srcOrd="0" destOrd="0" presId="urn:microsoft.com/office/officeart/2016/7/layout/LinearBlockProcessNumbered"/>
    <dgm:cxn modelId="{095CA94A-2F15-E944-94DC-B62F04D4AA0E}" type="presParOf" srcId="{6F59AFF8-1A29-344C-923C-D08564B37358}" destId="{6FED7816-A198-AD45-B44C-EB35FC8154DF}" srcOrd="1" destOrd="0" presId="urn:microsoft.com/office/officeart/2016/7/layout/LinearBlockProcessNumbered"/>
    <dgm:cxn modelId="{8CD34C3A-D26B-6646-970F-6030129A8716}" type="presParOf" srcId="{6F59AFF8-1A29-344C-923C-D08564B37358}" destId="{D14EB680-5B30-9346-A3A0-C3E5FE32438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CFED3-AD55-5348-8283-98233788BA81}">
      <dsp:nvSpPr>
        <dsp:cNvPr id="0" name=""/>
        <dsp:cNvSpPr/>
      </dsp:nvSpPr>
      <dsp:spPr>
        <a:xfrm>
          <a:off x="0" y="2205"/>
          <a:ext cx="96000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555EA7-92A0-EF41-9A3D-FEE213CC4342}">
      <dsp:nvSpPr>
        <dsp:cNvPr id="0" name=""/>
        <dsp:cNvSpPr/>
      </dsp:nvSpPr>
      <dsp:spPr>
        <a:xfrm>
          <a:off x="0" y="2205"/>
          <a:ext cx="9600028" cy="150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t>Decades of research on IEP meeting experiences, outcomes</a:t>
          </a:r>
          <a:r>
            <a:rPr lang="en-US" sz="2400" b="0" kern="1200" dirty="0"/>
            <a:t>, and conflict indicate the benefit (and need for) </a:t>
          </a:r>
          <a:r>
            <a:rPr lang="en-US" sz="2400" b="1" i="0" kern="1200" dirty="0">
              <a:latin typeface="+mn-lt"/>
            </a:rPr>
            <a:t>proactive</a:t>
          </a:r>
          <a:r>
            <a:rPr lang="en-US" sz="2400" i="0" kern="1200" dirty="0">
              <a:latin typeface="+mn-lt"/>
            </a:rPr>
            <a:t> and </a:t>
          </a:r>
          <a:r>
            <a:rPr lang="en-US" sz="2400" b="1" i="0" kern="1200" dirty="0">
              <a:latin typeface="+mn-lt"/>
            </a:rPr>
            <a:t>reactive </a:t>
          </a:r>
          <a:r>
            <a:rPr lang="en-US" sz="2400" i="0" kern="1200" dirty="0">
              <a:latin typeface="+mn-lt"/>
            </a:rPr>
            <a:t>strategies throughout the IEP process. </a:t>
          </a:r>
          <a:endParaRPr lang="en-US" sz="2400" i="0" kern="1200" dirty="0"/>
        </a:p>
      </dsp:txBody>
      <dsp:txXfrm>
        <a:off x="0" y="2205"/>
        <a:ext cx="9600028" cy="1504187"/>
      </dsp:txXfrm>
    </dsp:sp>
    <dsp:sp modelId="{02AB1C0F-EB5F-2740-812F-A61EF4046090}">
      <dsp:nvSpPr>
        <dsp:cNvPr id="0" name=""/>
        <dsp:cNvSpPr/>
      </dsp:nvSpPr>
      <dsp:spPr>
        <a:xfrm>
          <a:off x="0" y="1506393"/>
          <a:ext cx="96000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A35052-A9DD-F44B-8FE3-12A4B8D27121}">
      <dsp:nvSpPr>
        <dsp:cNvPr id="0" name=""/>
        <dsp:cNvSpPr/>
      </dsp:nvSpPr>
      <dsp:spPr>
        <a:xfrm>
          <a:off x="0" y="1506393"/>
          <a:ext cx="9600028" cy="150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Proactive strategies can </a:t>
          </a:r>
          <a:r>
            <a:rPr lang="en-US" sz="2400" b="0" i="0" kern="1200" baseline="0" dirty="0"/>
            <a:t>prevent the breakdown of trust and reduce the likelihood of disputes, and reactive strategies can provide support </a:t>
          </a:r>
          <a:r>
            <a:rPr lang="en-US" sz="2400" b="1" i="0" kern="1200" baseline="0" dirty="0"/>
            <a:t>WHEN</a:t>
          </a:r>
          <a:r>
            <a:rPr lang="en-US" sz="2400" b="0" i="0" kern="1200" baseline="0" dirty="0"/>
            <a:t> conflict arises and resolve the conflict.</a:t>
          </a:r>
          <a:endParaRPr lang="en-US" sz="2400" kern="1200" dirty="0"/>
        </a:p>
      </dsp:txBody>
      <dsp:txXfrm>
        <a:off x="0" y="1506393"/>
        <a:ext cx="9600028" cy="1504187"/>
      </dsp:txXfrm>
    </dsp:sp>
    <dsp:sp modelId="{797DEFE0-58DB-6143-982F-A8262A79C918}">
      <dsp:nvSpPr>
        <dsp:cNvPr id="0" name=""/>
        <dsp:cNvSpPr/>
      </dsp:nvSpPr>
      <dsp:spPr>
        <a:xfrm>
          <a:off x="0" y="3010581"/>
          <a:ext cx="96000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0D922D8-7585-3048-8B05-35CC3740E8F0}">
      <dsp:nvSpPr>
        <dsp:cNvPr id="0" name=""/>
        <dsp:cNvSpPr/>
      </dsp:nvSpPr>
      <dsp:spPr>
        <a:xfrm>
          <a:off x="0" y="3010581"/>
          <a:ext cx="9600028" cy="150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t>Educators need </a:t>
          </a:r>
          <a:r>
            <a:rPr lang="en-US" sz="2400" b="1" i="0" kern="1200" baseline="0" dirty="0"/>
            <a:t>guided and supportive</a:t>
          </a:r>
          <a:r>
            <a:rPr lang="en-US" sz="2400" b="0" i="0" kern="1200" baseline="0" dirty="0"/>
            <a:t>, proactive,</a:t>
          </a:r>
          <a:r>
            <a:rPr lang="en-US" sz="2400" b="0" i="0" kern="1200" dirty="0">
              <a:latin typeface="+mn-lt"/>
            </a:rPr>
            <a:t> and reactive </a:t>
          </a:r>
          <a:r>
            <a:rPr lang="en-US" sz="2400" i="0" kern="1200" dirty="0">
              <a:latin typeface="+mn-lt"/>
            </a:rPr>
            <a:t>strategies </a:t>
          </a:r>
          <a:r>
            <a:rPr lang="en-US" sz="2400" b="0" i="0" kern="1200" baseline="0" dirty="0"/>
            <a:t>to ensure student-centered, legally sound, and collaborative IEP process outcomes.</a:t>
          </a:r>
          <a:endParaRPr lang="en-US" sz="2400" kern="1200" dirty="0"/>
        </a:p>
      </dsp:txBody>
      <dsp:txXfrm>
        <a:off x="0" y="3010581"/>
        <a:ext cx="9600028" cy="1504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FDCC5-68DD-47F5-8781-92EF89A1F640}">
      <dsp:nvSpPr>
        <dsp:cNvPr id="0" name=""/>
        <dsp:cNvSpPr/>
      </dsp:nvSpPr>
      <dsp:spPr>
        <a:xfrm>
          <a:off x="1338107" y="762035"/>
          <a:ext cx="1321980" cy="1321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72B5BA-8C49-4B10-AEDA-BFECC55BE090}">
      <dsp:nvSpPr>
        <dsp:cNvPr id="0" name=""/>
        <dsp:cNvSpPr/>
      </dsp:nvSpPr>
      <dsp:spPr>
        <a:xfrm>
          <a:off x="95328" y="2499890"/>
          <a:ext cx="3807537" cy="103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0" kern="1200" baseline="0" dirty="0"/>
            <a:t>Understand how evaluation leads to goals -&gt; services -&gt; and placement.</a:t>
          </a:r>
          <a:endParaRPr lang="en-US" sz="2400" kern="1200" dirty="0"/>
        </a:p>
      </dsp:txBody>
      <dsp:txXfrm>
        <a:off x="95328" y="2499890"/>
        <a:ext cx="3807537" cy="1033913"/>
      </dsp:txXfrm>
    </dsp:sp>
    <dsp:sp modelId="{17411782-640B-4E1E-8DD1-E7588A42EBE6}">
      <dsp:nvSpPr>
        <dsp:cNvPr id="0" name=""/>
        <dsp:cNvSpPr/>
      </dsp:nvSpPr>
      <dsp:spPr>
        <a:xfrm>
          <a:off x="5224846" y="762035"/>
          <a:ext cx="1321980" cy="132198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407072-90A5-4353-A5D7-4C9BE98361E8}">
      <dsp:nvSpPr>
        <dsp:cNvPr id="0" name=""/>
        <dsp:cNvSpPr/>
      </dsp:nvSpPr>
      <dsp:spPr>
        <a:xfrm>
          <a:off x="4416969" y="2499890"/>
          <a:ext cx="2937733" cy="103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0" kern="1200" baseline="0" dirty="0"/>
            <a:t>Learn to spot coherence gaps across IEP sections to ensure fidelity.</a:t>
          </a:r>
          <a:endParaRPr lang="en-US" sz="2400" kern="1200" dirty="0"/>
        </a:p>
      </dsp:txBody>
      <dsp:txXfrm>
        <a:off x="4416969" y="2499890"/>
        <a:ext cx="2937733" cy="1033913"/>
      </dsp:txXfrm>
    </dsp:sp>
    <dsp:sp modelId="{948C8FA9-3913-4A71-AE14-4718211C20BB}">
      <dsp:nvSpPr>
        <dsp:cNvPr id="0" name=""/>
        <dsp:cNvSpPr/>
      </dsp:nvSpPr>
      <dsp:spPr>
        <a:xfrm>
          <a:off x="8676682" y="762035"/>
          <a:ext cx="1321980" cy="13219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516457-E693-4B5A-82BD-1717E5BAB0EC}">
      <dsp:nvSpPr>
        <dsp:cNvPr id="0" name=""/>
        <dsp:cNvSpPr/>
      </dsp:nvSpPr>
      <dsp:spPr>
        <a:xfrm>
          <a:off x="7868806" y="2499890"/>
          <a:ext cx="2937733" cy="103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0" kern="1200" baseline="0" dirty="0"/>
            <a:t>Practice tracing a student’s IEP “thread” from data to placement</a:t>
          </a:r>
          <a:r>
            <a:rPr lang="en-US" sz="2200" b="0" i="0" kern="1200" baseline="0" dirty="0"/>
            <a:t>.</a:t>
          </a:r>
          <a:endParaRPr lang="en-US" sz="2200" kern="1200" dirty="0"/>
        </a:p>
      </dsp:txBody>
      <dsp:txXfrm>
        <a:off x="7868806" y="2499890"/>
        <a:ext cx="2937733" cy="10339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B87EE-B242-D54E-9A7C-23404580E90C}">
      <dsp:nvSpPr>
        <dsp:cNvPr id="0" name=""/>
        <dsp:cNvSpPr/>
      </dsp:nvSpPr>
      <dsp:spPr>
        <a:xfrm>
          <a:off x="2180373" y="1342"/>
          <a:ext cx="8721494" cy="1376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9221" tIns="349507" rIns="169221" bIns="349507" numCol="1" spcCol="1270" anchor="ctr" anchorCtr="0">
          <a:noAutofit/>
        </a:bodyPr>
        <a:lstStyle/>
        <a:p>
          <a:pPr marL="0" lvl="0" indent="0" algn="l" defTabSz="1066800">
            <a:lnSpc>
              <a:spcPct val="90000"/>
            </a:lnSpc>
            <a:spcBef>
              <a:spcPct val="0"/>
            </a:spcBef>
            <a:spcAft>
              <a:spcPct val="35000"/>
            </a:spcAft>
            <a:buNone/>
          </a:pPr>
          <a:r>
            <a:rPr lang="en-US" sz="2400" kern="1200" dirty="0"/>
            <a:t>Explore intersectionality and culturally responsive practices.</a:t>
          </a:r>
        </a:p>
      </dsp:txBody>
      <dsp:txXfrm>
        <a:off x="2180373" y="1342"/>
        <a:ext cx="8721494" cy="1376011"/>
      </dsp:txXfrm>
    </dsp:sp>
    <dsp:sp modelId="{ED9D5CE2-3B80-BA4E-9A09-6001D0E36729}">
      <dsp:nvSpPr>
        <dsp:cNvPr id="0" name=""/>
        <dsp:cNvSpPr/>
      </dsp:nvSpPr>
      <dsp:spPr>
        <a:xfrm>
          <a:off x="0" y="1342"/>
          <a:ext cx="2180373" cy="13760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5378" tIns="135919" rIns="115378" bIns="135919" numCol="1" spcCol="1270" anchor="ctr" anchorCtr="0">
          <a:noAutofit/>
        </a:bodyPr>
        <a:lstStyle/>
        <a:p>
          <a:pPr marL="0" lvl="0" indent="0" algn="ctr" defTabSz="1244600">
            <a:lnSpc>
              <a:spcPct val="90000"/>
            </a:lnSpc>
            <a:spcBef>
              <a:spcPct val="0"/>
            </a:spcBef>
            <a:spcAft>
              <a:spcPct val="35000"/>
            </a:spcAft>
            <a:buNone/>
          </a:pPr>
          <a:r>
            <a:rPr lang="en-US" sz="2800" kern="1200"/>
            <a:t>Explore</a:t>
          </a:r>
        </a:p>
      </dsp:txBody>
      <dsp:txXfrm>
        <a:off x="0" y="1342"/>
        <a:ext cx="2180373" cy="1376011"/>
      </dsp:txXfrm>
    </dsp:sp>
    <dsp:sp modelId="{6467E924-A4AE-3E43-B298-09ED4D89AD8E}">
      <dsp:nvSpPr>
        <dsp:cNvPr id="0" name=""/>
        <dsp:cNvSpPr/>
      </dsp:nvSpPr>
      <dsp:spPr>
        <a:xfrm>
          <a:off x="2180373" y="1459914"/>
          <a:ext cx="8721494" cy="1376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9221" tIns="349507" rIns="169221" bIns="349507" numCol="1" spcCol="1270" anchor="ctr" anchorCtr="0">
          <a:noAutofit/>
        </a:bodyPr>
        <a:lstStyle/>
        <a:p>
          <a:pPr marL="0" lvl="0" indent="0" algn="l" defTabSz="1066800">
            <a:lnSpc>
              <a:spcPct val="90000"/>
            </a:lnSpc>
            <a:spcBef>
              <a:spcPct val="0"/>
            </a:spcBef>
            <a:spcAft>
              <a:spcPct val="35000"/>
            </a:spcAft>
            <a:buNone/>
          </a:pPr>
          <a:r>
            <a:rPr lang="en-US" sz="2400" kern="1200" dirty="0"/>
            <a:t>Learn how cultural humility prevents misunderstandings.</a:t>
          </a:r>
        </a:p>
      </dsp:txBody>
      <dsp:txXfrm>
        <a:off x="2180373" y="1459914"/>
        <a:ext cx="8721494" cy="1376011"/>
      </dsp:txXfrm>
    </dsp:sp>
    <dsp:sp modelId="{3C207565-DA35-3841-84D6-F6AB41098F26}">
      <dsp:nvSpPr>
        <dsp:cNvPr id="0" name=""/>
        <dsp:cNvSpPr/>
      </dsp:nvSpPr>
      <dsp:spPr>
        <a:xfrm>
          <a:off x="0" y="1459914"/>
          <a:ext cx="2180373" cy="13760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5378" tIns="135919" rIns="115378" bIns="135919" numCol="1" spcCol="1270" anchor="ctr" anchorCtr="0">
          <a:noAutofit/>
        </a:bodyPr>
        <a:lstStyle/>
        <a:p>
          <a:pPr marL="0" lvl="0" indent="0" algn="ctr" defTabSz="1244600">
            <a:lnSpc>
              <a:spcPct val="90000"/>
            </a:lnSpc>
            <a:spcBef>
              <a:spcPct val="0"/>
            </a:spcBef>
            <a:spcAft>
              <a:spcPct val="35000"/>
            </a:spcAft>
            <a:buNone/>
          </a:pPr>
          <a:r>
            <a:rPr lang="en-US" sz="2800" kern="1200"/>
            <a:t>Learn</a:t>
          </a:r>
        </a:p>
      </dsp:txBody>
      <dsp:txXfrm>
        <a:off x="0" y="1459914"/>
        <a:ext cx="2180373" cy="1376011"/>
      </dsp:txXfrm>
    </dsp:sp>
    <dsp:sp modelId="{7125630C-8F19-3A46-B7A9-0C417C7D57F5}">
      <dsp:nvSpPr>
        <dsp:cNvPr id="0" name=""/>
        <dsp:cNvSpPr/>
      </dsp:nvSpPr>
      <dsp:spPr>
        <a:xfrm>
          <a:off x="2180373" y="2918486"/>
          <a:ext cx="8721494" cy="1376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9221" tIns="349507" rIns="169221" bIns="349507" numCol="1" spcCol="1270" anchor="ctr" anchorCtr="0">
          <a:noAutofit/>
        </a:bodyPr>
        <a:lstStyle/>
        <a:p>
          <a:pPr marL="0" lvl="0" indent="0" algn="l" defTabSz="1066800">
            <a:lnSpc>
              <a:spcPct val="90000"/>
            </a:lnSpc>
            <a:spcBef>
              <a:spcPct val="0"/>
            </a:spcBef>
            <a:spcAft>
              <a:spcPct val="35000"/>
            </a:spcAft>
            <a:buNone/>
          </a:pPr>
          <a:r>
            <a:rPr lang="en-US" sz="2400" kern="1200" dirty="0"/>
            <a:t>Practice applying culturally responsive practices throughout the IEP process using case studies.</a:t>
          </a:r>
        </a:p>
      </dsp:txBody>
      <dsp:txXfrm>
        <a:off x="2180373" y="2918486"/>
        <a:ext cx="8721494" cy="1376011"/>
      </dsp:txXfrm>
    </dsp:sp>
    <dsp:sp modelId="{A01472DB-16AC-2E4B-BA3C-F1226DB30832}">
      <dsp:nvSpPr>
        <dsp:cNvPr id="0" name=""/>
        <dsp:cNvSpPr/>
      </dsp:nvSpPr>
      <dsp:spPr>
        <a:xfrm>
          <a:off x="0" y="2918486"/>
          <a:ext cx="2180373" cy="13760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5378" tIns="135919" rIns="115378" bIns="135919" numCol="1" spcCol="1270" anchor="ctr" anchorCtr="0">
          <a:noAutofit/>
        </a:bodyPr>
        <a:lstStyle/>
        <a:p>
          <a:pPr marL="0" lvl="0" indent="0" algn="ctr" defTabSz="1244600">
            <a:lnSpc>
              <a:spcPct val="90000"/>
            </a:lnSpc>
            <a:spcBef>
              <a:spcPct val="0"/>
            </a:spcBef>
            <a:spcAft>
              <a:spcPct val="35000"/>
            </a:spcAft>
            <a:buNone/>
          </a:pPr>
          <a:r>
            <a:rPr lang="en-US" sz="2800" kern="1200"/>
            <a:t>Practice</a:t>
          </a:r>
        </a:p>
      </dsp:txBody>
      <dsp:txXfrm>
        <a:off x="0" y="2918486"/>
        <a:ext cx="2180373" cy="13760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8252D-9709-42B1-A790-CED382F151A4}">
      <dsp:nvSpPr>
        <dsp:cNvPr id="0" name=""/>
        <dsp:cNvSpPr/>
      </dsp:nvSpPr>
      <dsp:spPr>
        <a:xfrm>
          <a:off x="705683" y="26943"/>
          <a:ext cx="1955812" cy="1955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D2857-7434-458F-B3AE-4F8C8F40ED87}">
      <dsp:nvSpPr>
        <dsp:cNvPr id="0" name=""/>
        <dsp:cNvSpPr/>
      </dsp:nvSpPr>
      <dsp:spPr>
        <a:xfrm>
          <a:off x="1122496" y="443755"/>
          <a:ext cx="1122187" cy="11221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6BB9A1-295C-4154-B8FE-7718950B2887}">
      <dsp:nvSpPr>
        <dsp:cNvPr id="0" name=""/>
        <dsp:cNvSpPr/>
      </dsp:nvSpPr>
      <dsp:spPr>
        <a:xfrm>
          <a:off x="80465" y="2591943"/>
          <a:ext cx="3206250" cy="167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0" i="0" kern="1200" baseline="0" dirty="0"/>
            <a:t>Learn how overuse of jargon excludes families and escalates conflict</a:t>
          </a:r>
          <a:r>
            <a:rPr lang="en-US" sz="1700" b="0" i="0" kern="1200" baseline="0" dirty="0"/>
            <a:t>.</a:t>
          </a:r>
          <a:endParaRPr lang="en-US" sz="1700" kern="1200" dirty="0"/>
        </a:p>
      </dsp:txBody>
      <dsp:txXfrm>
        <a:off x="80465" y="2591943"/>
        <a:ext cx="3206250" cy="1676953"/>
      </dsp:txXfrm>
    </dsp:sp>
    <dsp:sp modelId="{56052ACB-668B-4AAF-BC34-AD05E23B8142}">
      <dsp:nvSpPr>
        <dsp:cNvPr id="0" name=""/>
        <dsp:cNvSpPr/>
      </dsp:nvSpPr>
      <dsp:spPr>
        <a:xfrm>
          <a:off x="4473027" y="26943"/>
          <a:ext cx="1955812" cy="1955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B87BF-425D-4689-A36F-801203825014}">
      <dsp:nvSpPr>
        <dsp:cNvPr id="0" name=""/>
        <dsp:cNvSpPr/>
      </dsp:nvSpPr>
      <dsp:spPr>
        <a:xfrm>
          <a:off x="4889840" y="44375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A4C30-DFFE-4407-963C-2B5DFCCCEAD4}">
      <dsp:nvSpPr>
        <dsp:cNvPr id="0" name=""/>
        <dsp:cNvSpPr/>
      </dsp:nvSpPr>
      <dsp:spPr>
        <a:xfrm>
          <a:off x="3847808" y="2591943"/>
          <a:ext cx="3206250" cy="167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0" i="0" kern="1200" baseline="0" dirty="0"/>
            <a:t>Provide practice scripts and strategies for plain-language communication.</a:t>
          </a:r>
          <a:endParaRPr lang="en-US" sz="2400" kern="1200" dirty="0"/>
        </a:p>
      </dsp:txBody>
      <dsp:txXfrm>
        <a:off x="3847808" y="2591943"/>
        <a:ext cx="3206250" cy="1676953"/>
      </dsp:txXfrm>
    </dsp:sp>
    <dsp:sp modelId="{1FCE2ED3-D703-4361-BB12-86EFC0623205}">
      <dsp:nvSpPr>
        <dsp:cNvPr id="0" name=""/>
        <dsp:cNvSpPr/>
      </dsp:nvSpPr>
      <dsp:spPr>
        <a:xfrm>
          <a:off x="8240371" y="26943"/>
          <a:ext cx="1955812" cy="1955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35003-EB81-4C52-B8C8-48B4CD4F0B7E}">
      <dsp:nvSpPr>
        <dsp:cNvPr id="0" name=""/>
        <dsp:cNvSpPr/>
      </dsp:nvSpPr>
      <dsp:spPr>
        <a:xfrm>
          <a:off x="8657184" y="443755"/>
          <a:ext cx="1122187" cy="11221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CEB47E-FF97-4FA1-905D-E89499483E06}">
      <dsp:nvSpPr>
        <dsp:cNvPr id="0" name=""/>
        <dsp:cNvSpPr/>
      </dsp:nvSpPr>
      <dsp:spPr>
        <a:xfrm>
          <a:off x="7615152" y="2591943"/>
          <a:ext cx="3206250" cy="167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0" i="0" kern="1200" baseline="0" dirty="0"/>
            <a:t>Translate jargon-heavy IEP text into “family-friendly” wording.</a:t>
          </a:r>
          <a:endParaRPr lang="en-US" sz="2400" kern="1200" dirty="0"/>
        </a:p>
      </dsp:txBody>
      <dsp:txXfrm>
        <a:off x="7615152" y="2591943"/>
        <a:ext cx="3206250" cy="16769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C1F6-0208-4503-A2A2-6C680F83DC9E}">
      <dsp:nvSpPr>
        <dsp:cNvPr id="0" name=""/>
        <dsp:cNvSpPr/>
      </dsp:nvSpPr>
      <dsp:spPr>
        <a:xfrm>
          <a:off x="0" y="1782"/>
          <a:ext cx="10901867" cy="9036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157D4-67CA-4B44-B10B-C7E944ECEC85}">
      <dsp:nvSpPr>
        <dsp:cNvPr id="0" name=""/>
        <dsp:cNvSpPr/>
      </dsp:nvSpPr>
      <dsp:spPr>
        <a:xfrm>
          <a:off x="273350" y="205101"/>
          <a:ext cx="497000" cy="49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F9442-3261-424A-A13B-A2E93F2B38D7}">
      <dsp:nvSpPr>
        <dsp:cNvPr id="0" name=""/>
        <dsp:cNvSpPr/>
      </dsp:nvSpPr>
      <dsp:spPr>
        <a:xfrm>
          <a:off x="1043700" y="1782"/>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Identify the role of communication in preventing and resolving conflict</a:t>
          </a:r>
          <a:r>
            <a:rPr lang="en-US" sz="2200" b="0" i="0" kern="1200" baseline="0" dirty="0"/>
            <a:t>.</a:t>
          </a:r>
          <a:endParaRPr lang="en-US" sz="2200" kern="1200" dirty="0"/>
        </a:p>
      </dsp:txBody>
      <dsp:txXfrm>
        <a:off x="1043700" y="1782"/>
        <a:ext cx="9858167" cy="903636"/>
      </dsp:txXfrm>
    </dsp:sp>
    <dsp:sp modelId="{B7969272-1C6D-4CA7-9CCF-2EE844BED664}">
      <dsp:nvSpPr>
        <dsp:cNvPr id="0" name=""/>
        <dsp:cNvSpPr/>
      </dsp:nvSpPr>
      <dsp:spPr>
        <a:xfrm>
          <a:off x="0" y="1131328"/>
          <a:ext cx="10901867" cy="9036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E2EF1-8439-4B9B-8B66-6D1B1F52FD97}">
      <dsp:nvSpPr>
        <dsp:cNvPr id="0" name=""/>
        <dsp:cNvSpPr/>
      </dsp:nvSpPr>
      <dsp:spPr>
        <a:xfrm>
          <a:off x="273350" y="1334647"/>
          <a:ext cx="497000" cy="49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8FE70-36C1-4A50-92B6-AB8B094F7BE5}">
      <dsp:nvSpPr>
        <dsp:cNvPr id="0" name=""/>
        <dsp:cNvSpPr/>
      </dsp:nvSpPr>
      <dsp:spPr>
        <a:xfrm>
          <a:off x="1043700" y="1131328"/>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Learn strategies for active listening, paraphrasing, and validating family perspectives.</a:t>
          </a:r>
          <a:endParaRPr lang="en-US" sz="2400" kern="1200" dirty="0"/>
        </a:p>
      </dsp:txBody>
      <dsp:txXfrm>
        <a:off x="1043700" y="1131328"/>
        <a:ext cx="9858167" cy="903636"/>
      </dsp:txXfrm>
    </dsp:sp>
    <dsp:sp modelId="{D03593D3-2926-409C-A6FE-BDF0FBC08DB5}">
      <dsp:nvSpPr>
        <dsp:cNvPr id="0" name=""/>
        <dsp:cNvSpPr/>
      </dsp:nvSpPr>
      <dsp:spPr>
        <a:xfrm>
          <a:off x="0" y="2260874"/>
          <a:ext cx="10901867" cy="9036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0ADDE-DED8-4ACB-AD75-896F94A95DFE}">
      <dsp:nvSpPr>
        <dsp:cNvPr id="0" name=""/>
        <dsp:cNvSpPr/>
      </dsp:nvSpPr>
      <dsp:spPr>
        <a:xfrm>
          <a:off x="273350" y="2464192"/>
          <a:ext cx="497000" cy="497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78053B-A499-4CE5-99DD-D2F67FBC7675}">
      <dsp:nvSpPr>
        <dsp:cNvPr id="0" name=""/>
        <dsp:cNvSpPr/>
      </dsp:nvSpPr>
      <dsp:spPr>
        <a:xfrm>
          <a:off x="1043700" y="2260874"/>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Explore tools for structuring difficult conversations (agendas, norms, “parking lots”).</a:t>
          </a:r>
          <a:endParaRPr lang="en-US" sz="2400" kern="1200" dirty="0"/>
        </a:p>
      </dsp:txBody>
      <dsp:txXfrm>
        <a:off x="1043700" y="2260874"/>
        <a:ext cx="9858167" cy="903636"/>
      </dsp:txXfrm>
    </dsp:sp>
    <dsp:sp modelId="{99DA4840-3D91-4720-87DB-B03A965DC543}">
      <dsp:nvSpPr>
        <dsp:cNvPr id="0" name=""/>
        <dsp:cNvSpPr/>
      </dsp:nvSpPr>
      <dsp:spPr>
        <a:xfrm>
          <a:off x="0" y="3390420"/>
          <a:ext cx="10901867" cy="9036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7FEFC-3EB7-42E9-B42D-18623F1129E1}">
      <dsp:nvSpPr>
        <dsp:cNvPr id="0" name=""/>
        <dsp:cNvSpPr/>
      </dsp:nvSpPr>
      <dsp:spPr>
        <a:xfrm>
          <a:off x="273350" y="3593738"/>
          <a:ext cx="497000" cy="497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D07A36-B084-4367-8732-2E121B1A1B46}">
      <dsp:nvSpPr>
        <dsp:cNvPr id="0" name=""/>
        <dsp:cNvSpPr/>
      </dsp:nvSpPr>
      <dsp:spPr>
        <a:xfrm>
          <a:off x="1043700" y="3390420"/>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Pair up for role-play conversations where one person practices listening, paraphrasing, and responding constructively.</a:t>
          </a:r>
          <a:endParaRPr lang="en-US" sz="2400" kern="1200" dirty="0"/>
        </a:p>
      </dsp:txBody>
      <dsp:txXfrm>
        <a:off x="1043700" y="3390420"/>
        <a:ext cx="9858167" cy="9036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DF97-43A3-C34E-8CEA-599C42D22913}">
      <dsp:nvSpPr>
        <dsp:cNvPr id="0" name=""/>
        <dsp:cNvSpPr/>
      </dsp:nvSpPr>
      <dsp:spPr>
        <a:xfrm>
          <a:off x="1362733" y="571276"/>
          <a:ext cx="1090186" cy="7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EB1F9B-8AD9-8746-BC20-5668182D8B8E}">
      <dsp:nvSpPr>
        <dsp:cNvPr id="0" name=""/>
        <dsp:cNvSpPr/>
      </dsp:nvSpPr>
      <dsp:spPr>
        <a:xfrm>
          <a:off x="2518331" y="479736"/>
          <a:ext cx="125371" cy="235480"/>
        </a:xfrm>
        <a:prstGeom prst="chevron">
          <a:avLst>
            <a:gd name="adj" fmla="val 9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81A126-4CDD-7E41-B7B0-5E7CE160E704}">
      <dsp:nvSpPr>
        <dsp:cNvPr id="0" name=""/>
        <dsp:cNvSpPr/>
      </dsp:nvSpPr>
      <dsp:spPr>
        <a:xfrm>
          <a:off x="655148" y="0"/>
          <a:ext cx="1142624" cy="1142624"/>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0" tIns="44340" rIns="44340" bIns="44340" numCol="1" spcCol="1270" anchor="ctr" anchorCtr="0">
          <a:noAutofit/>
        </a:bodyPr>
        <a:lstStyle/>
        <a:p>
          <a:pPr marL="0" lvl="0" indent="0" algn="ctr" defTabSz="2178050">
            <a:lnSpc>
              <a:spcPct val="90000"/>
            </a:lnSpc>
            <a:spcBef>
              <a:spcPct val="0"/>
            </a:spcBef>
            <a:spcAft>
              <a:spcPct val="35000"/>
            </a:spcAft>
            <a:buNone/>
          </a:pPr>
          <a:r>
            <a:rPr lang="en-US" sz="4900" kern="1200"/>
            <a:t>1</a:t>
          </a:r>
        </a:p>
      </dsp:txBody>
      <dsp:txXfrm>
        <a:off x="822481" y="167333"/>
        <a:ext cx="807958" cy="807958"/>
      </dsp:txXfrm>
    </dsp:sp>
    <dsp:sp modelId="{FE18327B-581F-AD47-AA82-B8508B06773F}">
      <dsp:nvSpPr>
        <dsp:cNvPr id="0" name=""/>
        <dsp:cNvSpPr/>
      </dsp:nvSpPr>
      <dsp:spPr>
        <a:xfrm>
          <a:off x="0" y="1308224"/>
          <a:ext cx="2452920" cy="2987615"/>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489" tIns="165100" rIns="193489" bIns="165100" numCol="1" spcCol="1270" anchor="t" anchorCtr="0">
          <a:noAutofit/>
        </a:bodyPr>
        <a:lstStyle/>
        <a:p>
          <a:pPr marL="0" lvl="0" indent="0" algn="l" defTabSz="1066800">
            <a:lnSpc>
              <a:spcPct val="90000"/>
            </a:lnSpc>
            <a:spcBef>
              <a:spcPct val="0"/>
            </a:spcBef>
            <a:spcAft>
              <a:spcPct val="35000"/>
            </a:spcAft>
            <a:buNone/>
          </a:pPr>
          <a:r>
            <a:rPr lang="en-US" sz="2400" b="0" kern="1200" dirty="0"/>
            <a:t>Explore strategies for meaningful student participation across ages and abilities.</a:t>
          </a:r>
          <a:endParaRPr lang="en-US" sz="2400" kern="1200" dirty="0"/>
        </a:p>
      </dsp:txBody>
      <dsp:txXfrm>
        <a:off x="0" y="1798808"/>
        <a:ext cx="2452920" cy="2497031"/>
      </dsp:txXfrm>
    </dsp:sp>
    <dsp:sp modelId="{EF037D8A-D678-A644-AB25-63508F78B076}">
      <dsp:nvSpPr>
        <dsp:cNvPr id="0" name=""/>
        <dsp:cNvSpPr/>
      </dsp:nvSpPr>
      <dsp:spPr>
        <a:xfrm>
          <a:off x="2725466" y="571276"/>
          <a:ext cx="2452920" cy="7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3CAE8C-0797-AE46-BF71-C847C311CEF7}">
      <dsp:nvSpPr>
        <dsp:cNvPr id="0" name=""/>
        <dsp:cNvSpPr/>
      </dsp:nvSpPr>
      <dsp:spPr>
        <a:xfrm>
          <a:off x="5243798" y="479736"/>
          <a:ext cx="125371" cy="235480"/>
        </a:xfrm>
        <a:prstGeom prst="chevron">
          <a:avLst>
            <a:gd name="adj" fmla="val 9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07435-9CF5-3645-BF72-034D88BB148E}">
      <dsp:nvSpPr>
        <dsp:cNvPr id="0" name=""/>
        <dsp:cNvSpPr/>
      </dsp:nvSpPr>
      <dsp:spPr>
        <a:xfrm>
          <a:off x="3380615" y="0"/>
          <a:ext cx="1142624" cy="1142624"/>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0" tIns="44340" rIns="44340" bIns="44340" numCol="1" spcCol="1270" anchor="ctr" anchorCtr="0">
          <a:noAutofit/>
        </a:bodyPr>
        <a:lstStyle/>
        <a:p>
          <a:pPr marL="0" lvl="0" indent="0" algn="ctr" defTabSz="2178050">
            <a:lnSpc>
              <a:spcPct val="90000"/>
            </a:lnSpc>
            <a:spcBef>
              <a:spcPct val="0"/>
            </a:spcBef>
            <a:spcAft>
              <a:spcPct val="35000"/>
            </a:spcAft>
            <a:buNone/>
          </a:pPr>
          <a:r>
            <a:rPr lang="en-US" sz="4900" kern="1200"/>
            <a:t>2</a:t>
          </a:r>
        </a:p>
      </dsp:txBody>
      <dsp:txXfrm>
        <a:off x="3547948" y="167333"/>
        <a:ext cx="807958" cy="807958"/>
      </dsp:txXfrm>
    </dsp:sp>
    <dsp:sp modelId="{74719ADE-E6F7-B546-B494-E9F904325EAC}">
      <dsp:nvSpPr>
        <dsp:cNvPr id="0" name=""/>
        <dsp:cNvSpPr/>
      </dsp:nvSpPr>
      <dsp:spPr>
        <a:xfrm>
          <a:off x="2725466" y="1308224"/>
          <a:ext cx="2452920" cy="2987615"/>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489" tIns="165100" rIns="193489" bIns="165100" numCol="1" spcCol="1270" anchor="t" anchorCtr="0">
          <a:noAutofit/>
        </a:bodyPr>
        <a:lstStyle/>
        <a:p>
          <a:pPr marL="0" lvl="0" indent="0" algn="l" defTabSz="1066800">
            <a:lnSpc>
              <a:spcPct val="90000"/>
            </a:lnSpc>
            <a:spcBef>
              <a:spcPct val="0"/>
            </a:spcBef>
            <a:spcAft>
              <a:spcPct val="35000"/>
            </a:spcAft>
            <a:buNone/>
          </a:pPr>
          <a:r>
            <a:rPr lang="en-US" sz="2400" b="0" kern="1200" dirty="0"/>
            <a:t>Understand how centering student voice increases engagement, ownership, and motivation.</a:t>
          </a:r>
          <a:endParaRPr lang="en-US" sz="2400" kern="1200" dirty="0"/>
        </a:p>
      </dsp:txBody>
      <dsp:txXfrm>
        <a:off x="2725466" y="1798808"/>
        <a:ext cx="2452920" cy="2497031"/>
      </dsp:txXfrm>
    </dsp:sp>
    <dsp:sp modelId="{4C9E64E5-9CB5-454E-B3FB-5E7097EA35F8}">
      <dsp:nvSpPr>
        <dsp:cNvPr id="0" name=""/>
        <dsp:cNvSpPr/>
      </dsp:nvSpPr>
      <dsp:spPr>
        <a:xfrm>
          <a:off x="5450933" y="571276"/>
          <a:ext cx="2452920" cy="7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4106CD-E945-B248-9F7B-225262C66C17}">
      <dsp:nvSpPr>
        <dsp:cNvPr id="0" name=""/>
        <dsp:cNvSpPr/>
      </dsp:nvSpPr>
      <dsp:spPr>
        <a:xfrm>
          <a:off x="7969265" y="479736"/>
          <a:ext cx="125371" cy="235480"/>
        </a:xfrm>
        <a:prstGeom prst="chevron">
          <a:avLst>
            <a:gd name="adj" fmla="val 9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2B4660-AE90-054B-8907-D7FD3F07691E}">
      <dsp:nvSpPr>
        <dsp:cNvPr id="0" name=""/>
        <dsp:cNvSpPr/>
      </dsp:nvSpPr>
      <dsp:spPr>
        <a:xfrm>
          <a:off x="6106082" y="0"/>
          <a:ext cx="1142624" cy="1142624"/>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0" tIns="44340" rIns="44340" bIns="44340" numCol="1" spcCol="1270" anchor="ctr" anchorCtr="0">
          <a:noAutofit/>
        </a:bodyPr>
        <a:lstStyle/>
        <a:p>
          <a:pPr marL="0" lvl="0" indent="0" algn="ctr" defTabSz="2178050">
            <a:lnSpc>
              <a:spcPct val="90000"/>
            </a:lnSpc>
            <a:spcBef>
              <a:spcPct val="0"/>
            </a:spcBef>
            <a:spcAft>
              <a:spcPct val="35000"/>
            </a:spcAft>
            <a:buNone/>
          </a:pPr>
          <a:r>
            <a:rPr lang="en-US" sz="4900" kern="1200"/>
            <a:t>3</a:t>
          </a:r>
        </a:p>
      </dsp:txBody>
      <dsp:txXfrm>
        <a:off x="6273415" y="167333"/>
        <a:ext cx="807958" cy="807958"/>
      </dsp:txXfrm>
    </dsp:sp>
    <dsp:sp modelId="{F18666FC-B698-B84A-8CEF-479B19381CB9}">
      <dsp:nvSpPr>
        <dsp:cNvPr id="0" name=""/>
        <dsp:cNvSpPr/>
      </dsp:nvSpPr>
      <dsp:spPr>
        <a:xfrm>
          <a:off x="5450933" y="1308224"/>
          <a:ext cx="2452920" cy="2987615"/>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489" tIns="165100" rIns="193489" bIns="165100" numCol="1" spcCol="1270" anchor="t" anchorCtr="0">
          <a:noAutofit/>
        </a:bodyPr>
        <a:lstStyle/>
        <a:p>
          <a:pPr marL="0" lvl="0" indent="0" algn="l" defTabSz="1066800">
            <a:lnSpc>
              <a:spcPct val="90000"/>
            </a:lnSpc>
            <a:spcBef>
              <a:spcPct val="0"/>
            </a:spcBef>
            <a:spcAft>
              <a:spcPct val="35000"/>
            </a:spcAft>
            <a:buNone/>
          </a:pPr>
          <a:r>
            <a:rPr lang="en-US" sz="2400" b="0" kern="1200" dirty="0"/>
            <a:t>Provide tools for preparing students to share their perspective in ways that fit their strengths.</a:t>
          </a:r>
          <a:endParaRPr lang="en-US" sz="2400" kern="1200" dirty="0"/>
        </a:p>
      </dsp:txBody>
      <dsp:txXfrm>
        <a:off x="5450933" y="1798808"/>
        <a:ext cx="2452920" cy="2497031"/>
      </dsp:txXfrm>
    </dsp:sp>
    <dsp:sp modelId="{7D30A1DA-9F32-684E-A945-5628B26D026C}">
      <dsp:nvSpPr>
        <dsp:cNvPr id="0" name=""/>
        <dsp:cNvSpPr/>
      </dsp:nvSpPr>
      <dsp:spPr>
        <a:xfrm>
          <a:off x="8176400" y="571276"/>
          <a:ext cx="1226460" cy="7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FB4A2-94CA-3844-8504-276A178D760F}">
      <dsp:nvSpPr>
        <dsp:cNvPr id="0" name=""/>
        <dsp:cNvSpPr/>
      </dsp:nvSpPr>
      <dsp:spPr>
        <a:xfrm>
          <a:off x="8831549" y="0"/>
          <a:ext cx="1142624" cy="1142624"/>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0" tIns="44340" rIns="44340" bIns="44340" numCol="1" spcCol="1270" anchor="ctr" anchorCtr="0">
          <a:noAutofit/>
        </a:bodyPr>
        <a:lstStyle/>
        <a:p>
          <a:pPr marL="0" lvl="0" indent="0" algn="ctr" defTabSz="2178050">
            <a:lnSpc>
              <a:spcPct val="90000"/>
            </a:lnSpc>
            <a:spcBef>
              <a:spcPct val="0"/>
            </a:spcBef>
            <a:spcAft>
              <a:spcPct val="35000"/>
            </a:spcAft>
            <a:buNone/>
          </a:pPr>
          <a:r>
            <a:rPr lang="en-US" sz="4900" kern="1200"/>
            <a:t>4</a:t>
          </a:r>
        </a:p>
      </dsp:txBody>
      <dsp:txXfrm>
        <a:off x="8998882" y="167333"/>
        <a:ext cx="807958" cy="807958"/>
      </dsp:txXfrm>
    </dsp:sp>
    <dsp:sp modelId="{7C820FC9-F9E3-744F-926F-F008C082060A}">
      <dsp:nvSpPr>
        <dsp:cNvPr id="0" name=""/>
        <dsp:cNvSpPr/>
      </dsp:nvSpPr>
      <dsp:spPr>
        <a:xfrm>
          <a:off x="8176400" y="1308224"/>
          <a:ext cx="2452920" cy="2987615"/>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489" tIns="165100" rIns="193489" bIns="165100" numCol="1" spcCol="1270" anchor="t" anchorCtr="0">
          <a:noAutofit/>
        </a:bodyPr>
        <a:lstStyle/>
        <a:p>
          <a:pPr marL="0" lvl="0" indent="0" algn="l" defTabSz="1066800">
            <a:lnSpc>
              <a:spcPct val="90000"/>
            </a:lnSpc>
            <a:spcBef>
              <a:spcPct val="0"/>
            </a:spcBef>
            <a:spcAft>
              <a:spcPct val="35000"/>
            </a:spcAft>
            <a:buNone/>
          </a:pPr>
          <a:r>
            <a:rPr lang="en-US" sz="2400" b="0" kern="1200" dirty="0"/>
            <a:t>Draft a plan for integrating student input into goal-writing and meeting facilitation.</a:t>
          </a:r>
          <a:endParaRPr lang="en-US" sz="2400" kern="1200" dirty="0"/>
        </a:p>
      </dsp:txBody>
      <dsp:txXfrm>
        <a:off x="8176400" y="1798808"/>
        <a:ext cx="2452920" cy="24970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EC762-1C8E-4EBF-BBC5-A0369FED4C77}">
      <dsp:nvSpPr>
        <dsp:cNvPr id="0" name=""/>
        <dsp:cNvSpPr/>
      </dsp:nvSpPr>
      <dsp:spPr>
        <a:xfrm>
          <a:off x="0" y="524"/>
          <a:ext cx="10901867" cy="12270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F86F21-2596-40EE-85FC-8FBF6EF66329}">
      <dsp:nvSpPr>
        <dsp:cNvPr id="0" name=""/>
        <dsp:cNvSpPr/>
      </dsp:nvSpPr>
      <dsp:spPr>
        <a:xfrm>
          <a:off x="371192" y="276618"/>
          <a:ext cx="674895" cy="674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1BC254-ADF4-401D-9B0F-EA066E158111}">
      <dsp:nvSpPr>
        <dsp:cNvPr id="0" name=""/>
        <dsp:cNvSpPr/>
      </dsp:nvSpPr>
      <dsp:spPr>
        <a:xfrm>
          <a:off x="1417281" y="524"/>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Prepare for, run, and follow up on IEP meetings as a team.</a:t>
          </a:r>
          <a:endParaRPr lang="en-US" sz="2500" kern="1200" dirty="0"/>
        </a:p>
      </dsp:txBody>
      <dsp:txXfrm>
        <a:off x="1417281" y="524"/>
        <a:ext cx="9484586" cy="1227083"/>
      </dsp:txXfrm>
    </dsp:sp>
    <dsp:sp modelId="{D201DCA8-E27F-4D72-B821-273D9D8260DF}">
      <dsp:nvSpPr>
        <dsp:cNvPr id="0" name=""/>
        <dsp:cNvSpPr/>
      </dsp:nvSpPr>
      <dsp:spPr>
        <a:xfrm>
          <a:off x="0" y="1534378"/>
          <a:ext cx="10901867" cy="12270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61087-FBC1-4549-A6D0-96253EFB61DF}">
      <dsp:nvSpPr>
        <dsp:cNvPr id="0" name=""/>
        <dsp:cNvSpPr/>
      </dsp:nvSpPr>
      <dsp:spPr>
        <a:xfrm>
          <a:off x="371192" y="1810472"/>
          <a:ext cx="674895" cy="674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62124-BBD5-4030-99ED-0465087456EC}">
      <dsp:nvSpPr>
        <dsp:cNvPr id="0" name=""/>
        <dsp:cNvSpPr/>
      </dsp:nvSpPr>
      <dsp:spPr>
        <a:xfrm>
          <a:off x="1417281" y="1534378"/>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Use checklists and norms to guide smooth facilitation throughout the IEP process (before, during, and after the meeting).</a:t>
          </a:r>
          <a:endParaRPr lang="en-US" sz="2500" kern="1200" dirty="0"/>
        </a:p>
      </dsp:txBody>
      <dsp:txXfrm>
        <a:off x="1417281" y="1534378"/>
        <a:ext cx="9484586" cy="1227083"/>
      </dsp:txXfrm>
    </dsp:sp>
    <dsp:sp modelId="{7692AA4E-94BE-41E6-933B-C2E3C1FCA8EC}">
      <dsp:nvSpPr>
        <dsp:cNvPr id="0" name=""/>
        <dsp:cNvSpPr/>
      </dsp:nvSpPr>
      <dsp:spPr>
        <a:xfrm>
          <a:off x="0" y="3068232"/>
          <a:ext cx="10901867" cy="12270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6EA0C-C9B5-45B2-827F-3B5B30DCD5DB}">
      <dsp:nvSpPr>
        <dsp:cNvPr id="0" name=""/>
        <dsp:cNvSpPr/>
      </dsp:nvSpPr>
      <dsp:spPr>
        <a:xfrm>
          <a:off x="371192" y="3344326"/>
          <a:ext cx="674895" cy="6748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185E3A-E948-4712-ADC9-B3E5BE579BA3}">
      <dsp:nvSpPr>
        <dsp:cNvPr id="0" name=""/>
        <dsp:cNvSpPr/>
      </dsp:nvSpPr>
      <dsp:spPr>
        <a:xfrm>
          <a:off x="1417281" y="3068232"/>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Practice creating an agenda and meeting norms for an IEP meeting.</a:t>
          </a:r>
          <a:endParaRPr lang="en-US" sz="2500" kern="1200" dirty="0"/>
        </a:p>
      </dsp:txBody>
      <dsp:txXfrm>
        <a:off x="1417281" y="3068232"/>
        <a:ext cx="9484586" cy="12270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8059F-2AA3-4DEE-9E14-1E5A501A7974}">
      <dsp:nvSpPr>
        <dsp:cNvPr id="0" name=""/>
        <dsp:cNvSpPr/>
      </dsp:nvSpPr>
      <dsp:spPr>
        <a:xfrm>
          <a:off x="0" y="524"/>
          <a:ext cx="10901867" cy="1227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B8459-7564-4DEA-8925-5119BC9FFAA1}">
      <dsp:nvSpPr>
        <dsp:cNvPr id="0" name=""/>
        <dsp:cNvSpPr/>
      </dsp:nvSpPr>
      <dsp:spPr>
        <a:xfrm>
          <a:off x="371192" y="276618"/>
          <a:ext cx="674895" cy="674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3135E7-5034-4B42-BC8B-DE50184416CB}">
      <dsp:nvSpPr>
        <dsp:cNvPr id="0" name=""/>
        <dsp:cNvSpPr/>
      </dsp:nvSpPr>
      <dsp:spPr>
        <a:xfrm>
          <a:off x="1417281" y="524"/>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Learn conflict de-escalation strategies and facilitator phrases.</a:t>
          </a:r>
          <a:endParaRPr lang="en-US" sz="2500" kern="1200" dirty="0"/>
        </a:p>
      </dsp:txBody>
      <dsp:txXfrm>
        <a:off x="1417281" y="524"/>
        <a:ext cx="9484586" cy="1227083"/>
      </dsp:txXfrm>
    </dsp:sp>
    <dsp:sp modelId="{901C28D1-7FB2-46D0-A38F-BD03ED92DAAD}">
      <dsp:nvSpPr>
        <dsp:cNvPr id="0" name=""/>
        <dsp:cNvSpPr/>
      </dsp:nvSpPr>
      <dsp:spPr>
        <a:xfrm>
          <a:off x="0" y="1534378"/>
          <a:ext cx="10901867" cy="1227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D6D66-FAF1-47BF-8790-83E040DFAB46}">
      <dsp:nvSpPr>
        <dsp:cNvPr id="0" name=""/>
        <dsp:cNvSpPr/>
      </dsp:nvSpPr>
      <dsp:spPr>
        <a:xfrm>
          <a:off x="371192" y="1810472"/>
          <a:ext cx="674895" cy="6748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051BBE-711A-4364-A8E5-D47DA8A5F20E}">
      <dsp:nvSpPr>
        <dsp:cNvPr id="0" name=""/>
        <dsp:cNvSpPr/>
      </dsp:nvSpPr>
      <dsp:spPr>
        <a:xfrm>
          <a:off x="1417281" y="1534378"/>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Understand dispute resolution pathways.</a:t>
          </a:r>
          <a:endParaRPr lang="en-US" sz="2500" kern="1200" dirty="0"/>
        </a:p>
      </dsp:txBody>
      <dsp:txXfrm>
        <a:off x="1417281" y="1534378"/>
        <a:ext cx="9484586" cy="1227083"/>
      </dsp:txXfrm>
    </dsp:sp>
    <dsp:sp modelId="{2AB09960-CE2E-4CAB-BE49-34CBBF828241}">
      <dsp:nvSpPr>
        <dsp:cNvPr id="0" name=""/>
        <dsp:cNvSpPr/>
      </dsp:nvSpPr>
      <dsp:spPr>
        <a:xfrm>
          <a:off x="0" y="3068232"/>
          <a:ext cx="10901867" cy="1227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17E67-9704-45FE-A66D-7182976DA67C}">
      <dsp:nvSpPr>
        <dsp:cNvPr id="0" name=""/>
        <dsp:cNvSpPr/>
      </dsp:nvSpPr>
      <dsp:spPr>
        <a:xfrm>
          <a:off x="371192" y="3344326"/>
          <a:ext cx="674895" cy="67489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E7FE1F-2A55-4A3F-9519-333345E29EF9}">
      <dsp:nvSpPr>
        <dsp:cNvPr id="0" name=""/>
        <dsp:cNvSpPr/>
      </dsp:nvSpPr>
      <dsp:spPr>
        <a:xfrm>
          <a:off x="1417281" y="3068232"/>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Role-play conflict resolution strategies and practice (run your drills).</a:t>
          </a:r>
          <a:endParaRPr lang="en-US" sz="2500" kern="1200" dirty="0"/>
        </a:p>
      </dsp:txBody>
      <dsp:txXfrm>
        <a:off x="1417281" y="3068232"/>
        <a:ext cx="9484586" cy="12270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8E5EB-BECD-4C2A-B44B-B12FBAA76417}">
      <dsp:nvSpPr>
        <dsp:cNvPr id="0" name=""/>
        <dsp:cNvSpPr/>
      </dsp:nvSpPr>
      <dsp:spPr>
        <a:xfrm>
          <a:off x="0" y="524"/>
          <a:ext cx="10901867" cy="1227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E9800-83A2-451D-978B-A8C292F0FCBE}">
      <dsp:nvSpPr>
        <dsp:cNvPr id="0" name=""/>
        <dsp:cNvSpPr/>
      </dsp:nvSpPr>
      <dsp:spPr>
        <a:xfrm>
          <a:off x="371192" y="276618"/>
          <a:ext cx="674895" cy="674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7B7E0-D492-49A1-BAE4-86284C1D937F}">
      <dsp:nvSpPr>
        <dsp:cNvPr id="0" name=""/>
        <dsp:cNvSpPr/>
      </dsp:nvSpPr>
      <dsp:spPr>
        <a:xfrm>
          <a:off x="1417281" y="524"/>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a:t>Examine real and composite case studies of IEP meetings to identify successes and breakdowns.</a:t>
          </a:r>
          <a:endParaRPr lang="en-US" sz="2500" kern="1200"/>
        </a:p>
      </dsp:txBody>
      <dsp:txXfrm>
        <a:off x="1417281" y="524"/>
        <a:ext cx="9484586" cy="1227083"/>
      </dsp:txXfrm>
    </dsp:sp>
    <dsp:sp modelId="{7C76F70D-E8C1-4B25-A43B-990C395E1160}">
      <dsp:nvSpPr>
        <dsp:cNvPr id="0" name=""/>
        <dsp:cNvSpPr/>
      </dsp:nvSpPr>
      <dsp:spPr>
        <a:xfrm>
          <a:off x="0" y="1534378"/>
          <a:ext cx="10901867" cy="1227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75BC7-8CE5-40D5-AE3D-DB621D22F4CD}">
      <dsp:nvSpPr>
        <dsp:cNvPr id="0" name=""/>
        <dsp:cNvSpPr/>
      </dsp:nvSpPr>
      <dsp:spPr>
        <a:xfrm>
          <a:off x="371192" y="1810472"/>
          <a:ext cx="674895" cy="6748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7DD0B7-D096-4E00-B3B7-7FEC66ADC0F5}">
      <dsp:nvSpPr>
        <dsp:cNvPr id="0" name=""/>
        <dsp:cNvSpPr/>
      </dsp:nvSpPr>
      <dsp:spPr>
        <a:xfrm>
          <a:off x="1417281" y="1534378"/>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Practice analyzing what strategies worked, which were challenging, and why.</a:t>
          </a:r>
          <a:endParaRPr lang="en-US" sz="2500" kern="1200" dirty="0"/>
        </a:p>
      </dsp:txBody>
      <dsp:txXfrm>
        <a:off x="1417281" y="1534378"/>
        <a:ext cx="9484586" cy="1227083"/>
      </dsp:txXfrm>
    </dsp:sp>
    <dsp:sp modelId="{4EE78A83-3CD1-4A0C-A122-1264C959900B}">
      <dsp:nvSpPr>
        <dsp:cNvPr id="0" name=""/>
        <dsp:cNvSpPr/>
      </dsp:nvSpPr>
      <dsp:spPr>
        <a:xfrm>
          <a:off x="0" y="3068232"/>
          <a:ext cx="10901867" cy="12270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96D3F-C9EE-47A6-96AF-7DCFC686A011}">
      <dsp:nvSpPr>
        <dsp:cNvPr id="0" name=""/>
        <dsp:cNvSpPr/>
      </dsp:nvSpPr>
      <dsp:spPr>
        <a:xfrm>
          <a:off x="371192" y="3344326"/>
          <a:ext cx="674895" cy="67489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49CB8E-4B03-435F-8DD3-C188DB26D93B}">
      <dsp:nvSpPr>
        <dsp:cNvPr id="0" name=""/>
        <dsp:cNvSpPr/>
      </dsp:nvSpPr>
      <dsp:spPr>
        <a:xfrm>
          <a:off x="1417281" y="3068232"/>
          <a:ext cx="9484586" cy="122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66" tIns="129866" rIns="129866" bIns="129866" numCol="1" spcCol="1270" anchor="ctr" anchorCtr="0">
          <a:noAutofit/>
        </a:bodyPr>
        <a:lstStyle/>
        <a:p>
          <a:pPr marL="0" lvl="0" indent="0" algn="l" defTabSz="1111250">
            <a:lnSpc>
              <a:spcPct val="90000"/>
            </a:lnSpc>
            <a:spcBef>
              <a:spcPct val="0"/>
            </a:spcBef>
            <a:spcAft>
              <a:spcPct val="35000"/>
            </a:spcAft>
            <a:buNone/>
          </a:pPr>
          <a:r>
            <a:rPr lang="en-US" sz="2500" b="0" i="0" kern="1200" baseline="0"/>
            <a:t>Apply lessons learned from case reviews to improve future IEP collaboration and conflict prevention.</a:t>
          </a:r>
          <a:endParaRPr lang="en-US" sz="2500" kern="1200"/>
        </a:p>
      </dsp:txBody>
      <dsp:txXfrm>
        <a:off x="1417281" y="3068232"/>
        <a:ext cx="9484586" cy="1227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22D0A-9FEF-4E43-905B-746308345868}">
      <dsp:nvSpPr>
        <dsp:cNvPr id="0" name=""/>
        <dsp:cNvSpPr/>
      </dsp:nvSpPr>
      <dsp:spPr>
        <a:xfrm>
          <a:off x="3193" y="500928"/>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Conflict Prevention &amp; Resolution</a:t>
          </a:r>
          <a:endParaRPr lang="en-US" sz="2400" kern="1200" dirty="0"/>
        </a:p>
      </dsp:txBody>
      <dsp:txXfrm>
        <a:off x="3193" y="500928"/>
        <a:ext cx="2533832" cy="1520299"/>
      </dsp:txXfrm>
    </dsp:sp>
    <dsp:sp modelId="{A75BD3B3-0905-AB45-85E0-B8BB1E96F168}">
      <dsp:nvSpPr>
        <dsp:cNvPr id="0" name=""/>
        <dsp:cNvSpPr/>
      </dsp:nvSpPr>
      <dsp:spPr>
        <a:xfrm>
          <a:off x="2790409" y="500928"/>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Educational Research</a:t>
          </a:r>
          <a:endParaRPr lang="en-US" sz="2400" kern="1200" dirty="0"/>
        </a:p>
      </dsp:txBody>
      <dsp:txXfrm>
        <a:off x="2790409" y="500928"/>
        <a:ext cx="2533832" cy="1520299"/>
      </dsp:txXfrm>
    </dsp:sp>
    <dsp:sp modelId="{1A7D4EB2-AB79-174F-AE01-82EDAD225DCD}">
      <dsp:nvSpPr>
        <dsp:cNvPr id="0" name=""/>
        <dsp:cNvSpPr/>
      </dsp:nvSpPr>
      <dsp:spPr>
        <a:xfrm>
          <a:off x="5577625" y="500928"/>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Educational Policy Foundations</a:t>
          </a:r>
          <a:endParaRPr lang="en-US" sz="2400" kern="1200" dirty="0"/>
        </a:p>
      </dsp:txBody>
      <dsp:txXfrm>
        <a:off x="5577625" y="500928"/>
        <a:ext cx="2533832" cy="1520299"/>
      </dsp:txXfrm>
    </dsp:sp>
    <dsp:sp modelId="{565FE18B-0708-0744-9EAD-57B6DCE79D42}">
      <dsp:nvSpPr>
        <dsp:cNvPr id="0" name=""/>
        <dsp:cNvSpPr/>
      </dsp:nvSpPr>
      <dsp:spPr>
        <a:xfrm>
          <a:off x="8364841" y="500928"/>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Growth Mindset </a:t>
          </a:r>
          <a:endParaRPr lang="en-US" sz="2400" kern="1200" dirty="0"/>
        </a:p>
      </dsp:txBody>
      <dsp:txXfrm>
        <a:off x="8364841" y="500928"/>
        <a:ext cx="2533832" cy="1520299"/>
      </dsp:txXfrm>
    </dsp:sp>
    <dsp:sp modelId="{B69ECE22-6C5B-684E-877A-787DD6EACBFD}">
      <dsp:nvSpPr>
        <dsp:cNvPr id="0" name=""/>
        <dsp:cNvSpPr/>
      </dsp:nvSpPr>
      <dsp:spPr>
        <a:xfrm>
          <a:off x="3193" y="2274611"/>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IEP Facilitation and mediation</a:t>
          </a:r>
          <a:endParaRPr lang="en-US" sz="2400" kern="1200" dirty="0"/>
        </a:p>
      </dsp:txBody>
      <dsp:txXfrm>
        <a:off x="3193" y="2274611"/>
        <a:ext cx="2533832" cy="1520299"/>
      </dsp:txXfrm>
    </dsp:sp>
    <dsp:sp modelId="{A85EAD69-4593-A948-8ABF-8815908B462C}">
      <dsp:nvSpPr>
        <dsp:cNvPr id="0" name=""/>
        <dsp:cNvSpPr/>
      </dsp:nvSpPr>
      <dsp:spPr>
        <a:xfrm>
          <a:off x="2790409" y="2274611"/>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Restorative &amp; Relationship Repair</a:t>
          </a:r>
          <a:endParaRPr lang="en-US" sz="2400" kern="1200" dirty="0"/>
        </a:p>
      </dsp:txBody>
      <dsp:txXfrm>
        <a:off x="2790409" y="2274611"/>
        <a:ext cx="2533832" cy="1520299"/>
      </dsp:txXfrm>
    </dsp:sp>
    <dsp:sp modelId="{9907D5EA-F18E-7B40-BB08-1912072E3550}">
      <dsp:nvSpPr>
        <dsp:cNvPr id="0" name=""/>
        <dsp:cNvSpPr/>
      </dsp:nvSpPr>
      <dsp:spPr>
        <a:xfrm>
          <a:off x="5577625" y="2274611"/>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Student Self-Determination</a:t>
          </a:r>
          <a:endParaRPr lang="en-US" sz="2400" kern="1200" dirty="0"/>
        </a:p>
      </dsp:txBody>
      <dsp:txXfrm>
        <a:off x="5577625" y="2274611"/>
        <a:ext cx="2533832" cy="1520299"/>
      </dsp:txXfrm>
    </dsp:sp>
    <dsp:sp modelId="{7D7A39A8-F5B2-A145-83D3-5AAE1C3425F1}">
      <dsp:nvSpPr>
        <dsp:cNvPr id="0" name=""/>
        <dsp:cNvSpPr/>
      </dsp:nvSpPr>
      <dsp:spPr>
        <a:xfrm>
          <a:off x="8364841" y="2274611"/>
          <a:ext cx="2533832" cy="15202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Conflict Coaching</a:t>
          </a:r>
          <a:endParaRPr lang="en-US" sz="2400" kern="1200" dirty="0"/>
        </a:p>
      </dsp:txBody>
      <dsp:txXfrm>
        <a:off x="8364841" y="2274611"/>
        <a:ext cx="2533832" cy="1520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277B5-0EFE-4E8C-B2FC-B5D808E9550D}">
      <dsp:nvSpPr>
        <dsp:cNvPr id="0" name=""/>
        <dsp:cNvSpPr/>
      </dsp:nvSpPr>
      <dsp:spPr>
        <a:xfrm>
          <a:off x="0" y="1782"/>
          <a:ext cx="10901867" cy="903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331EF-0142-4E58-99C2-3514B1FA310B}">
      <dsp:nvSpPr>
        <dsp:cNvPr id="0" name=""/>
        <dsp:cNvSpPr/>
      </dsp:nvSpPr>
      <dsp:spPr>
        <a:xfrm>
          <a:off x="273350" y="205101"/>
          <a:ext cx="497000" cy="49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870965-46E9-461D-AF0F-E287079B66E1}">
      <dsp:nvSpPr>
        <dsp:cNvPr id="0" name=""/>
        <dsp:cNvSpPr/>
      </dsp:nvSpPr>
      <dsp:spPr>
        <a:xfrm>
          <a:off x="1043700" y="1782"/>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Understand brain science and appraisal theory.</a:t>
          </a:r>
          <a:endParaRPr lang="en-US" sz="2400" kern="1200" dirty="0"/>
        </a:p>
      </dsp:txBody>
      <dsp:txXfrm>
        <a:off x="1043700" y="1782"/>
        <a:ext cx="9858167" cy="903636"/>
      </dsp:txXfrm>
    </dsp:sp>
    <dsp:sp modelId="{648BE4E0-C834-4457-BD26-EFE8D2B00FFE}">
      <dsp:nvSpPr>
        <dsp:cNvPr id="0" name=""/>
        <dsp:cNvSpPr/>
      </dsp:nvSpPr>
      <dsp:spPr>
        <a:xfrm>
          <a:off x="0" y="1131328"/>
          <a:ext cx="10901867" cy="903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B0D16-1B14-49F6-84C6-7ECBC772F7BC}">
      <dsp:nvSpPr>
        <dsp:cNvPr id="0" name=""/>
        <dsp:cNvSpPr/>
      </dsp:nvSpPr>
      <dsp:spPr>
        <a:xfrm>
          <a:off x="273350" y="1334647"/>
          <a:ext cx="497000" cy="497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D066A-915A-44AB-8C28-E073C6973EC9}">
      <dsp:nvSpPr>
        <dsp:cNvPr id="0" name=""/>
        <dsp:cNvSpPr/>
      </dsp:nvSpPr>
      <dsp:spPr>
        <a:xfrm>
          <a:off x="1043700" y="1131328"/>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Apply the </a:t>
          </a:r>
          <a:r>
            <a:rPr lang="en-US" sz="2400" b="1" i="0" kern="1200" baseline="0" dirty="0"/>
            <a:t>Appraise → Emote → Cope</a:t>
          </a:r>
          <a:r>
            <a:rPr lang="en-US" sz="2400" b="0" i="0" kern="1200" baseline="0" dirty="0"/>
            <a:t> framework to show how mindset influences collaboration and decision-making.</a:t>
          </a:r>
          <a:endParaRPr lang="en-US" sz="2400" kern="1200" dirty="0"/>
        </a:p>
      </dsp:txBody>
      <dsp:txXfrm>
        <a:off x="1043700" y="1131328"/>
        <a:ext cx="9858167" cy="903636"/>
      </dsp:txXfrm>
    </dsp:sp>
    <dsp:sp modelId="{A07F6FB5-AC0E-4C38-8D2A-DD87F767C1DD}">
      <dsp:nvSpPr>
        <dsp:cNvPr id="0" name=""/>
        <dsp:cNvSpPr/>
      </dsp:nvSpPr>
      <dsp:spPr>
        <a:xfrm>
          <a:off x="0" y="2260874"/>
          <a:ext cx="10901867" cy="903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36A92-6521-4BBC-B09C-995A61A0A72C}">
      <dsp:nvSpPr>
        <dsp:cNvPr id="0" name=""/>
        <dsp:cNvSpPr/>
      </dsp:nvSpPr>
      <dsp:spPr>
        <a:xfrm>
          <a:off x="273350" y="2464192"/>
          <a:ext cx="497000" cy="497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F05DC-055B-4409-B118-91DF1737894C}">
      <dsp:nvSpPr>
        <dsp:cNvPr id="0" name=""/>
        <dsp:cNvSpPr/>
      </dsp:nvSpPr>
      <dsp:spPr>
        <a:xfrm>
          <a:off x="1043700" y="2260874"/>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Equip educators with tools for emotional regulation to prevent defensiveness and promote constructive dialogue.</a:t>
          </a:r>
          <a:endParaRPr lang="en-US" sz="2400" kern="1200" dirty="0"/>
        </a:p>
      </dsp:txBody>
      <dsp:txXfrm>
        <a:off x="1043700" y="2260874"/>
        <a:ext cx="9858167" cy="903636"/>
      </dsp:txXfrm>
    </dsp:sp>
    <dsp:sp modelId="{FF6DEFA8-729E-47EC-99AB-383F57D0E3BA}">
      <dsp:nvSpPr>
        <dsp:cNvPr id="0" name=""/>
        <dsp:cNvSpPr/>
      </dsp:nvSpPr>
      <dsp:spPr>
        <a:xfrm>
          <a:off x="0" y="3390420"/>
          <a:ext cx="10901867" cy="903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212D9-835F-4EFF-A473-AAECB0B7335F}">
      <dsp:nvSpPr>
        <dsp:cNvPr id="0" name=""/>
        <dsp:cNvSpPr/>
      </dsp:nvSpPr>
      <dsp:spPr>
        <a:xfrm>
          <a:off x="273350" y="3593738"/>
          <a:ext cx="497000" cy="497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14D990-17A5-4F24-A5FA-34E6EDE2FF6A}">
      <dsp:nvSpPr>
        <dsp:cNvPr id="0" name=""/>
        <dsp:cNvSpPr/>
      </dsp:nvSpPr>
      <dsp:spPr>
        <a:xfrm>
          <a:off x="1043700" y="3390420"/>
          <a:ext cx="9858167" cy="90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35" tIns="95635" rIns="95635" bIns="95635"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Practice the mindset shift: Engage in guided </a:t>
          </a:r>
          <a:r>
            <a:rPr lang="en-US" sz="2400" b="0" kern="1200" dirty="0"/>
            <a:t>activities to build, and practice emotional resilience.</a:t>
          </a:r>
          <a:endParaRPr lang="en-US" sz="2400" kern="1200" dirty="0"/>
        </a:p>
      </dsp:txBody>
      <dsp:txXfrm>
        <a:off x="1043700" y="3390420"/>
        <a:ext cx="9858167" cy="903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5ECAD-C7C6-E443-8EC4-1106F851391A}">
      <dsp:nvSpPr>
        <dsp:cNvPr id="0" name=""/>
        <dsp:cNvSpPr/>
      </dsp:nvSpPr>
      <dsp:spPr>
        <a:xfrm>
          <a:off x="2180373" y="1342"/>
          <a:ext cx="8721494" cy="13760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9221" tIns="349507" rIns="169221" bIns="349507" numCol="1" spcCol="1270" anchor="ctr" anchorCtr="0">
          <a:noAutofit/>
        </a:bodyPr>
        <a:lstStyle/>
        <a:p>
          <a:pPr marL="0" lvl="0" indent="0" algn="l" defTabSz="1066800">
            <a:lnSpc>
              <a:spcPct val="90000"/>
            </a:lnSpc>
            <a:spcBef>
              <a:spcPct val="0"/>
            </a:spcBef>
            <a:spcAft>
              <a:spcPct val="35000"/>
            </a:spcAft>
            <a:buNone/>
          </a:pPr>
          <a:r>
            <a:rPr lang="en-US" sz="2400" kern="1200" dirty="0"/>
            <a:t>Explain how unchecked biases influence decision-making, family engagement, and student access to equitable services.</a:t>
          </a:r>
        </a:p>
      </dsp:txBody>
      <dsp:txXfrm>
        <a:off x="2180373" y="1342"/>
        <a:ext cx="8721494" cy="1376011"/>
      </dsp:txXfrm>
    </dsp:sp>
    <dsp:sp modelId="{B878273C-2074-9B4C-9F96-F468A1CB3E25}">
      <dsp:nvSpPr>
        <dsp:cNvPr id="0" name=""/>
        <dsp:cNvSpPr/>
      </dsp:nvSpPr>
      <dsp:spPr>
        <a:xfrm>
          <a:off x="0" y="1342"/>
          <a:ext cx="2180373" cy="137601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5378" tIns="135919" rIns="115378" bIns="135919" numCol="1" spcCol="1270" anchor="ctr" anchorCtr="0">
          <a:noAutofit/>
        </a:bodyPr>
        <a:lstStyle/>
        <a:p>
          <a:pPr marL="0" lvl="0" indent="0" algn="ctr" defTabSz="1244600">
            <a:lnSpc>
              <a:spcPct val="90000"/>
            </a:lnSpc>
            <a:spcBef>
              <a:spcPct val="0"/>
            </a:spcBef>
            <a:spcAft>
              <a:spcPct val="35000"/>
            </a:spcAft>
            <a:buNone/>
          </a:pPr>
          <a:r>
            <a:rPr lang="en-US" sz="2800" kern="1200" dirty="0"/>
            <a:t>Explain</a:t>
          </a:r>
        </a:p>
      </dsp:txBody>
      <dsp:txXfrm>
        <a:off x="0" y="1342"/>
        <a:ext cx="2180373" cy="1376011"/>
      </dsp:txXfrm>
    </dsp:sp>
    <dsp:sp modelId="{22F60647-03C9-064F-A779-B3A9B37A052F}">
      <dsp:nvSpPr>
        <dsp:cNvPr id="0" name=""/>
        <dsp:cNvSpPr/>
      </dsp:nvSpPr>
      <dsp:spPr>
        <a:xfrm>
          <a:off x="2180373" y="1459914"/>
          <a:ext cx="8721494" cy="13760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9221" tIns="349507" rIns="169221" bIns="349507" numCol="1" spcCol="1270" anchor="ctr" anchorCtr="0">
          <a:noAutofit/>
        </a:bodyPr>
        <a:lstStyle/>
        <a:p>
          <a:pPr marL="0" lvl="0" indent="0" algn="l" defTabSz="1066800">
            <a:lnSpc>
              <a:spcPct val="90000"/>
            </a:lnSpc>
            <a:spcBef>
              <a:spcPct val="0"/>
            </a:spcBef>
            <a:spcAft>
              <a:spcPct val="35000"/>
            </a:spcAft>
            <a:buNone/>
          </a:pPr>
          <a:r>
            <a:rPr lang="en-US" sz="2400" kern="1200" dirty="0"/>
            <a:t>Provide strategies for identifying and reducing implicit bias, including cultural humility practices and perspective-taking.</a:t>
          </a:r>
        </a:p>
      </dsp:txBody>
      <dsp:txXfrm>
        <a:off x="2180373" y="1459914"/>
        <a:ext cx="8721494" cy="1376011"/>
      </dsp:txXfrm>
    </dsp:sp>
    <dsp:sp modelId="{F70F001E-1736-5A41-AE9A-709C06C0311E}">
      <dsp:nvSpPr>
        <dsp:cNvPr id="0" name=""/>
        <dsp:cNvSpPr/>
      </dsp:nvSpPr>
      <dsp:spPr>
        <a:xfrm>
          <a:off x="0" y="1459914"/>
          <a:ext cx="2180373" cy="137601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5378" tIns="135919" rIns="115378" bIns="135919" numCol="1" spcCol="1270" anchor="ctr" anchorCtr="0">
          <a:noAutofit/>
        </a:bodyPr>
        <a:lstStyle/>
        <a:p>
          <a:pPr marL="0" lvl="0" indent="0" algn="ctr" defTabSz="1244600">
            <a:lnSpc>
              <a:spcPct val="90000"/>
            </a:lnSpc>
            <a:spcBef>
              <a:spcPct val="0"/>
            </a:spcBef>
            <a:spcAft>
              <a:spcPct val="35000"/>
            </a:spcAft>
            <a:buNone/>
          </a:pPr>
          <a:r>
            <a:rPr lang="en-US" sz="2800" kern="1200" dirty="0"/>
            <a:t>Identify</a:t>
          </a:r>
        </a:p>
      </dsp:txBody>
      <dsp:txXfrm>
        <a:off x="0" y="1459914"/>
        <a:ext cx="2180373" cy="1376011"/>
      </dsp:txXfrm>
    </dsp:sp>
    <dsp:sp modelId="{1CF12D2E-1146-974C-AA23-4990EDA45A98}">
      <dsp:nvSpPr>
        <dsp:cNvPr id="0" name=""/>
        <dsp:cNvSpPr/>
      </dsp:nvSpPr>
      <dsp:spPr>
        <a:xfrm>
          <a:off x="2180373" y="2918486"/>
          <a:ext cx="8721494" cy="13760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9221" tIns="349507" rIns="169221" bIns="349507" numCol="1" spcCol="1270" anchor="ctr" anchorCtr="0">
          <a:noAutofit/>
        </a:bodyPr>
        <a:lstStyle/>
        <a:p>
          <a:pPr marL="0" lvl="0" indent="0" algn="l" defTabSz="1066800">
            <a:lnSpc>
              <a:spcPct val="90000"/>
            </a:lnSpc>
            <a:spcBef>
              <a:spcPct val="0"/>
            </a:spcBef>
            <a:spcAft>
              <a:spcPct val="35000"/>
            </a:spcAft>
            <a:buNone/>
          </a:pPr>
          <a:r>
            <a:rPr lang="en-US" sz="2400" kern="1200" dirty="0"/>
            <a:t>Practice bias-checking and self-awareness.</a:t>
          </a:r>
        </a:p>
      </dsp:txBody>
      <dsp:txXfrm>
        <a:off x="2180373" y="2918486"/>
        <a:ext cx="8721494" cy="1376011"/>
      </dsp:txXfrm>
    </dsp:sp>
    <dsp:sp modelId="{D1F037C2-F95B-9846-A0EA-4787C06FD475}">
      <dsp:nvSpPr>
        <dsp:cNvPr id="0" name=""/>
        <dsp:cNvSpPr/>
      </dsp:nvSpPr>
      <dsp:spPr>
        <a:xfrm>
          <a:off x="0" y="2918486"/>
          <a:ext cx="2180373" cy="137601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5378" tIns="135919" rIns="115378" bIns="135919" numCol="1" spcCol="1270" anchor="ctr" anchorCtr="0">
          <a:noAutofit/>
        </a:bodyPr>
        <a:lstStyle/>
        <a:p>
          <a:pPr marL="0" lvl="0" indent="0" algn="ctr" defTabSz="1244600">
            <a:lnSpc>
              <a:spcPct val="90000"/>
            </a:lnSpc>
            <a:spcBef>
              <a:spcPct val="0"/>
            </a:spcBef>
            <a:spcAft>
              <a:spcPct val="35000"/>
            </a:spcAft>
            <a:buNone/>
          </a:pPr>
          <a:r>
            <a:rPr lang="en-US" sz="2800" kern="1200" dirty="0"/>
            <a:t>Practice</a:t>
          </a:r>
        </a:p>
      </dsp:txBody>
      <dsp:txXfrm>
        <a:off x="0" y="2918486"/>
        <a:ext cx="2180373" cy="1376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0C1AF-4B7F-2249-916A-9EE483C64730}">
      <dsp:nvSpPr>
        <dsp:cNvPr id="0" name=""/>
        <dsp:cNvSpPr/>
      </dsp:nvSpPr>
      <dsp:spPr>
        <a:xfrm>
          <a:off x="851" y="78268"/>
          <a:ext cx="3449419" cy="413930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726" tIns="0" rIns="340726" bIns="330200" numCol="1" spcCol="1270" anchor="t" anchorCtr="0">
          <a:noAutofit/>
        </a:bodyPr>
        <a:lstStyle/>
        <a:p>
          <a:pPr marL="0" lvl="0" indent="0" algn="l" defTabSz="1022350">
            <a:lnSpc>
              <a:spcPct val="90000"/>
            </a:lnSpc>
            <a:spcBef>
              <a:spcPct val="0"/>
            </a:spcBef>
            <a:spcAft>
              <a:spcPct val="35000"/>
            </a:spcAft>
            <a:buNone/>
          </a:pPr>
          <a:r>
            <a:rPr lang="en-US" sz="2300" b="0" i="0" kern="1200" baseline="0" dirty="0"/>
            <a:t>Identify the roles and responsibilities of each IEP team member, especially families and the student.</a:t>
          </a:r>
          <a:endParaRPr lang="en-US" sz="2300" kern="1200" dirty="0"/>
        </a:p>
      </dsp:txBody>
      <dsp:txXfrm>
        <a:off x="851" y="1733989"/>
        <a:ext cx="3449419" cy="2483581"/>
      </dsp:txXfrm>
    </dsp:sp>
    <dsp:sp modelId="{EC31B9A9-FE9A-544B-811E-3CD51A43B9C6}">
      <dsp:nvSpPr>
        <dsp:cNvPr id="0" name=""/>
        <dsp:cNvSpPr/>
      </dsp:nvSpPr>
      <dsp:spPr>
        <a:xfrm>
          <a:off x="851" y="78268"/>
          <a:ext cx="3449419" cy="165572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726" tIns="165100" rIns="340726"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1" y="78268"/>
        <a:ext cx="3449419" cy="1655721"/>
      </dsp:txXfrm>
    </dsp:sp>
    <dsp:sp modelId="{1E220080-B5D7-244F-9D51-93C18ACB8D26}">
      <dsp:nvSpPr>
        <dsp:cNvPr id="0" name=""/>
        <dsp:cNvSpPr/>
      </dsp:nvSpPr>
      <dsp:spPr>
        <a:xfrm>
          <a:off x="3726224" y="78268"/>
          <a:ext cx="3449419" cy="413930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726" tIns="0" rIns="340726" bIns="330200" numCol="1" spcCol="1270" anchor="t" anchorCtr="0">
          <a:noAutofit/>
        </a:bodyPr>
        <a:lstStyle/>
        <a:p>
          <a:pPr marL="0" lvl="0" indent="0" algn="l" defTabSz="1022350">
            <a:lnSpc>
              <a:spcPct val="90000"/>
            </a:lnSpc>
            <a:spcBef>
              <a:spcPct val="0"/>
            </a:spcBef>
            <a:spcAft>
              <a:spcPct val="35000"/>
            </a:spcAft>
            <a:buNone/>
          </a:pPr>
          <a:r>
            <a:rPr lang="en-US" sz="2300" b="0" i="0" kern="1200" baseline="0"/>
            <a:t>Understand how different perspectives and expertise contribute to effective IEP development and implementation.</a:t>
          </a:r>
          <a:endParaRPr lang="en-US" sz="2300" kern="1200"/>
        </a:p>
      </dsp:txBody>
      <dsp:txXfrm>
        <a:off x="3726224" y="1733989"/>
        <a:ext cx="3449419" cy="2483581"/>
      </dsp:txXfrm>
    </dsp:sp>
    <dsp:sp modelId="{9DBC89E2-A3BA-3E4B-83CB-DDF1BEC43FC3}">
      <dsp:nvSpPr>
        <dsp:cNvPr id="0" name=""/>
        <dsp:cNvSpPr/>
      </dsp:nvSpPr>
      <dsp:spPr>
        <a:xfrm>
          <a:off x="3726224" y="78268"/>
          <a:ext cx="3449419" cy="165572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726" tIns="165100" rIns="340726"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6224" y="78268"/>
        <a:ext cx="3449419" cy="1655721"/>
      </dsp:txXfrm>
    </dsp:sp>
    <dsp:sp modelId="{89C36FD1-252C-1043-84CA-7F43456EB056}">
      <dsp:nvSpPr>
        <dsp:cNvPr id="0" name=""/>
        <dsp:cNvSpPr/>
      </dsp:nvSpPr>
      <dsp:spPr>
        <a:xfrm>
          <a:off x="7451597" y="78268"/>
          <a:ext cx="3449419" cy="413930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726" tIns="0" rIns="340726" bIns="330200" numCol="1" spcCol="1270" anchor="t" anchorCtr="0">
          <a:noAutofit/>
        </a:bodyPr>
        <a:lstStyle/>
        <a:p>
          <a:pPr marL="0" lvl="0" indent="0" algn="l" defTabSz="1022350">
            <a:lnSpc>
              <a:spcPct val="90000"/>
            </a:lnSpc>
            <a:spcBef>
              <a:spcPct val="0"/>
            </a:spcBef>
            <a:spcAft>
              <a:spcPct val="35000"/>
            </a:spcAft>
            <a:buNone/>
          </a:pPr>
          <a:r>
            <a:rPr lang="en-US" sz="2300" b="0" i="0" kern="1200" baseline="0"/>
            <a:t>Practice clarifying and communicating your role while valuing the contributions of other team members.</a:t>
          </a:r>
          <a:endParaRPr lang="en-US" sz="2300" kern="1200"/>
        </a:p>
      </dsp:txBody>
      <dsp:txXfrm>
        <a:off x="7451597" y="1733989"/>
        <a:ext cx="3449419" cy="2483581"/>
      </dsp:txXfrm>
    </dsp:sp>
    <dsp:sp modelId="{EE755C85-290F-F94F-B414-D682429AA355}">
      <dsp:nvSpPr>
        <dsp:cNvPr id="0" name=""/>
        <dsp:cNvSpPr/>
      </dsp:nvSpPr>
      <dsp:spPr>
        <a:xfrm>
          <a:off x="7451597" y="78268"/>
          <a:ext cx="3449419" cy="165572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726" tIns="165100" rIns="340726"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51597" y="78268"/>
        <a:ext cx="3449419" cy="16557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648A-13B8-475E-B72F-6809CD056490}">
      <dsp:nvSpPr>
        <dsp:cNvPr id="0" name=""/>
        <dsp:cNvSpPr/>
      </dsp:nvSpPr>
      <dsp:spPr>
        <a:xfrm>
          <a:off x="-1924" y="7547"/>
          <a:ext cx="11008091" cy="7913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9CA1E-A989-4D3E-8811-035FB591C052}">
      <dsp:nvSpPr>
        <dsp:cNvPr id="0" name=""/>
        <dsp:cNvSpPr/>
      </dsp:nvSpPr>
      <dsp:spPr>
        <a:xfrm>
          <a:off x="237454" y="185597"/>
          <a:ext cx="436084" cy="4352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CC720-6302-467E-8B10-68D742613F91}">
      <dsp:nvSpPr>
        <dsp:cNvPr id="0" name=""/>
        <dsp:cNvSpPr/>
      </dsp:nvSpPr>
      <dsp:spPr>
        <a:xfrm>
          <a:off x="912916" y="7547"/>
          <a:ext cx="10050964" cy="8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1" tIns="91601" rIns="91601" bIns="91601"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t>Apply the Sunshine Model to strengthen family–professional partnerships throughout the IEP process.</a:t>
          </a:r>
          <a:endParaRPr lang="en-US" sz="2400" kern="1200" dirty="0"/>
        </a:p>
      </dsp:txBody>
      <dsp:txXfrm>
        <a:off x="912916" y="7547"/>
        <a:ext cx="10050964" cy="865520"/>
      </dsp:txXfrm>
    </dsp:sp>
    <dsp:sp modelId="{47FAE54A-53F1-954F-BE1B-BE45813BF410}">
      <dsp:nvSpPr>
        <dsp:cNvPr id="0" name=""/>
        <dsp:cNvSpPr/>
      </dsp:nvSpPr>
      <dsp:spPr>
        <a:xfrm>
          <a:off x="-1924" y="1011137"/>
          <a:ext cx="11008091" cy="7913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B1595-4324-C941-B723-DCDE6FCE9063}">
      <dsp:nvSpPr>
        <dsp:cNvPr id="0" name=""/>
        <dsp:cNvSpPr/>
      </dsp:nvSpPr>
      <dsp:spPr>
        <a:xfrm>
          <a:off x="237454" y="1267498"/>
          <a:ext cx="436084" cy="4352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CB6CD-F731-E349-A30D-BAD13A826B94}">
      <dsp:nvSpPr>
        <dsp:cNvPr id="0" name=""/>
        <dsp:cNvSpPr/>
      </dsp:nvSpPr>
      <dsp:spPr>
        <a:xfrm>
          <a:off x="860752" y="1004151"/>
          <a:ext cx="10050964" cy="8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1" tIns="91601" rIns="91601" bIns="91601" numCol="1" spcCol="1270" anchor="ctr" anchorCtr="0">
          <a:noAutofit/>
        </a:bodyPr>
        <a:lstStyle/>
        <a:p>
          <a:pPr marL="0" lvl="0" indent="0" algn="l" defTabSz="1066800">
            <a:lnSpc>
              <a:spcPct val="100000"/>
            </a:lnSpc>
            <a:spcBef>
              <a:spcPct val="0"/>
            </a:spcBef>
            <a:spcAft>
              <a:spcPct val="35000"/>
            </a:spcAft>
            <a:buNone/>
          </a:pPr>
          <a:r>
            <a:rPr lang="en-US" sz="2400" kern="1200" dirty="0"/>
            <a:t>Explore how trust shows up across cognitive, affective, and behavioral domains.</a:t>
          </a:r>
        </a:p>
      </dsp:txBody>
      <dsp:txXfrm>
        <a:off x="860752" y="1004151"/>
        <a:ext cx="10050964" cy="865520"/>
      </dsp:txXfrm>
    </dsp:sp>
    <dsp:sp modelId="{3230FF91-66A5-4AA8-9BC9-989E4F6A6492}">
      <dsp:nvSpPr>
        <dsp:cNvPr id="0" name=""/>
        <dsp:cNvSpPr/>
      </dsp:nvSpPr>
      <dsp:spPr>
        <a:xfrm>
          <a:off x="-1924" y="2174425"/>
          <a:ext cx="11008091" cy="7913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92592-A29B-49D8-9B09-6757F15CCF27}">
      <dsp:nvSpPr>
        <dsp:cNvPr id="0" name=""/>
        <dsp:cNvSpPr/>
      </dsp:nvSpPr>
      <dsp:spPr>
        <a:xfrm>
          <a:off x="237454" y="2352475"/>
          <a:ext cx="436084" cy="4352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BD6A4-0781-4C07-ADC5-558D9CFEA5A3}">
      <dsp:nvSpPr>
        <dsp:cNvPr id="0" name=""/>
        <dsp:cNvSpPr/>
      </dsp:nvSpPr>
      <dsp:spPr>
        <a:xfrm>
          <a:off x="866782" y="2171348"/>
          <a:ext cx="10143232" cy="87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1" tIns="91601" rIns="91601" bIns="91601"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t>Identify and describe common barriers to trust between the family and school.</a:t>
          </a:r>
          <a:endParaRPr lang="en-US" sz="2400" kern="1200" dirty="0"/>
        </a:p>
      </dsp:txBody>
      <dsp:txXfrm>
        <a:off x="866782" y="2171348"/>
        <a:ext cx="10143232" cy="871674"/>
      </dsp:txXfrm>
    </dsp:sp>
    <dsp:sp modelId="{3FD9E746-4710-4520-A832-9C665DDC3B8B}">
      <dsp:nvSpPr>
        <dsp:cNvPr id="0" name=""/>
        <dsp:cNvSpPr/>
      </dsp:nvSpPr>
      <dsp:spPr>
        <a:xfrm>
          <a:off x="-1924" y="3259402"/>
          <a:ext cx="11008091" cy="79133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F1CA9-801B-4C5B-B403-C7597AB10E1F}">
      <dsp:nvSpPr>
        <dsp:cNvPr id="0" name=""/>
        <dsp:cNvSpPr/>
      </dsp:nvSpPr>
      <dsp:spPr>
        <a:xfrm>
          <a:off x="237454" y="3437452"/>
          <a:ext cx="436084" cy="4352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23EBA-9ED9-4C47-AF31-3921D1314CE5}">
      <dsp:nvSpPr>
        <dsp:cNvPr id="0" name=""/>
        <dsp:cNvSpPr/>
      </dsp:nvSpPr>
      <dsp:spPr>
        <a:xfrm>
          <a:off x="912916" y="3259402"/>
          <a:ext cx="10050964" cy="8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1" tIns="91601" rIns="91601" bIns="91601"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t>Role-play conversations to build trust before, during, and after challenging moments</a:t>
          </a:r>
          <a:r>
            <a:rPr lang="en-US" sz="2200" b="0" i="0" kern="1200" baseline="0" dirty="0"/>
            <a:t>.</a:t>
          </a:r>
          <a:endParaRPr lang="en-US" sz="2200" kern="1200" dirty="0"/>
        </a:p>
      </dsp:txBody>
      <dsp:txXfrm>
        <a:off x="912916" y="3259402"/>
        <a:ext cx="10050964" cy="865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41EF-463E-5D41-AEFF-24DEC4ABC995}">
      <dsp:nvSpPr>
        <dsp:cNvPr id="0" name=""/>
        <dsp:cNvSpPr/>
      </dsp:nvSpPr>
      <dsp:spPr>
        <a:xfrm>
          <a:off x="3299213" y="2102199"/>
          <a:ext cx="661694" cy="91440"/>
        </a:xfrm>
        <a:custGeom>
          <a:avLst/>
          <a:gdLst/>
          <a:ahLst/>
          <a:cxnLst/>
          <a:rect l="0" t="0" r="0" b="0"/>
          <a:pathLst>
            <a:path>
              <a:moveTo>
                <a:pt x="0" y="45720"/>
              </a:moveTo>
              <a:lnTo>
                <a:pt x="66169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2753" y="2144455"/>
        <a:ext cx="34614" cy="6929"/>
      </dsp:txXfrm>
    </dsp:sp>
    <dsp:sp modelId="{86026061-2CA6-4F48-9569-EB59AA5C3171}">
      <dsp:nvSpPr>
        <dsp:cNvPr id="0" name=""/>
        <dsp:cNvSpPr/>
      </dsp:nvSpPr>
      <dsp:spPr>
        <a:xfrm>
          <a:off x="9303" y="827654"/>
          <a:ext cx="3291710" cy="26405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7491" tIns="154818" rIns="147491" bIns="154818"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It is important for educators to be able to explain the IDEA in plain language, clarifying the law's letter and intent.</a:t>
          </a:r>
          <a:endParaRPr lang="en-US" sz="2400" kern="1200" dirty="0"/>
        </a:p>
      </dsp:txBody>
      <dsp:txXfrm>
        <a:off x="9303" y="827654"/>
        <a:ext cx="3291710" cy="2640531"/>
      </dsp:txXfrm>
    </dsp:sp>
    <dsp:sp modelId="{CF9C5A2E-172B-2944-8B33-1839132A40FF}">
      <dsp:nvSpPr>
        <dsp:cNvPr id="0" name=""/>
        <dsp:cNvSpPr/>
      </dsp:nvSpPr>
      <dsp:spPr>
        <a:xfrm>
          <a:off x="7099127" y="2102199"/>
          <a:ext cx="661694" cy="91440"/>
        </a:xfrm>
        <a:custGeom>
          <a:avLst/>
          <a:gdLst/>
          <a:ahLst/>
          <a:cxnLst/>
          <a:rect l="0" t="0" r="0" b="0"/>
          <a:pathLst>
            <a:path>
              <a:moveTo>
                <a:pt x="0" y="45720"/>
              </a:moveTo>
              <a:lnTo>
                <a:pt x="66169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2667" y="2144455"/>
        <a:ext cx="34614" cy="6929"/>
      </dsp:txXfrm>
    </dsp:sp>
    <dsp:sp modelId="{F903D858-9871-3043-840F-365881F23B0E}">
      <dsp:nvSpPr>
        <dsp:cNvPr id="0" name=""/>
        <dsp:cNvSpPr/>
      </dsp:nvSpPr>
      <dsp:spPr>
        <a:xfrm>
          <a:off x="3993307" y="831446"/>
          <a:ext cx="3107619" cy="263294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7491" tIns="154818" rIns="147491" bIns="154818"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Describe procedural safeguards and compliance pitfalls.</a:t>
          </a:r>
          <a:endParaRPr lang="en-US" sz="2400" kern="1200" dirty="0"/>
        </a:p>
      </dsp:txBody>
      <dsp:txXfrm>
        <a:off x="3993307" y="831446"/>
        <a:ext cx="3107619" cy="2632946"/>
      </dsp:txXfrm>
    </dsp:sp>
    <dsp:sp modelId="{7C61733C-B6E6-B74F-8116-06549A745546}">
      <dsp:nvSpPr>
        <dsp:cNvPr id="0" name=""/>
        <dsp:cNvSpPr/>
      </dsp:nvSpPr>
      <dsp:spPr>
        <a:xfrm>
          <a:off x="7793222" y="819816"/>
          <a:ext cx="3099342" cy="265620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7491" tIns="154818" rIns="147491" bIns="154818"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Analyze  IEP scenarios for compliance vs. intent.</a:t>
          </a:r>
          <a:endParaRPr lang="en-US" sz="2400" kern="1200" dirty="0"/>
        </a:p>
      </dsp:txBody>
      <dsp:txXfrm>
        <a:off x="7793222" y="819816"/>
        <a:ext cx="3099342" cy="2656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F1F0B-3BC0-684E-B362-69B695A3A36B}">
      <dsp:nvSpPr>
        <dsp:cNvPr id="0" name=""/>
        <dsp:cNvSpPr/>
      </dsp:nvSpPr>
      <dsp:spPr>
        <a:xfrm>
          <a:off x="0" y="64179"/>
          <a:ext cx="5181600" cy="20697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dirty="0"/>
            <a:t>Individuals with Disabilities Education Act (IDEA): Principle of family participation </a:t>
          </a:r>
          <a:endParaRPr lang="en-US" sz="2900" kern="1200" dirty="0"/>
        </a:p>
      </dsp:txBody>
      <dsp:txXfrm>
        <a:off x="101036" y="165215"/>
        <a:ext cx="4979528" cy="1867658"/>
      </dsp:txXfrm>
    </dsp:sp>
    <dsp:sp modelId="{3E9F5C0C-1F91-DD43-B8B0-578BB746E3A5}">
      <dsp:nvSpPr>
        <dsp:cNvPr id="0" name=""/>
        <dsp:cNvSpPr/>
      </dsp:nvSpPr>
      <dsp:spPr>
        <a:xfrm>
          <a:off x="0" y="2217429"/>
          <a:ext cx="5181600" cy="20697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Every Student Succeeds Act (ESSA): Provisions for family engagement </a:t>
          </a:r>
          <a:endParaRPr lang="en-US" sz="2900" kern="1200"/>
        </a:p>
      </dsp:txBody>
      <dsp:txXfrm>
        <a:off x="101036" y="2318465"/>
        <a:ext cx="4979528" cy="1867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696E7-9CF1-EB4A-85BC-87101953259C}">
      <dsp:nvSpPr>
        <dsp:cNvPr id="0" name=""/>
        <dsp:cNvSpPr/>
      </dsp:nvSpPr>
      <dsp:spPr>
        <a:xfrm>
          <a:off x="851" y="78268"/>
          <a:ext cx="3449419" cy="41393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0726" tIns="0" rIns="340726" bIns="330200" numCol="1" spcCol="1270" anchor="t" anchorCtr="0">
          <a:noAutofit/>
        </a:bodyPr>
        <a:lstStyle/>
        <a:p>
          <a:pPr marL="0" lvl="0" indent="0" algn="l" defTabSz="1155700">
            <a:lnSpc>
              <a:spcPct val="90000"/>
            </a:lnSpc>
            <a:spcBef>
              <a:spcPct val="0"/>
            </a:spcBef>
            <a:spcAft>
              <a:spcPct val="35000"/>
            </a:spcAft>
            <a:buNone/>
          </a:pPr>
          <a:r>
            <a:rPr lang="en-US" sz="2600" b="0" i="0" kern="1200" baseline="0" dirty="0"/>
            <a:t>Master SMART goals using Condition + Behavior + Criteria.</a:t>
          </a:r>
          <a:endParaRPr lang="en-US" sz="2600" kern="1200" dirty="0"/>
        </a:p>
      </dsp:txBody>
      <dsp:txXfrm>
        <a:off x="851" y="1733989"/>
        <a:ext cx="3449419" cy="2483581"/>
      </dsp:txXfrm>
    </dsp:sp>
    <dsp:sp modelId="{89267AD7-167D-4249-AE36-DBF7F0F28F63}">
      <dsp:nvSpPr>
        <dsp:cNvPr id="0" name=""/>
        <dsp:cNvSpPr/>
      </dsp:nvSpPr>
      <dsp:spPr>
        <a:xfrm>
          <a:off x="851" y="78268"/>
          <a:ext cx="3449419" cy="1655721"/>
        </a:xfrm>
        <a:prstGeom prst="rect">
          <a:avLst/>
        </a:prstGeom>
        <a:noFill/>
        <a:ln w="1270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340726" tIns="165100" rIns="340726"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1" y="78268"/>
        <a:ext cx="3449419" cy="1655721"/>
      </dsp:txXfrm>
    </dsp:sp>
    <dsp:sp modelId="{EAB554FD-F8D9-4D45-8E92-F895486D0974}">
      <dsp:nvSpPr>
        <dsp:cNvPr id="0" name=""/>
        <dsp:cNvSpPr/>
      </dsp:nvSpPr>
      <dsp:spPr>
        <a:xfrm>
          <a:off x="3726224" y="78268"/>
          <a:ext cx="3449419" cy="41393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0726" tIns="0" rIns="340726" bIns="330200" numCol="1" spcCol="1270" anchor="t" anchorCtr="0">
          <a:noAutofit/>
        </a:bodyPr>
        <a:lstStyle/>
        <a:p>
          <a:pPr marL="0" lvl="0" indent="0" algn="l" defTabSz="1155700">
            <a:lnSpc>
              <a:spcPct val="90000"/>
            </a:lnSpc>
            <a:spcBef>
              <a:spcPct val="0"/>
            </a:spcBef>
            <a:spcAft>
              <a:spcPct val="35000"/>
            </a:spcAft>
            <a:buNone/>
          </a:pPr>
          <a:r>
            <a:rPr lang="en-US" sz="2600" b="0" i="0" kern="1200" baseline="0" dirty="0"/>
            <a:t>Learn how vague goals fuel mistrust and disputes.</a:t>
          </a:r>
          <a:endParaRPr lang="en-US" sz="2600" kern="1200" dirty="0"/>
        </a:p>
      </dsp:txBody>
      <dsp:txXfrm>
        <a:off x="3726224" y="1733989"/>
        <a:ext cx="3449419" cy="2483581"/>
      </dsp:txXfrm>
    </dsp:sp>
    <dsp:sp modelId="{D8580AD3-EAD0-CF42-B0EB-11FFA572ED25}">
      <dsp:nvSpPr>
        <dsp:cNvPr id="0" name=""/>
        <dsp:cNvSpPr/>
      </dsp:nvSpPr>
      <dsp:spPr>
        <a:xfrm>
          <a:off x="3726224" y="78268"/>
          <a:ext cx="3449419" cy="1655721"/>
        </a:xfrm>
        <a:prstGeom prst="rect">
          <a:avLst/>
        </a:prstGeom>
        <a:noFill/>
        <a:ln w="1270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340726" tIns="165100" rIns="340726"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6224" y="78268"/>
        <a:ext cx="3449419" cy="1655721"/>
      </dsp:txXfrm>
    </dsp:sp>
    <dsp:sp modelId="{35A309D4-56FF-4848-8B5F-DE798380CFF8}">
      <dsp:nvSpPr>
        <dsp:cNvPr id="0" name=""/>
        <dsp:cNvSpPr/>
      </dsp:nvSpPr>
      <dsp:spPr>
        <a:xfrm>
          <a:off x="7451597" y="78268"/>
          <a:ext cx="3449419" cy="413930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40726" tIns="0" rIns="340726" bIns="330200" numCol="1" spcCol="1270" anchor="t" anchorCtr="0">
          <a:noAutofit/>
        </a:bodyPr>
        <a:lstStyle/>
        <a:p>
          <a:pPr marL="0" lvl="0" indent="0" algn="l" defTabSz="1155700">
            <a:lnSpc>
              <a:spcPct val="90000"/>
            </a:lnSpc>
            <a:spcBef>
              <a:spcPct val="0"/>
            </a:spcBef>
            <a:spcAft>
              <a:spcPct val="35000"/>
            </a:spcAft>
            <a:buNone/>
          </a:pPr>
          <a:r>
            <a:rPr lang="en-US" sz="2600" b="0" i="0" kern="1200" baseline="0" dirty="0"/>
            <a:t>Practice rewriting vague goals into measurable ones.</a:t>
          </a:r>
          <a:endParaRPr lang="en-US" sz="2600" kern="1200" dirty="0"/>
        </a:p>
      </dsp:txBody>
      <dsp:txXfrm>
        <a:off x="7451597" y="1733989"/>
        <a:ext cx="3449419" cy="2483581"/>
      </dsp:txXfrm>
    </dsp:sp>
    <dsp:sp modelId="{6FED7816-A198-AD45-B44C-EB35FC8154DF}">
      <dsp:nvSpPr>
        <dsp:cNvPr id="0" name=""/>
        <dsp:cNvSpPr/>
      </dsp:nvSpPr>
      <dsp:spPr>
        <a:xfrm>
          <a:off x="7451597" y="78268"/>
          <a:ext cx="3449419" cy="1655721"/>
        </a:xfrm>
        <a:prstGeom prst="rect">
          <a:avLst/>
        </a:prstGeom>
        <a:noFill/>
        <a:ln w="1270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340726" tIns="165100" rIns="340726"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51597" y="78268"/>
        <a:ext cx="3449419" cy="16557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80D91-9478-0C76-BFB8-3D23D5A6B2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5881B9-F116-E134-5F82-49A30F2C27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934A7D-7B7F-488B-AA78-B5FAFBF5943D}" type="datetimeFigureOut">
              <a:rPr lang="en-US" smtClean="0"/>
              <a:t>10/6/25</a:t>
            </a:fld>
            <a:endParaRPr lang="en-US"/>
          </a:p>
        </p:txBody>
      </p:sp>
      <p:sp>
        <p:nvSpPr>
          <p:cNvPr id="4" name="Footer Placeholder 3">
            <a:extLst>
              <a:ext uri="{FF2B5EF4-FFF2-40B4-BE49-F238E27FC236}">
                <a16:creationId xmlns:a16="http://schemas.microsoft.com/office/drawing/2014/main" id="{F6ADB68A-42A8-EBBE-E057-230F22A76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BA59ED-6A43-5A9D-4A70-C3BB6A6517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90F9C3-2622-45B3-9A75-C0465CA3DBA0}" type="slidenum">
              <a:rPr lang="en-US" smtClean="0"/>
              <a:t>‹#›</a:t>
            </a:fld>
            <a:endParaRPr lang="en-US"/>
          </a:p>
        </p:txBody>
      </p:sp>
    </p:spTree>
    <p:extLst>
      <p:ext uri="{BB962C8B-B14F-4D97-AF65-F5344CB8AC3E}">
        <p14:creationId xmlns:p14="http://schemas.microsoft.com/office/powerpoint/2010/main" val="4110415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19A-5E76-4AE2-A453-BFA8D2DACBCC}" type="datetimeFigureOut">
              <a:rPr lang="en-US" smtClean="0"/>
              <a:t>10/6/25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4D15D-94BA-4ED1-A06E-3F83917AB7EC}" type="slidenum">
              <a:rPr lang="en-US" smtClean="0"/>
              <a:t>‹#›</a:t>
            </a:fld>
            <a:endParaRPr lang="en-US"/>
          </a:p>
        </p:txBody>
      </p:sp>
    </p:spTree>
    <p:extLst>
      <p:ext uri="{BB962C8B-B14F-4D97-AF65-F5344CB8AC3E}">
        <p14:creationId xmlns:p14="http://schemas.microsoft.com/office/powerpoint/2010/main" val="866264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11</a:t>
            </a:fld>
            <a:endParaRPr lang="en-US"/>
          </a:p>
        </p:txBody>
      </p:sp>
    </p:spTree>
    <p:extLst>
      <p:ext uri="{BB962C8B-B14F-4D97-AF65-F5344CB8AC3E}">
        <p14:creationId xmlns:p14="http://schemas.microsoft.com/office/powerpoint/2010/main" val="181474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14</a:t>
            </a:fld>
            <a:endParaRPr lang="en-US"/>
          </a:p>
        </p:txBody>
      </p:sp>
    </p:spTree>
    <p:extLst>
      <p:ext uri="{BB962C8B-B14F-4D97-AF65-F5344CB8AC3E}">
        <p14:creationId xmlns:p14="http://schemas.microsoft.com/office/powerpoint/2010/main" val="72586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16</a:t>
            </a:fld>
            <a:endParaRPr lang="en-US"/>
          </a:p>
        </p:txBody>
      </p:sp>
    </p:spTree>
    <p:extLst>
      <p:ext uri="{BB962C8B-B14F-4D97-AF65-F5344CB8AC3E}">
        <p14:creationId xmlns:p14="http://schemas.microsoft.com/office/powerpoint/2010/main" val="162064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54d13103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754d13103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32</a:t>
            </a:fld>
            <a:endParaRPr lang="en-US"/>
          </a:p>
        </p:txBody>
      </p:sp>
    </p:spTree>
    <p:extLst>
      <p:ext uri="{BB962C8B-B14F-4D97-AF65-F5344CB8AC3E}">
        <p14:creationId xmlns:p14="http://schemas.microsoft.com/office/powerpoint/2010/main" val="219279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33</a:t>
            </a:fld>
            <a:endParaRPr lang="en-US"/>
          </a:p>
        </p:txBody>
      </p:sp>
    </p:spTree>
    <p:extLst>
      <p:ext uri="{BB962C8B-B14F-4D97-AF65-F5344CB8AC3E}">
        <p14:creationId xmlns:p14="http://schemas.microsoft.com/office/powerpoint/2010/main" val="19860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72C4-E01C-194E-0925-828D6863F262}"/>
              </a:ext>
            </a:extLst>
          </p:cNvPr>
          <p:cNvSpPr>
            <a:spLocks noGrp="1"/>
          </p:cNvSpPr>
          <p:nvPr>
            <p:ph type="ctrTitle" hasCustomPrompt="1"/>
          </p:nvPr>
        </p:nvSpPr>
        <p:spPr>
          <a:xfrm>
            <a:off x="1322773" y="1263765"/>
            <a:ext cx="9345227" cy="2387600"/>
          </a:xfrm>
        </p:spPr>
        <p:txBody>
          <a:bodyPr anchor="ctr"/>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A5314416-E843-2B9D-92FE-D7B526339B67}"/>
              </a:ext>
            </a:extLst>
          </p:cNvPr>
          <p:cNvSpPr>
            <a:spLocks noGrp="1"/>
          </p:cNvSpPr>
          <p:nvPr>
            <p:ph type="subTitle" idx="1" hasCustomPrompt="1"/>
          </p:nvPr>
        </p:nvSpPr>
        <p:spPr>
          <a:xfrm>
            <a:off x="1322772" y="4214780"/>
            <a:ext cx="9345227"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Name(s) and Affiliation(s)</a:t>
            </a:r>
          </a:p>
        </p:txBody>
      </p:sp>
    </p:spTree>
    <p:extLst>
      <p:ext uri="{BB962C8B-B14F-4D97-AF65-F5344CB8AC3E}">
        <p14:creationId xmlns:p14="http://schemas.microsoft.com/office/powerpoint/2010/main" val="23675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7434-DB97-338A-8B1C-422B34A87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AFA22-E2F7-4447-E616-86BD337D1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5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6EA4E-22B7-83A4-C9CD-7FB28E533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E7182D-4535-8E8C-C72D-28EEC896E2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7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DAC7-7355-F618-4DB5-3D6E9ED06945}"/>
              </a:ext>
            </a:extLst>
          </p:cNvPr>
          <p:cNvSpPr>
            <a:spLocks noGrp="1"/>
          </p:cNvSpPr>
          <p:nvPr>
            <p:ph type="title"/>
          </p:nvPr>
        </p:nvSpPr>
        <p:spPr>
          <a:xfrm>
            <a:off x="2047874" y="194939"/>
            <a:ext cx="9132315" cy="1325563"/>
          </a:xfrm>
        </p:spPr>
        <p:txBody>
          <a:bodyPr>
            <a:normAutofit/>
          </a:bodyPr>
          <a:lstStyle>
            <a:lvl1pPr>
              <a:defRPr sz="4400" b="1"/>
            </a:lvl1pPr>
          </a:lstStyle>
          <a:p>
            <a:r>
              <a:rPr lang="en-US" dirty="0"/>
              <a:t>Click to edit Master title style</a:t>
            </a:r>
          </a:p>
        </p:txBody>
      </p:sp>
      <p:sp>
        <p:nvSpPr>
          <p:cNvPr id="3" name="Content Placeholder 2">
            <a:extLst>
              <a:ext uri="{FF2B5EF4-FFF2-40B4-BE49-F238E27FC236}">
                <a16:creationId xmlns:a16="http://schemas.microsoft.com/office/drawing/2014/main" id="{61BF76B1-16D0-D07C-5434-95C11BD1A342}"/>
              </a:ext>
            </a:extLst>
          </p:cNvPr>
          <p:cNvSpPr>
            <a:spLocks noGrp="1"/>
          </p:cNvSpPr>
          <p:nvPr>
            <p:ph idx="1"/>
          </p:nvPr>
        </p:nvSpPr>
        <p:spPr>
          <a:xfrm>
            <a:off x="399495" y="1681760"/>
            <a:ext cx="10901868" cy="4295840"/>
          </a:xfrm>
        </p:spPr>
        <p:txBody>
          <a:bodyPr/>
          <a:lstStyle>
            <a:lvl1pPr>
              <a:defRPr sz="3600" b="1"/>
            </a:lvl1pPr>
            <a:lvl2pPr>
              <a:defRPr sz="3200"/>
            </a:lvl2pPr>
            <a:lvl3pPr>
              <a:defRPr sz="2800"/>
            </a:lvl3pPr>
            <a:lvl4pPr>
              <a:defRPr sz="26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A0CA01D5-CC33-6AA1-FB2C-7A780DA57358}"/>
              </a:ext>
            </a:extLst>
          </p:cNvPr>
          <p:cNvSpPr/>
          <p:nvPr userDrawn="1"/>
        </p:nvSpPr>
        <p:spPr>
          <a:xfrm>
            <a:off x="11715749" y="0"/>
            <a:ext cx="476249" cy="6858000"/>
          </a:xfrm>
          <a:prstGeom prst="rect">
            <a:avLst/>
          </a:prstGeom>
          <a:solidFill>
            <a:srgbClr val="153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3ED5872-54D6-FFD0-5703-EDCBAA15C5D1}"/>
              </a:ext>
            </a:extLst>
          </p:cNvPr>
          <p:cNvSpPr txBox="1">
            <a:spLocks/>
          </p:cNvSpPr>
          <p:nvPr userDrawn="1"/>
        </p:nvSpPr>
        <p:spPr>
          <a:xfrm>
            <a:off x="11762885"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pPr algn="ctr"/>
              <a:t>‹#›</a:t>
            </a:fld>
            <a:endParaRPr lang="en-US" sz="1600" dirty="0"/>
          </a:p>
        </p:txBody>
      </p:sp>
    </p:spTree>
    <p:extLst>
      <p:ext uri="{BB962C8B-B14F-4D97-AF65-F5344CB8AC3E}">
        <p14:creationId xmlns:p14="http://schemas.microsoft.com/office/powerpoint/2010/main" val="27119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DB0-B6C4-BA95-C99E-A09255C82EA9}"/>
              </a:ext>
            </a:extLst>
          </p:cNvPr>
          <p:cNvSpPr>
            <a:spLocks noGrp="1"/>
          </p:cNvSpPr>
          <p:nvPr>
            <p:ph type="title"/>
          </p:nvPr>
        </p:nvSpPr>
        <p:spPr>
          <a:xfrm>
            <a:off x="838200" y="1389227"/>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90823F8E-A140-C9C6-A4AA-D7BDE7A5F83F}"/>
              </a:ext>
            </a:extLst>
          </p:cNvPr>
          <p:cNvSpPr>
            <a:spLocks noGrp="1"/>
          </p:cNvSpPr>
          <p:nvPr>
            <p:ph type="body" idx="1" hasCustomPrompt="1"/>
          </p:nvPr>
        </p:nvSpPr>
        <p:spPr>
          <a:xfrm>
            <a:off x="831850" y="4589463"/>
            <a:ext cx="10515600" cy="1500187"/>
          </a:xfrm>
        </p:spPr>
        <p:txBody>
          <a:bodyPr anchor="ct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Speaker Name(s) and Affiliation(s)</a:t>
            </a:r>
          </a:p>
        </p:txBody>
      </p:sp>
    </p:spTree>
    <p:extLst>
      <p:ext uri="{BB962C8B-B14F-4D97-AF65-F5344CB8AC3E}">
        <p14:creationId xmlns:p14="http://schemas.microsoft.com/office/powerpoint/2010/main" val="109831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C29-D941-ED2A-1B4F-61694BFFB63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4CDC92C-79F3-112E-3B08-10915DB22698}"/>
              </a:ext>
            </a:extLst>
          </p:cNvPr>
          <p:cNvSpPr>
            <a:spLocks noGrp="1"/>
          </p:cNvSpPr>
          <p:nvPr>
            <p:ph sz="half" idx="1"/>
          </p:nvPr>
        </p:nvSpPr>
        <p:spPr>
          <a:xfrm>
            <a:off x="838200" y="1825625"/>
            <a:ext cx="5181600"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521FDF4-665D-A937-F5DA-30CEEF2902D2}"/>
              </a:ext>
            </a:extLst>
          </p:cNvPr>
          <p:cNvSpPr>
            <a:spLocks noGrp="1"/>
          </p:cNvSpPr>
          <p:nvPr>
            <p:ph sz="half" idx="2"/>
          </p:nvPr>
        </p:nvSpPr>
        <p:spPr>
          <a:xfrm>
            <a:off x="6172200" y="1825625"/>
            <a:ext cx="5181600"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0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7D-A164-FC0E-993D-2F30F00DBDFD}"/>
              </a:ext>
            </a:extLst>
          </p:cNvPr>
          <p:cNvSpPr>
            <a:spLocks noGrp="1"/>
          </p:cNvSpPr>
          <p:nvPr>
            <p:ph type="title"/>
          </p:nvPr>
        </p:nvSpPr>
        <p:spPr>
          <a:xfrm>
            <a:off x="2024742" y="365125"/>
            <a:ext cx="816428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59E76-67A4-C053-3F1B-5DD51DE7A0CC}"/>
              </a:ext>
            </a:extLst>
          </p:cNvPr>
          <p:cNvSpPr>
            <a:spLocks noGrp="1"/>
          </p:cNvSpPr>
          <p:nvPr>
            <p:ph type="body" idx="1"/>
          </p:nvPr>
        </p:nvSpPr>
        <p:spPr>
          <a:xfrm>
            <a:off x="839788" y="1681163"/>
            <a:ext cx="5157787" cy="823912"/>
          </a:xfrm>
        </p:spPr>
        <p:txBody>
          <a:bodyPr anchor="ctr">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430C8F-D55C-F169-8143-494BE094023A}"/>
              </a:ext>
            </a:extLst>
          </p:cNvPr>
          <p:cNvSpPr>
            <a:spLocks noGrp="1"/>
          </p:cNvSpPr>
          <p:nvPr>
            <p:ph sz="half" idx="2"/>
          </p:nvPr>
        </p:nvSpPr>
        <p:spPr>
          <a:xfrm>
            <a:off x="839788" y="2505075"/>
            <a:ext cx="5157787" cy="3684588"/>
          </a:xfrm>
        </p:spPr>
        <p:txBody>
          <a:bodyPr/>
          <a:lstStyle>
            <a:lvl1pPr>
              <a:defRPr sz="3200" b="0"/>
            </a:lvl1pPr>
            <a:lvl2pPr>
              <a:defRPr sz="3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8F15A94-46A0-2EA2-ED8A-608E6C1ABA17}"/>
              </a:ext>
            </a:extLst>
          </p:cNvPr>
          <p:cNvSpPr>
            <a:spLocks noGrp="1"/>
          </p:cNvSpPr>
          <p:nvPr>
            <p:ph type="body" sz="quarter" idx="3"/>
          </p:nvPr>
        </p:nvSpPr>
        <p:spPr>
          <a:xfrm>
            <a:off x="6172200" y="1681163"/>
            <a:ext cx="5183188" cy="823912"/>
          </a:xfrm>
        </p:spPr>
        <p:txBody>
          <a:bodyPr anchor="ctr">
            <a:noAutofit/>
          </a:bodyPr>
          <a:lstStyle>
            <a:lvl1pPr marL="0" indent="0">
              <a:buNone/>
              <a:defRPr lang="en-US" sz="3200" b="1"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3F512458-DD83-FAC5-82E6-E38EFEFF7A5D}"/>
              </a:ext>
            </a:extLst>
          </p:cNvPr>
          <p:cNvSpPr>
            <a:spLocks noGrp="1"/>
          </p:cNvSpPr>
          <p:nvPr>
            <p:ph sz="quarter" idx="4"/>
          </p:nvPr>
        </p:nvSpPr>
        <p:spPr>
          <a:xfrm>
            <a:off x="6172200" y="2505075"/>
            <a:ext cx="5183188" cy="3684588"/>
          </a:xfrm>
        </p:spPr>
        <p:txBody>
          <a:bodyPr/>
          <a:lstStyle>
            <a:lvl1pPr>
              <a:defRPr sz="3200" b="0"/>
            </a:lvl1pPr>
            <a:lvl2pPr>
              <a:defRPr sz="3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18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283-A887-EE27-F2EC-918C88FDC2BE}"/>
              </a:ext>
            </a:extLst>
          </p:cNvPr>
          <p:cNvSpPr>
            <a:spLocks noGrp="1"/>
          </p:cNvSpPr>
          <p:nvPr>
            <p:ph type="title"/>
          </p:nvPr>
        </p:nvSpPr>
        <p:spPr>
          <a:xfrm>
            <a:off x="2002971" y="184032"/>
            <a:ext cx="9159444" cy="1325563"/>
          </a:xfrm>
        </p:spPr>
        <p:txBody>
          <a:bodyPr/>
          <a:lstStyle/>
          <a:p>
            <a:r>
              <a:rPr lang="en-US"/>
              <a:t>Click to edit Master title style</a:t>
            </a:r>
          </a:p>
        </p:txBody>
      </p:sp>
    </p:spTree>
    <p:extLst>
      <p:ext uri="{BB962C8B-B14F-4D97-AF65-F5344CB8AC3E}">
        <p14:creationId xmlns:p14="http://schemas.microsoft.com/office/powerpoint/2010/main" val="71461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C87-7FB0-8164-2E22-A2BFE6FF3989}"/>
              </a:ext>
            </a:extLst>
          </p:cNvPr>
          <p:cNvSpPr>
            <a:spLocks noGrp="1"/>
          </p:cNvSpPr>
          <p:nvPr>
            <p:ph type="title"/>
          </p:nvPr>
        </p:nvSpPr>
        <p:spPr>
          <a:xfrm>
            <a:off x="1316939" y="821419"/>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ED01B1F-2DB9-7EA3-5630-ECC3FA9EC552}"/>
              </a:ext>
            </a:extLst>
          </p:cNvPr>
          <p:cNvSpPr>
            <a:spLocks noGrp="1"/>
          </p:cNvSpPr>
          <p:nvPr>
            <p:ph idx="1"/>
          </p:nvPr>
        </p:nvSpPr>
        <p:spPr>
          <a:xfrm>
            <a:off x="5249176" y="811496"/>
            <a:ext cx="6172200" cy="539993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9AF8A53-A0BB-99B1-7248-957C166632FE}"/>
              </a:ext>
            </a:extLst>
          </p:cNvPr>
          <p:cNvSpPr>
            <a:spLocks noGrp="1"/>
          </p:cNvSpPr>
          <p:nvPr>
            <p:ph type="body" sz="half" idx="2"/>
          </p:nvPr>
        </p:nvSpPr>
        <p:spPr>
          <a:xfrm>
            <a:off x="1290739" y="2470151"/>
            <a:ext cx="3932237" cy="374128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60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807A-2234-9935-94FD-28C493E57DD2}"/>
              </a:ext>
            </a:extLst>
          </p:cNvPr>
          <p:cNvSpPr>
            <a:spLocks noGrp="1"/>
          </p:cNvSpPr>
          <p:nvPr>
            <p:ph type="title"/>
          </p:nvPr>
        </p:nvSpPr>
        <p:spPr>
          <a:xfrm>
            <a:off x="1366982" y="824138"/>
            <a:ext cx="3405043" cy="1396548"/>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3648A-A9C3-7ADC-34DD-81AFD3F59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0EEF8-F7D8-01A8-171C-C365304A946A}"/>
              </a:ext>
            </a:extLst>
          </p:cNvPr>
          <p:cNvSpPr>
            <a:spLocks noGrp="1"/>
          </p:cNvSpPr>
          <p:nvPr>
            <p:ph type="body" sz="half" idx="2"/>
          </p:nvPr>
        </p:nvSpPr>
        <p:spPr>
          <a:xfrm>
            <a:off x="1366982" y="2222274"/>
            <a:ext cx="3405043"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2748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76AE6-808B-F490-4718-376FFD2D4F9F}"/>
              </a:ext>
            </a:extLst>
          </p:cNvPr>
          <p:cNvSpPr>
            <a:spLocks noGrp="1"/>
          </p:cNvSpPr>
          <p:nvPr>
            <p:ph type="title"/>
          </p:nvPr>
        </p:nvSpPr>
        <p:spPr>
          <a:xfrm>
            <a:off x="2033730" y="164373"/>
            <a:ext cx="923564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32F4E3-F7C5-5A5E-205B-BF6086DCC355}"/>
              </a:ext>
            </a:extLst>
          </p:cNvPr>
          <p:cNvSpPr>
            <a:spLocks noGrp="1"/>
          </p:cNvSpPr>
          <p:nvPr>
            <p:ph type="body" idx="1"/>
          </p:nvPr>
        </p:nvSpPr>
        <p:spPr>
          <a:xfrm>
            <a:off x="479394" y="1696430"/>
            <a:ext cx="10789981" cy="4359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gonal Stripe 6">
            <a:extLst>
              <a:ext uri="{FF2B5EF4-FFF2-40B4-BE49-F238E27FC236}">
                <a16:creationId xmlns:a16="http://schemas.microsoft.com/office/drawing/2014/main" id="{7FD6C132-012A-4C80-81DA-9DE379089711}"/>
              </a:ext>
            </a:extLst>
          </p:cNvPr>
          <p:cNvSpPr/>
          <p:nvPr userDrawn="1"/>
        </p:nvSpPr>
        <p:spPr>
          <a:xfrm>
            <a:off x="-21411" y="-1"/>
            <a:ext cx="1180908" cy="1325563"/>
          </a:xfrm>
          <a:prstGeom prst="diagStripe">
            <a:avLst>
              <a:gd name="adj" fmla="val 54341"/>
            </a:avLst>
          </a:prstGeom>
          <a:solidFill>
            <a:srgbClr val="4B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CADRE Symposium Logo. Mapping the Future; Rediscovering our Purpose Together. Portland Oregon. October 21-23, 2025.">
            <a:extLst>
              <a:ext uri="{FF2B5EF4-FFF2-40B4-BE49-F238E27FC236}">
                <a16:creationId xmlns:a16="http://schemas.microsoft.com/office/drawing/2014/main" id="{4620BC93-CF2C-DB9D-F416-CA51BCFE411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768" y="-2"/>
            <a:ext cx="210811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76B1DACA-4ADE-9F0C-ED95-2143BA78C316}"/>
              </a:ext>
            </a:extLst>
          </p:cNvPr>
          <p:cNvSpPr txBox="1">
            <a:spLocks/>
          </p:cNvSpPr>
          <p:nvPr userDrawn="1"/>
        </p:nvSpPr>
        <p:spPr>
          <a:xfrm>
            <a:off x="9448800" y="6560344"/>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A88592-7BAA-4A46-BB52-D6D1CE2AF784}" type="slidenum">
              <a:rPr lang="en-US" smtClean="0"/>
              <a:pPr/>
              <a:t>‹#›</a:t>
            </a:fld>
            <a:endParaRPr lang="en-US"/>
          </a:p>
        </p:txBody>
      </p:sp>
      <p:sp>
        <p:nvSpPr>
          <p:cNvPr id="11" name="Rectangle 10">
            <a:extLst>
              <a:ext uri="{FF2B5EF4-FFF2-40B4-BE49-F238E27FC236}">
                <a16:creationId xmlns:a16="http://schemas.microsoft.com/office/drawing/2014/main" id="{1D0EED0A-E338-9AB2-880D-6976E39334C4}"/>
              </a:ext>
            </a:extLst>
          </p:cNvPr>
          <p:cNvSpPr/>
          <p:nvPr userDrawn="1"/>
        </p:nvSpPr>
        <p:spPr>
          <a:xfrm>
            <a:off x="11715749" y="0"/>
            <a:ext cx="476249" cy="6858000"/>
          </a:xfrm>
          <a:prstGeom prst="rect">
            <a:avLst/>
          </a:prstGeom>
          <a:solidFill>
            <a:srgbClr val="153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A12E8745-24F8-9E5E-2371-8A8E1BB892CD}"/>
              </a:ext>
            </a:extLst>
          </p:cNvPr>
          <p:cNvSpPr txBox="1">
            <a:spLocks/>
          </p:cNvSpPr>
          <p:nvPr userDrawn="1"/>
        </p:nvSpPr>
        <p:spPr>
          <a:xfrm>
            <a:off x="11762885"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pPr algn="ctr"/>
              <a:t>‹#›</a:t>
            </a:fld>
            <a:endParaRPr lang="en-US" sz="1600" dirty="0"/>
          </a:p>
        </p:txBody>
      </p:sp>
      <p:sp>
        <p:nvSpPr>
          <p:cNvPr id="15" name="Diagonal Stripe 14">
            <a:extLst>
              <a:ext uri="{FF2B5EF4-FFF2-40B4-BE49-F238E27FC236}">
                <a16:creationId xmlns:a16="http://schemas.microsoft.com/office/drawing/2014/main" id="{27202A77-DF8A-A9A8-7F83-ADB777D18D75}"/>
              </a:ext>
            </a:extLst>
          </p:cNvPr>
          <p:cNvSpPr/>
          <p:nvPr userDrawn="1"/>
        </p:nvSpPr>
        <p:spPr>
          <a:xfrm rot="16200000">
            <a:off x="79587" y="5649748"/>
            <a:ext cx="1155278" cy="1325562"/>
          </a:xfrm>
          <a:prstGeom prst="diagStripe">
            <a:avLst>
              <a:gd name="adj" fmla="val 51496"/>
            </a:avLst>
          </a:prstGeom>
          <a:solidFill>
            <a:srgbClr val="4B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Picture 9" descr="CADRE Logo">
            <a:extLst>
              <a:ext uri="{FF2B5EF4-FFF2-40B4-BE49-F238E27FC236}">
                <a16:creationId xmlns:a16="http://schemas.microsoft.com/office/drawing/2014/main" id="{F4E29ACE-21FD-F823-5305-779C7D5FF76F}"/>
              </a:ext>
            </a:extLst>
          </p:cNvPr>
          <p:cNvPicPr>
            <a:picLocks noChangeAspect="1"/>
          </p:cNvPicPr>
          <p:nvPr userDrawn="1"/>
        </p:nvPicPr>
        <p:blipFill>
          <a:blip r:embed="rId14">
            <a:extLst>
              <a:ext uri="{28A0092B-C50C-407E-A947-70E740481C1C}">
                <a14:useLocalDpi xmlns:a14="http://schemas.microsoft.com/office/drawing/2010/main" val="0"/>
              </a:ext>
            </a:extLst>
          </a:blip>
          <a:srcRect l="21336" t="30027" r="18766" b="28571"/>
          <a:stretch/>
        </p:blipFill>
        <p:spPr>
          <a:xfrm>
            <a:off x="154063" y="6233009"/>
            <a:ext cx="1732451" cy="477637"/>
          </a:xfrm>
          <a:prstGeom prst="rect">
            <a:avLst/>
          </a:prstGeom>
          <a:ln>
            <a:solidFill>
              <a:schemeClr val="tx1">
                <a:lumMod val="50000"/>
                <a:lumOff val="50000"/>
              </a:schemeClr>
            </a:solidFill>
          </a:ln>
        </p:spPr>
      </p:pic>
    </p:spTree>
    <p:extLst>
      <p:ext uri="{BB962C8B-B14F-4D97-AF65-F5344CB8AC3E}">
        <p14:creationId xmlns:p14="http://schemas.microsoft.com/office/powerpoint/2010/main" val="253599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806" y="304800"/>
            <a:ext cx="8861474" cy="1645920"/>
          </a:xfrm>
        </p:spPr>
        <p:txBody>
          <a:bodyPr>
            <a:normAutofit/>
          </a:bodyPr>
          <a:lstStyle/>
          <a:p>
            <a:r>
              <a:rPr lang="en-US" sz="3600" dirty="0">
                <a:cs typeface="Arial" panose="020B0604020202020204" pitchFamily="34" charset="0"/>
              </a:rPr>
              <a:t>Teaching the IEP Process: </a:t>
            </a:r>
            <a:br>
              <a:rPr lang="en-US" sz="3600" dirty="0">
                <a:cs typeface="Arial" panose="020B0604020202020204" pitchFamily="34" charset="0"/>
              </a:rPr>
            </a:br>
            <a:r>
              <a:rPr lang="en-US" sz="3600" dirty="0">
                <a:cs typeface="Arial" panose="020B0604020202020204" pitchFamily="34" charset="0"/>
              </a:rPr>
              <a:t>Bridging Legal Knowledge and Practice for Conflict Prevention (and Resolution)</a:t>
            </a:r>
            <a:endParaRPr sz="3600" dirty="0">
              <a:cs typeface="Arial" panose="020B0604020202020204" pitchFamily="34" charset="0"/>
            </a:endParaRPr>
          </a:p>
        </p:txBody>
      </p:sp>
      <p:sp>
        <p:nvSpPr>
          <p:cNvPr id="3" name="Subtitle 2"/>
          <p:cNvSpPr>
            <a:spLocks noGrp="1"/>
          </p:cNvSpPr>
          <p:nvPr>
            <p:ph type="subTitle" idx="1"/>
          </p:nvPr>
        </p:nvSpPr>
        <p:spPr>
          <a:xfrm>
            <a:off x="304800" y="1697501"/>
            <a:ext cx="10507394" cy="4520419"/>
          </a:xfrm>
        </p:spPr>
        <p:txBody>
          <a:bodyPr>
            <a:noAutofit/>
          </a:bodyPr>
          <a:lstStyle/>
          <a:p>
            <a:endParaRPr lang="en-US" dirty="0"/>
          </a:p>
          <a:p>
            <a:endParaRPr lang="en-US" dirty="0"/>
          </a:p>
          <a:p>
            <a:endParaRPr lang="en-US" dirty="0"/>
          </a:p>
          <a:p>
            <a:endParaRPr lang="en-US" dirty="0"/>
          </a:p>
          <a:p>
            <a:endParaRPr lang="en-US" dirty="0"/>
          </a:p>
          <a:p>
            <a:endParaRPr dirty="0"/>
          </a:p>
          <a:p>
            <a:pPr>
              <a:lnSpc>
                <a:spcPct val="120000"/>
              </a:lnSpc>
            </a:pPr>
            <a:endParaRPr lang="en-US" dirty="0"/>
          </a:p>
          <a:p>
            <a:pPr>
              <a:lnSpc>
                <a:spcPct val="120000"/>
              </a:lnSpc>
            </a:pPr>
            <a:endParaRPr lang="en-US" b="0" dirty="0"/>
          </a:p>
          <a:p>
            <a:pPr>
              <a:lnSpc>
                <a:spcPct val="120000"/>
              </a:lnSpc>
            </a:pPr>
            <a:endParaRPr lang="en-US" b="0" dirty="0"/>
          </a:p>
          <a:p>
            <a:pPr>
              <a:lnSpc>
                <a:spcPct val="120000"/>
              </a:lnSpc>
            </a:pPr>
            <a:r>
              <a:rPr b="0" dirty="0"/>
              <a:t>Tracy Gershwin, PhD</a:t>
            </a:r>
            <a:r>
              <a:rPr lang="en-US" b="0" dirty="0"/>
              <a:t>, BCBA-D</a:t>
            </a:r>
            <a:r>
              <a:rPr b="0" dirty="0"/>
              <a:t> &amp; Tena Green</a:t>
            </a:r>
            <a:r>
              <a:rPr lang="en-US" b="0" dirty="0"/>
              <a:t>, IEP Facilitator &amp; Family Advocate</a:t>
            </a:r>
            <a:br>
              <a:rPr lang="en-US" b="0" dirty="0"/>
            </a:br>
            <a:r>
              <a:rPr lang="en-US" b="0" dirty="0"/>
              <a:t>CADRE|  </a:t>
            </a:r>
            <a:r>
              <a:rPr b="0" dirty="0"/>
              <a:t>October 21, 2025 | </a:t>
            </a:r>
            <a:r>
              <a:rPr lang="en-US" b="0" dirty="0"/>
              <a:t>9:30am–12:10 pm</a:t>
            </a:r>
            <a:r>
              <a:rPr b="0" dirty="0"/>
              <a:t> PDT</a:t>
            </a:r>
            <a:br>
              <a:rPr lang="en-US" dirty="0"/>
            </a:br>
            <a:endParaRPr dirty="0"/>
          </a:p>
        </p:txBody>
      </p:sp>
      <p:pic>
        <p:nvPicPr>
          <p:cNvPr id="5122" name="Picture 2">
            <a:extLst>
              <a:ext uri="{FF2B5EF4-FFF2-40B4-BE49-F238E27FC236}">
                <a16:creationId xmlns:a16="http://schemas.microsoft.com/office/drawing/2014/main" id="{3016A90C-9EAF-5A77-ECEF-DB974C7307F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596" y="2164962"/>
            <a:ext cx="3119802" cy="3119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A86A-55E3-4296-F651-9558768DCB55}"/>
              </a:ext>
            </a:extLst>
          </p:cNvPr>
          <p:cNvSpPr>
            <a:spLocks noGrp="1"/>
          </p:cNvSpPr>
          <p:nvPr>
            <p:ph type="title"/>
          </p:nvPr>
        </p:nvSpPr>
        <p:spPr>
          <a:xfrm>
            <a:off x="1716570" y="234695"/>
            <a:ext cx="9132315" cy="1325563"/>
          </a:xfrm>
        </p:spPr>
        <p:txBody>
          <a:bodyPr/>
          <a:lstStyle/>
          <a:p>
            <a:pPr algn="ctr"/>
            <a:r>
              <a:rPr lang="en-US" dirty="0"/>
              <a:t>Family-School Conflict Outcomes</a:t>
            </a:r>
          </a:p>
        </p:txBody>
      </p:sp>
      <p:pic>
        <p:nvPicPr>
          <p:cNvPr id="5" name="Content Placeholder 4" descr="A two-column table compares adaptive and maladaptive outcomes of conflict. Adaptive outcomes include shared understanding, improved services, and collaborative capacity. Maladaptive outcomes include complaints/due process hearings, relationship strain, and widening inequities.">
            <a:extLst>
              <a:ext uri="{FF2B5EF4-FFF2-40B4-BE49-F238E27FC236}">
                <a16:creationId xmlns:a16="http://schemas.microsoft.com/office/drawing/2014/main" id="{670FCC7B-79FD-E131-4FE5-74C0E1251C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77" y="1301017"/>
            <a:ext cx="11167195" cy="4847992"/>
          </a:xfrm>
        </p:spPr>
      </p:pic>
    </p:spTree>
    <p:extLst>
      <p:ext uri="{BB962C8B-B14F-4D97-AF65-F5344CB8AC3E}">
        <p14:creationId xmlns:p14="http://schemas.microsoft.com/office/powerpoint/2010/main" val="182879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6EEE-26F5-77AB-FDE8-7878189DDAD6}"/>
              </a:ext>
            </a:extLst>
          </p:cNvPr>
          <p:cNvSpPr>
            <a:spLocks noGrp="1"/>
          </p:cNvSpPr>
          <p:nvPr>
            <p:ph type="title"/>
          </p:nvPr>
        </p:nvSpPr>
        <p:spPr>
          <a:xfrm>
            <a:off x="-782541" y="911750"/>
            <a:ext cx="13167957" cy="1281806"/>
          </a:xfrm>
        </p:spPr>
        <p:txBody>
          <a:bodyPr anchor="ctr">
            <a:normAutofit fontScale="90000"/>
          </a:bodyPr>
          <a:lstStyle/>
          <a:p>
            <a:pPr algn="ctr"/>
            <a:r>
              <a:rPr lang="en-US" sz="4000" dirty="0"/>
              <a:t>Educators Need a Game Plan: </a:t>
            </a:r>
            <a:br>
              <a:rPr lang="en-US" sz="4000" dirty="0"/>
            </a:br>
            <a:r>
              <a:rPr lang="en-US" sz="4000" dirty="0"/>
              <a:t>Offense and Defense </a:t>
            </a:r>
            <a:r>
              <a:rPr lang="en-US" sz="4000" dirty="0">
                <a:solidFill>
                  <a:schemeClr val="accent2"/>
                </a:solidFill>
              </a:rPr>
              <a:t>Team</a:t>
            </a:r>
            <a:r>
              <a:rPr lang="en-US" sz="4000" dirty="0"/>
              <a:t> Skills Based on Research</a:t>
            </a:r>
            <a:br>
              <a:rPr lang="en-US" sz="2800" dirty="0"/>
            </a:br>
            <a:r>
              <a:rPr lang="en-US" sz="2800" i="1" dirty="0">
                <a:solidFill>
                  <a:srgbClr val="C00000"/>
                </a:solidFill>
                <a:latin typeface="+mn-lt"/>
              </a:rPr>
              <a:t>Proactive and reactive strategies are both essential to the IEP process success</a:t>
            </a:r>
            <a:br>
              <a:rPr lang="en-US" sz="2800" i="1" dirty="0">
                <a:latin typeface="+mn-lt"/>
              </a:rPr>
            </a:br>
            <a:endParaRPr lang="en-US" sz="2800" i="1" dirty="0">
              <a:latin typeface="+mn-lt"/>
            </a:endParaRPr>
          </a:p>
        </p:txBody>
      </p:sp>
      <p:graphicFrame>
        <p:nvGraphicFramePr>
          <p:cNvPr id="11" name="Rectangle 2">
            <a:extLst>
              <a:ext uri="{FF2B5EF4-FFF2-40B4-BE49-F238E27FC236}">
                <a16:creationId xmlns:a16="http://schemas.microsoft.com/office/drawing/2014/main" id="{BEDA931F-A5E9-F93F-8B68-F8F2555D9115}"/>
              </a:ext>
            </a:extLst>
          </p:cNvPr>
          <p:cNvGraphicFramePr>
            <a:graphicFrameLocks noGrp="1"/>
          </p:cNvGraphicFramePr>
          <p:nvPr>
            <p:ph sz="half" idx="1"/>
            <p:extLst>
              <p:ext uri="{D42A27DB-BD31-4B8C-83A1-F6EECF244321}">
                <p14:modId xmlns:p14="http://schemas.microsoft.com/office/powerpoint/2010/main" val="1962729568"/>
              </p:ext>
            </p:extLst>
          </p:nvPr>
        </p:nvGraphicFramePr>
        <p:xfrm>
          <a:off x="1295986" y="2010676"/>
          <a:ext cx="9600028" cy="451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72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0738-CABC-E317-BF6C-DF65C2BEC1C8}"/>
              </a:ext>
            </a:extLst>
          </p:cNvPr>
          <p:cNvSpPr>
            <a:spLocks noGrp="1"/>
          </p:cNvSpPr>
          <p:nvPr>
            <p:ph type="title"/>
          </p:nvPr>
        </p:nvSpPr>
        <p:spPr>
          <a:xfrm>
            <a:off x="1090448" y="-234621"/>
            <a:ext cx="10515600" cy="2852737"/>
          </a:xfrm>
        </p:spPr>
        <p:txBody>
          <a:bodyPr/>
          <a:lstStyle/>
          <a:p>
            <a:r>
              <a:rPr lang="en-US" dirty="0"/>
              <a:t>To Be Clear….</a:t>
            </a:r>
            <a:br>
              <a:rPr lang="en-US" dirty="0"/>
            </a:br>
            <a:r>
              <a:rPr lang="en-US" dirty="0"/>
              <a:t>We are ALL on the same team</a:t>
            </a:r>
          </a:p>
        </p:txBody>
      </p:sp>
      <p:pic>
        <p:nvPicPr>
          <p:cNvPr id="1028" name="Picture 4" descr="Arms in suits and business attire are gathered in a circle, with arms overlapping each other on top of each other (in unison).">
            <a:extLst>
              <a:ext uri="{FF2B5EF4-FFF2-40B4-BE49-F238E27FC236}">
                <a16:creationId xmlns:a16="http://schemas.microsoft.com/office/drawing/2014/main" id="{D371A25E-2BA7-B482-5106-D9C37EE8FF93}"/>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652" y="2221185"/>
            <a:ext cx="6147238" cy="433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9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B1A3-965D-2E60-C1C8-C79EC16B830A}"/>
              </a:ext>
            </a:extLst>
          </p:cNvPr>
          <p:cNvSpPr>
            <a:spLocks noGrp="1"/>
          </p:cNvSpPr>
          <p:nvPr>
            <p:ph type="title"/>
          </p:nvPr>
        </p:nvSpPr>
        <p:spPr>
          <a:xfrm>
            <a:off x="1621766" y="189780"/>
            <a:ext cx="10041147" cy="1966823"/>
          </a:xfrm>
        </p:spPr>
        <p:txBody>
          <a:bodyPr anchor="ctr">
            <a:normAutofit fontScale="90000"/>
          </a:bodyPr>
          <a:lstStyle/>
          <a:p>
            <a:r>
              <a:rPr lang="en-US" sz="3400" dirty="0"/>
              <a:t>     </a:t>
            </a:r>
            <a:r>
              <a:rPr lang="en-US" sz="4000" dirty="0"/>
              <a:t>IEP Playbook:  The Science Behind the Plays</a:t>
            </a:r>
            <a:br>
              <a:rPr lang="en-US" sz="3400" dirty="0"/>
            </a:br>
            <a:r>
              <a:rPr lang="en-US" sz="3400" dirty="0"/>
              <a:t>      </a:t>
            </a:r>
            <a:br>
              <a:rPr lang="en-US" sz="3400" dirty="0"/>
            </a:br>
            <a:r>
              <a:rPr lang="en-US" sz="3400" dirty="0"/>
              <a:t>        </a:t>
            </a:r>
            <a:r>
              <a:rPr lang="en-US" sz="3100" i="1" dirty="0">
                <a:solidFill>
                  <a:schemeClr val="accent2"/>
                </a:solidFill>
              </a:rPr>
              <a:t>Grounded in research, policy, and evidence-based practices</a:t>
            </a:r>
          </a:p>
        </p:txBody>
      </p:sp>
      <p:graphicFrame>
        <p:nvGraphicFramePr>
          <p:cNvPr id="5" name="Content Placeholder 2">
            <a:extLst>
              <a:ext uri="{FF2B5EF4-FFF2-40B4-BE49-F238E27FC236}">
                <a16:creationId xmlns:a16="http://schemas.microsoft.com/office/drawing/2014/main" id="{461C129F-B28A-161E-79C0-FC120826C972}"/>
              </a:ext>
            </a:extLst>
          </p:cNvPr>
          <p:cNvGraphicFramePr>
            <a:graphicFrameLocks noGrp="1"/>
          </p:cNvGraphicFramePr>
          <p:nvPr>
            <p:ph idx="1"/>
            <p:extLst>
              <p:ext uri="{D42A27DB-BD31-4B8C-83A1-F6EECF244321}">
                <p14:modId xmlns:p14="http://schemas.microsoft.com/office/powerpoint/2010/main" val="514861282"/>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71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63F779-D455-A6D0-8240-338CC1565FFF}"/>
              </a:ext>
            </a:extLst>
          </p:cNvPr>
          <p:cNvSpPr>
            <a:spLocks noGrp="1"/>
          </p:cNvSpPr>
          <p:nvPr>
            <p:ph type="title"/>
          </p:nvPr>
        </p:nvSpPr>
        <p:spPr>
          <a:xfrm>
            <a:off x="2125936" y="47663"/>
            <a:ext cx="9235645" cy="1025456"/>
          </a:xfrm>
          <a:solidFill>
            <a:schemeClr val="accent2"/>
          </a:solidFill>
        </p:spPr>
        <p:txBody>
          <a:bodyPr>
            <a:normAutofit/>
          </a:bodyPr>
          <a:lstStyle/>
          <a:p>
            <a:pPr algn="ctr"/>
            <a:r>
              <a:rPr lang="en-US" sz="4000" dirty="0"/>
              <a:t>Skills You Build With Practice</a:t>
            </a:r>
          </a:p>
        </p:txBody>
      </p:sp>
      <p:sp>
        <p:nvSpPr>
          <p:cNvPr id="5" name="Content Placeholder 4">
            <a:extLst>
              <a:ext uri="{FF2B5EF4-FFF2-40B4-BE49-F238E27FC236}">
                <a16:creationId xmlns:a16="http://schemas.microsoft.com/office/drawing/2014/main" id="{AE137AA9-944D-EAEA-0E90-FBF3554075D8}"/>
              </a:ext>
            </a:extLst>
          </p:cNvPr>
          <p:cNvSpPr>
            <a:spLocks noGrp="1"/>
          </p:cNvSpPr>
          <p:nvPr>
            <p:ph sz="half" idx="2"/>
          </p:nvPr>
        </p:nvSpPr>
        <p:spPr>
          <a:xfrm>
            <a:off x="6481748" y="1150428"/>
            <a:ext cx="5141844" cy="4838493"/>
          </a:xfrm>
        </p:spPr>
        <p:txBody>
          <a:bodyPr>
            <a:normAutofit/>
          </a:bodyPr>
          <a:lstStyle/>
          <a:p>
            <a:pPr marL="0" indent="0" algn="ctr">
              <a:buNone/>
            </a:pPr>
            <a:r>
              <a:rPr lang="en-US" sz="2800" b="1" dirty="0">
                <a:solidFill>
                  <a:schemeClr val="accent2"/>
                </a:solidFill>
              </a:rPr>
              <a:t>Defense (Resolution)</a:t>
            </a:r>
          </a:p>
          <a:p>
            <a:r>
              <a:rPr lang="en-US" sz="2400" b="1" dirty="0"/>
              <a:t>Conflict Awareness </a:t>
            </a:r>
            <a:r>
              <a:rPr lang="en-US" sz="2400" dirty="0"/>
              <a:t>→ Spot when trust is breaking down.</a:t>
            </a:r>
          </a:p>
          <a:p>
            <a:r>
              <a:rPr lang="en-US" sz="2400" b="1" dirty="0"/>
              <a:t>Timeout Strategies </a:t>
            </a:r>
            <a:r>
              <a:rPr lang="en-US" sz="2400" dirty="0"/>
              <a:t>→ Pause, reset, and de-escalate.</a:t>
            </a:r>
          </a:p>
          <a:p>
            <a:r>
              <a:rPr lang="en-US" sz="2400" b="1" dirty="0"/>
              <a:t>Resolution Tools </a:t>
            </a:r>
            <a:r>
              <a:rPr lang="en-US" sz="2400" dirty="0"/>
              <a:t>→ Mediation, facilitation, and collaboration that maintains the focus on the MVP.</a:t>
            </a:r>
          </a:p>
          <a:p>
            <a:endParaRPr lang="en-US" dirty="0"/>
          </a:p>
        </p:txBody>
      </p:sp>
      <p:sp>
        <p:nvSpPr>
          <p:cNvPr id="6" name="Rectangle 1">
            <a:extLst>
              <a:ext uri="{FF2B5EF4-FFF2-40B4-BE49-F238E27FC236}">
                <a16:creationId xmlns:a16="http://schemas.microsoft.com/office/drawing/2014/main" id="{1A0118A0-37FF-6576-6F25-E4DCEFCA8050}"/>
              </a:ext>
            </a:extLst>
          </p:cNvPr>
          <p:cNvSpPr>
            <a:spLocks noGrp="1" noChangeArrowheads="1"/>
          </p:cNvSpPr>
          <p:nvPr>
            <p:ph sz="half" idx="1"/>
          </p:nvPr>
        </p:nvSpPr>
        <p:spPr bwMode="auto">
          <a:xfrm>
            <a:off x="689115" y="1073119"/>
            <a:ext cx="6054644"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sz="2800" b="1" i="0" u="none" strike="noStrike" cap="none" normalizeH="0" baseline="0" dirty="0">
                <a:ln>
                  <a:noFill/>
                </a:ln>
                <a:solidFill>
                  <a:schemeClr val="accent2"/>
                </a:solidFill>
                <a:effectLst/>
              </a:rPr>
              <a:t>Offense (Prevention)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Rulebook Knowledge </a:t>
            </a:r>
            <a:r>
              <a:rPr kumimoji="0" lang="en-US" altLang="en-US" sz="2400" i="0" u="none" strike="noStrike" cap="none" normalizeH="0" baseline="0" dirty="0">
                <a:ln>
                  <a:noFill/>
                </a:ln>
                <a:solidFill>
                  <a:schemeClr val="tx1"/>
                </a:solidFill>
                <a:effectLst/>
              </a:rPr>
              <a:t>→ Know the plays (IDEA: letter + intent).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Offense + Defense </a:t>
            </a:r>
            <a:r>
              <a:rPr kumimoji="0" lang="en-US" altLang="en-US" sz="2400" i="0" u="none" strike="noStrike" cap="none" normalizeH="0" baseline="0" dirty="0">
                <a:ln>
                  <a:noFill/>
                </a:ln>
                <a:solidFill>
                  <a:schemeClr val="tx1"/>
                </a:solidFill>
                <a:effectLst/>
              </a:rPr>
              <a:t>→ Build trust, anticipate challenges, and respond thoughtfully.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Trust </a:t>
            </a:r>
            <a:r>
              <a:rPr kumimoji="0" lang="en-US" altLang="en-US" sz="2400" i="0" u="none" strike="noStrike" cap="none" normalizeH="0" baseline="0" dirty="0">
                <a:ln>
                  <a:noFill/>
                </a:ln>
                <a:solidFill>
                  <a:schemeClr val="tx1"/>
                </a:solidFill>
                <a:effectLst/>
              </a:rPr>
              <a:t>→ The team glue that keeps everyone playing together.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Communication</a:t>
            </a:r>
            <a:r>
              <a:rPr kumimoji="0" lang="en-US" altLang="en-US" sz="2400" i="0" u="none" strike="noStrike" cap="none" normalizeH="0" baseline="0" dirty="0">
                <a:ln>
                  <a:noFill/>
                </a:ln>
                <a:solidFill>
                  <a:schemeClr val="tx1"/>
                </a:solidFill>
                <a:effectLst/>
              </a:rPr>
              <a:t> → Clear calls that make the plays work.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Mindset + Self-Awareness </a:t>
            </a:r>
            <a:r>
              <a:rPr kumimoji="0" lang="en-US" altLang="en-US" sz="2400" i="0" u="none" strike="noStrike" cap="none" normalizeH="0" baseline="0" dirty="0">
                <a:ln>
                  <a:noFill/>
                </a:ln>
                <a:solidFill>
                  <a:schemeClr val="tx1"/>
                </a:solidFill>
                <a:effectLst/>
              </a:rPr>
              <a:t>→ Keep your head in the game, even under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Student MVP </a:t>
            </a:r>
            <a:r>
              <a:rPr kumimoji="0" lang="en-US" altLang="en-US" sz="2400" i="0" u="none" strike="noStrike" cap="none" normalizeH="0" baseline="0" dirty="0">
                <a:ln>
                  <a:noFill/>
                </a:ln>
                <a:solidFill>
                  <a:schemeClr val="tx1"/>
                </a:solidFill>
                <a:effectLst/>
              </a:rPr>
              <a:t>→ Always remember the star player of the IEP.</a:t>
            </a:r>
          </a:p>
        </p:txBody>
      </p:sp>
    </p:spTree>
    <p:extLst>
      <p:ext uri="{BB962C8B-B14F-4D97-AF65-F5344CB8AC3E}">
        <p14:creationId xmlns:p14="http://schemas.microsoft.com/office/powerpoint/2010/main" val="392160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59DF5-E235-0CBD-5622-8600686940C3}"/>
              </a:ext>
            </a:extLst>
          </p:cNvPr>
          <p:cNvSpPr>
            <a:spLocks noGrp="1"/>
          </p:cNvSpPr>
          <p:nvPr>
            <p:ph type="title"/>
          </p:nvPr>
        </p:nvSpPr>
        <p:spPr>
          <a:xfrm>
            <a:off x="1284271" y="217618"/>
            <a:ext cx="9132315" cy="1325563"/>
          </a:xfrm>
        </p:spPr>
        <p:txBody>
          <a:bodyPr anchor="ctr">
            <a:normAutofit/>
          </a:bodyPr>
          <a:lstStyle/>
          <a:p>
            <a:pPr algn="ctr"/>
            <a:r>
              <a:rPr lang="en-US" dirty="0"/>
              <a:t>Mindset Matters: </a:t>
            </a:r>
            <a:br>
              <a:rPr lang="en-US" dirty="0"/>
            </a:br>
            <a:r>
              <a:rPr lang="en-US" dirty="0"/>
              <a:t>Getting Your Head in the Process</a:t>
            </a:r>
          </a:p>
        </p:txBody>
      </p:sp>
      <p:graphicFrame>
        <p:nvGraphicFramePr>
          <p:cNvPr id="9" name="Rectangle 1">
            <a:extLst>
              <a:ext uri="{FF2B5EF4-FFF2-40B4-BE49-F238E27FC236}">
                <a16:creationId xmlns:a16="http://schemas.microsoft.com/office/drawing/2014/main" id="{8A9AC7BD-9ED9-3D96-0175-07CC59F73518}"/>
              </a:ext>
            </a:extLst>
          </p:cNvPr>
          <p:cNvGraphicFramePr>
            <a:graphicFrameLocks noGrp="1"/>
          </p:cNvGraphicFramePr>
          <p:nvPr>
            <p:ph idx="1"/>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45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BC78-86E5-91D0-5311-66816EEC57B9}"/>
              </a:ext>
            </a:extLst>
          </p:cNvPr>
          <p:cNvSpPr>
            <a:spLocks noGrp="1"/>
          </p:cNvSpPr>
          <p:nvPr>
            <p:ph type="title"/>
          </p:nvPr>
        </p:nvSpPr>
        <p:spPr/>
        <p:txBody>
          <a:bodyPr/>
          <a:lstStyle/>
          <a:p>
            <a:r>
              <a:rPr lang="en-US" dirty="0"/>
              <a:t>Appraise → Emote → Cope Framework </a:t>
            </a:r>
            <a:br>
              <a:rPr lang="en-US" dirty="0"/>
            </a:br>
            <a:endParaRPr lang="en-US" dirty="0"/>
          </a:p>
        </p:txBody>
      </p:sp>
      <p:pic>
        <p:nvPicPr>
          <p:cNvPr id="4" name="Google Shape;167;g37565554943_0_1585" descr="Screenshot of a conceptual map for the session. At the far left is a box with the text, &quot;Existing Teacher-Family Member Relationship.&quot; Then from this box there is an error to a box to the right with the text, &quot;Conflict Event.&quot; From this box is an arrow to a graphic with the words &quot;appraisals,&quot; &quot;emotions,&quot; and &quot;coping&quot; depicted as interwoven. Then, there is an arrow pointing to the final box on the right with the text, &quot;New Teacher-Family Member Relational Meaning.&quot;  ">
            <a:extLst>
              <a:ext uri="{FF2B5EF4-FFF2-40B4-BE49-F238E27FC236}">
                <a16:creationId xmlns:a16="http://schemas.microsoft.com/office/drawing/2014/main" id="{0FCD615F-A943-891A-24F0-65B166B976F9}"/>
              </a:ext>
            </a:extLst>
          </p:cNvPr>
          <p:cNvPicPr preferRelativeResize="0"/>
          <p:nvPr/>
        </p:nvPicPr>
        <p:blipFill>
          <a:blip r:embed="rId3">
            <a:alphaModFix/>
          </a:blip>
          <a:stretch>
            <a:fillRect/>
          </a:stretch>
        </p:blipFill>
        <p:spPr>
          <a:xfrm>
            <a:off x="1860600" y="1440225"/>
            <a:ext cx="8590375" cy="4540775"/>
          </a:xfrm>
          <a:prstGeom prst="rect">
            <a:avLst/>
          </a:prstGeom>
          <a:noFill/>
          <a:ln>
            <a:noFill/>
          </a:ln>
        </p:spPr>
      </p:pic>
    </p:spTree>
    <p:extLst>
      <p:ext uri="{BB962C8B-B14F-4D97-AF65-F5344CB8AC3E}">
        <p14:creationId xmlns:p14="http://schemas.microsoft.com/office/powerpoint/2010/main" val="276277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FD4A-8145-6C9C-BBF3-7DD30AA4356F}"/>
              </a:ext>
            </a:extLst>
          </p:cNvPr>
          <p:cNvSpPr>
            <a:spLocks noGrp="1"/>
          </p:cNvSpPr>
          <p:nvPr>
            <p:ph type="title"/>
          </p:nvPr>
        </p:nvSpPr>
        <p:spPr>
          <a:xfrm>
            <a:off x="781878" y="336888"/>
            <a:ext cx="11025809" cy="1325563"/>
          </a:xfrm>
        </p:spPr>
        <p:txBody>
          <a:bodyPr anchor="ctr">
            <a:normAutofit fontScale="90000"/>
          </a:bodyPr>
          <a:lstStyle/>
          <a:p>
            <a:pPr algn="ctr"/>
            <a:r>
              <a:rPr lang="en-US" sz="4000" dirty="0"/>
              <a:t>Check Your Blind Spots: </a:t>
            </a:r>
            <a:br>
              <a:rPr lang="en-US" sz="4000" dirty="0"/>
            </a:br>
            <a:r>
              <a:rPr lang="en-US" sz="4000" dirty="0"/>
              <a:t>Building Self-Awareness on the Team</a:t>
            </a:r>
            <a:br>
              <a:rPr lang="en-US" sz="4000" dirty="0"/>
            </a:br>
            <a:r>
              <a:rPr lang="en-US" sz="3100" i="1" dirty="0">
                <a:solidFill>
                  <a:schemeClr val="accent2"/>
                </a:solidFill>
              </a:rPr>
              <a:t>Recognizing bias and reflecting on your own lens to strengthen equity</a:t>
            </a:r>
          </a:p>
        </p:txBody>
      </p:sp>
      <p:graphicFrame>
        <p:nvGraphicFramePr>
          <p:cNvPr id="10" name="Rectangle 2">
            <a:extLst>
              <a:ext uri="{FF2B5EF4-FFF2-40B4-BE49-F238E27FC236}">
                <a16:creationId xmlns:a16="http://schemas.microsoft.com/office/drawing/2014/main" id="{7D4220E5-F070-F651-3033-14BB981200CA}"/>
              </a:ext>
            </a:extLst>
          </p:cNvPr>
          <p:cNvGraphicFramePr>
            <a:graphicFrameLocks noGrp="1"/>
          </p:cNvGraphicFramePr>
          <p:nvPr>
            <p:ph idx="1"/>
          </p:nvPr>
        </p:nvGraphicFramePr>
        <p:xfrm>
          <a:off x="545268" y="180103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22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E884-FFD6-7FD0-3E98-483C8774F1D4}"/>
              </a:ext>
            </a:extLst>
          </p:cNvPr>
          <p:cNvSpPr>
            <a:spLocks noGrp="1"/>
          </p:cNvSpPr>
          <p:nvPr>
            <p:ph type="title"/>
          </p:nvPr>
        </p:nvSpPr>
        <p:spPr>
          <a:xfrm>
            <a:off x="2511700" y="217618"/>
            <a:ext cx="9132315" cy="1325563"/>
          </a:xfrm>
        </p:spPr>
        <p:txBody>
          <a:bodyPr anchor="ctr">
            <a:normAutofit/>
          </a:bodyPr>
          <a:lstStyle/>
          <a:p>
            <a:r>
              <a:rPr lang="en-US" sz="3700" dirty="0"/>
              <a:t>        Know Your Position on the Team</a:t>
            </a:r>
            <a:br>
              <a:rPr lang="en-US" sz="3700" dirty="0"/>
            </a:br>
            <a:r>
              <a:rPr lang="en-US" sz="3700" dirty="0"/>
              <a:t>       </a:t>
            </a:r>
            <a:r>
              <a:rPr lang="en-US" sz="2800" i="1" dirty="0">
                <a:solidFill>
                  <a:schemeClr val="accent2"/>
                </a:solidFill>
              </a:rPr>
              <a:t>Every player on the team has a valuable role</a:t>
            </a:r>
          </a:p>
        </p:txBody>
      </p:sp>
      <p:graphicFrame>
        <p:nvGraphicFramePr>
          <p:cNvPr id="6" name="Rectangle 1">
            <a:extLst>
              <a:ext uri="{FF2B5EF4-FFF2-40B4-BE49-F238E27FC236}">
                <a16:creationId xmlns:a16="http://schemas.microsoft.com/office/drawing/2014/main" id="{6986F9CE-99A7-E136-6A00-FF67D6485030}"/>
              </a:ext>
            </a:extLst>
          </p:cNvPr>
          <p:cNvGraphicFramePr>
            <a:graphicFrameLocks noGrp="1"/>
          </p:cNvGraphicFramePr>
          <p:nvPr>
            <p:ph idx="1"/>
            <p:extLst>
              <p:ext uri="{D42A27DB-BD31-4B8C-83A1-F6EECF244321}">
                <p14:modId xmlns:p14="http://schemas.microsoft.com/office/powerpoint/2010/main" val="820498031"/>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73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C3FE-73FD-CC84-BCE6-CD92F906358C}"/>
              </a:ext>
            </a:extLst>
          </p:cNvPr>
          <p:cNvSpPr>
            <a:spLocks noGrp="1"/>
          </p:cNvSpPr>
          <p:nvPr>
            <p:ph type="title"/>
          </p:nvPr>
        </p:nvSpPr>
        <p:spPr>
          <a:xfrm>
            <a:off x="1079574" y="324125"/>
            <a:ext cx="10467694" cy="1325563"/>
          </a:xfrm>
        </p:spPr>
        <p:txBody>
          <a:bodyPr anchor="ctr">
            <a:normAutofit fontScale="90000"/>
          </a:bodyPr>
          <a:lstStyle/>
          <a:p>
            <a:pPr algn="ctr"/>
            <a:r>
              <a:rPr lang="en-US" dirty="0"/>
              <a:t>Kick Off: </a:t>
            </a:r>
            <a:br>
              <a:rPr lang="en-US" dirty="0"/>
            </a:br>
            <a:r>
              <a:rPr lang="en-US" dirty="0"/>
              <a:t>Partners First, Paperwork Second</a:t>
            </a:r>
            <a:br>
              <a:rPr lang="en-US" dirty="0"/>
            </a:br>
            <a:r>
              <a:rPr lang="en-US" sz="3100" dirty="0">
                <a:solidFill>
                  <a:schemeClr val="accent2"/>
                </a:solidFill>
              </a:rPr>
              <a:t>Building connections with families and educators so that the student leads the play</a:t>
            </a:r>
          </a:p>
        </p:txBody>
      </p:sp>
      <p:pic>
        <p:nvPicPr>
          <p:cNvPr id="18434" name="Picture 2">
            <a:extLst>
              <a:ext uri="{FF2B5EF4-FFF2-40B4-BE49-F238E27FC236}">
                <a16:creationId xmlns:a16="http://schemas.microsoft.com/office/drawing/2014/main" id="{37C31511-F28B-9AF6-02A3-87664832C47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23827" y="2182537"/>
            <a:ext cx="4351338" cy="4351338"/>
          </a:xfrm>
          <a:prstGeom prst="rect">
            <a:avLst/>
          </a:prstGeom>
          <a:solidFill>
            <a:srgbClr val="FFFFFF"/>
          </a:solidFill>
        </p:spPr>
      </p:pic>
      <p:sp>
        <p:nvSpPr>
          <p:cNvPr id="10" name="Rectangle 5">
            <a:extLst>
              <a:ext uri="{FF2B5EF4-FFF2-40B4-BE49-F238E27FC236}">
                <a16:creationId xmlns:a16="http://schemas.microsoft.com/office/drawing/2014/main" id="{BED3815A-EF47-673F-CA16-D159A25CAC93}"/>
              </a:ext>
            </a:extLst>
          </p:cNvPr>
          <p:cNvSpPr>
            <a:spLocks noGrp="1" noChangeArrowheads="1"/>
          </p:cNvSpPr>
          <p:nvPr>
            <p:ph sz="half" idx="1"/>
          </p:nvPr>
        </p:nvSpPr>
        <p:spPr bwMode="auto">
          <a:xfrm>
            <a:off x="644732" y="2016338"/>
            <a:ext cx="667909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FontTx/>
              <a:buChar char="•"/>
            </a:pPr>
            <a:r>
              <a:rPr lang="en-US" altLang="en-US" sz="2800" dirty="0"/>
              <a:t>Learn why </a:t>
            </a:r>
            <a:r>
              <a:rPr kumimoji="0" lang="en-US" altLang="en-US" sz="2800" b="0" i="0" u="none" strike="noStrike" cap="none" normalizeH="0" baseline="0" dirty="0">
                <a:ln>
                  <a:noFill/>
                </a:ln>
                <a:solidFill>
                  <a:schemeClr val="tx1"/>
                </a:solidFill>
                <a:effectLst/>
              </a:rPr>
              <a:t>trusting student–family–educator </a:t>
            </a:r>
            <a:r>
              <a:rPr lang="en-US" altLang="en-US" sz="2800" dirty="0"/>
              <a:t>partnerships is </a:t>
            </a:r>
            <a:r>
              <a:rPr kumimoji="0" lang="en-US" altLang="en-US" sz="2800" b="0" i="0" u="none" strike="noStrike" cap="none" normalizeH="0" baseline="0" dirty="0">
                <a:ln>
                  <a:noFill/>
                </a:ln>
                <a:solidFill>
                  <a:schemeClr val="tx1"/>
                </a:solidFill>
                <a:effectLst/>
              </a:rPr>
              <a:t>the foundation of effective IEP meetings.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rPr>
              <a:t>Understand research about family and educator positive and challenging experiences with the IEP process.</a:t>
            </a:r>
          </a:p>
          <a:p>
            <a:pPr marL="0" lvl="0" indent="0" eaLnBrk="0" fontAlgn="base" hangingPunct="0">
              <a:lnSpc>
                <a:spcPct val="100000"/>
              </a:lnSpc>
              <a:spcBef>
                <a:spcPct val="0"/>
              </a:spcBef>
              <a:spcAft>
                <a:spcPct val="0"/>
              </a:spcAft>
              <a:buFontTx/>
              <a:buChar char="•"/>
            </a:pPr>
            <a:r>
              <a:rPr kumimoji="0" lang="en-US" altLang="en-US" sz="2800" b="0" i="0" u="none" strike="noStrike" cap="none" normalizeH="0" baseline="0" dirty="0">
                <a:ln>
                  <a:noFill/>
                </a:ln>
                <a:solidFill>
                  <a:schemeClr val="tx1"/>
                </a:solidFill>
                <a:effectLst/>
              </a:rPr>
              <a:t>Develop the ability to analyze past and current partnerships to identify </a:t>
            </a:r>
            <a:r>
              <a:rPr lang="en-US" altLang="en-US" sz="2800" dirty="0"/>
              <a:t>those “on the sidelines.”</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5922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A37F9-6FB0-7FC3-BF73-CB2BA2D48A53}"/>
              </a:ext>
            </a:extLst>
          </p:cNvPr>
          <p:cNvSpPr>
            <a:spLocks noGrp="1"/>
          </p:cNvSpPr>
          <p:nvPr>
            <p:ph type="title"/>
          </p:nvPr>
        </p:nvSpPr>
        <p:spPr>
          <a:xfrm>
            <a:off x="927652" y="164373"/>
            <a:ext cx="10341723" cy="1325563"/>
          </a:xfrm>
        </p:spPr>
        <p:txBody>
          <a:bodyPr anchor="ctr">
            <a:normAutofit/>
          </a:bodyPr>
          <a:lstStyle/>
          <a:p>
            <a:pPr algn="ctr"/>
            <a:r>
              <a:rPr lang="en-US" dirty="0"/>
              <a:t>Objectives</a:t>
            </a:r>
          </a:p>
        </p:txBody>
      </p:sp>
      <p:sp>
        <p:nvSpPr>
          <p:cNvPr id="3" name="Content Placeholder 2">
            <a:extLst>
              <a:ext uri="{FF2B5EF4-FFF2-40B4-BE49-F238E27FC236}">
                <a16:creationId xmlns:a16="http://schemas.microsoft.com/office/drawing/2014/main" id="{B657372C-CAB2-5378-DE56-DD996BA95D46}"/>
              </a:ext>
            </a:extLst>
          </p:cNvPr>
          <p:cNvSpPr>
            <a:spLocks noGrp="1"/>
          </p:cNvSpPr>
          <p:nvPr>
            <p:ph sz="half" idx="1"/>
          </p:nvPr>
        </p:nvSpPr>
        <p:spPr>
          <a:xfrm>
            <a:off x="318052" y="1489936"/>
            <a:ext cx="5701748" cy="4687027"/>
          </a:xfrm>
        </p:spPr>
        <p:txBody>
          <a:bodyPr>
            <a:normAutofit fontScale="92500" lnSpcReduction="20000"/>
          </a:bodyPr>
          <a:lstStyle/>
          <a:p>
            <a:r>
              <a:rPr lang="en-US" sz="2600" b="0" dirty="0"/>
              <a:t>Explain why educators need explicit preparation in conflict prevention and resolution within the IEP process.</a:t>
            </a:r>
          </a:p>
          <a:p>
            <a:r>
              <a:rPr lang="en-US" sz="2600" b="0" dirty="0"/>
              <a:t>Apply research-based strategies for trust-building, collaboration, communication, and conflict resolution that support equitable and trusting partnerships between family members and educators.</a:t>
            </a:r>
          </a:p>
          <a:p>
            <a:r>
              <a:rPr lang="en-US" sz="2600" b="0" dirty="0"/>
              <a:t>Provide an example curriculum through an IEP playbook of actionable practices that bridge the gap between legal mandates, research, and </a:t>
            </a:r>
            <a:r>
              <a:rPr lang="en-US" sz="2600" dirty="0"/>
              <a:t>educators' real-world skills </a:t>
            </a:r>
            <a:r>
              <a:rPr lang="en-US" sz="2600" b="0" dirty="0"/>
              <a:t>to lead effective, student-centered IEP meetings.</a:t>
            </a:r>
          </a:p>
          <a:p>
            <a:endParaRPr lang="en-US" sz="1700" dirty="0"/>
          </a:p>
        </p:txBody>
      </p:sp>
      <p:sp>
        <p:nvSpPr>
          <p:cNvPr id="4" name="Content Placeholder 3" descr="Theatre decorative clip art">
            <a:extLst>
              <a:ext uri="{FF2B5EF4-FFF2-40B4-BE49-F238E27FC236}">
                <a16:creationId xmlns:a16="http://schemas.microsoft.com/office/drawing/2014/main" id="{726C7384-DF94-7F5E-C8BF-F5522E2108D7}"/>
              </a:ext>
            </a:extLst>
          </p:cNvPr>
          <p:cNvSpPr>
            <a:spLocks noGrp="1"/>
          </p:cNvSpPr>
          <p:nvPr>
            <p:ph sz="half" idx="2"/>
          </p:nvPr>
        </p:nvSpPr>
        <p:spPr>
          <a:xfrm>
            <a:off x="6172200" y="1512888"/>
            <a:ext cx="5181600" cy="43513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ormAutofit fontScale="92500" lnSpcReduction="20000"/>
          </a:bodyPr>
          <a:lstStyle/>
          <a:p>
            <a:pPr marL="0" indent="0">
              <a:buNone/>
            </a:pPr>
            <a:endParaRPr lang="en-US" dirty="0"/>
          </a:p>
        </p:txBody>
      </p:sp>
    </p:spTree>
    <p:extLst>
      <p:ext uri="{BB962C8B-B14F-4D97-AF65-F5344CB8AC3E}">
        <p14:creationId xmlns:p14="http://schemas.microsoft.com/office/powerpoint/2010/main" val="245676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637-B87F-083F-E301-21F8E9D9DBFD}"/>
              </a:ext>
            </a:extLst>
          </p:cNvPr>
          <p:cNvSpPr>
            <a:spLocks noGrp="1"/>
          </p:cNvSpPr>
          <p:nvPr>
            <p:ph type="title"/>
          </p:nvPr>
        </p:nvSpPr>
        <p:spPr>
          <a:xfrm>
            <a:off x="830123" y="194939"/>
            <a:ext cx="11008091" cy="1325563"/>
          </a:xfrm>
        </p:spPr>
        <p:txBody>
          <a:bodyPr anchor="ctr">
            <a:normAutofit fontScale="90000"/>
          </a:bodyPr>
          <a:lstStyle/>
          <a:p>
            <a:pPr algn="ctr"/>
            <a:br>
              <a:rPr lang="en-US" sz="4900" dirty="0"/>
            </a:br>
            <a:r>
              <a:rPr lang="en-US" dirty="0"/>
              <a:t>Trust as the Playbook Foundation:</a:t>
            </a:r>
            <a:br>
              <a:rPr lang="en-US" dirty="0"/>
            </a:br>
            <a:r>
              <a:rPr lang="en-US" dirty="0"/>
              <a:t>Building Strong Teams from the Start</a:t>
            </a:r>
            <a:br>
              <a:rPr lang="en-US" dirty="0"/>
            </a:br>
            <a:r>
              <a:rPr lang="en-US" sz="3100" i="1" dirty="0">
                <a:solidFill>
                  <a:schemeClr val="accent2"/>
                </a:solidFill>
              </a:rPr>
              <a:t>Why trust should be the non-negotiable foundation of every IEP team</a:t>
            </a:r>
          </a:p>
        </p:txBody>
      </p:sp>
      <p:graphicFrame>
        <p:nvGraphicFramePr>
          <p:cNvPr id="6" name="Rectangle 1">
            <a:extLst>
              <a:ext uri="{FF2B5EF4-FFF2-40B4-BE49-F238E27FC236}">
                <a16:creationId xmlns:a16="http://schemas.microsoft.com/office/drawing/2014/main" id="{7F6BE898-AF1C-78A7-5E37-3BD9D4CF9C85}"/>
              </a:ext>
            </a:extLst>
          </p:cNvPr>
          <p:cNvGraphicFramePr>
            <a:graphicFrameLocks noGrp="1"/>
          </p:cNvGraphicFramePr>
          <p:nvPr>
            <p:ph idx="1"/>
          </p:nvPr>
        </p:nvGraphicFramePr>
        <p:xfrm>
          <a:off x="538843" y="1992086"/>
          <a:ext cx="11008091" cy="4132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23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3691-7F76-75E9-5434-462E5B319C23}"/>
              </a:ext>
            </a:extLst>
          </p:cNvPr>
          <p:cNvSpPr>
            <a:spLocks noGrp="1"/>
          </p:cNvSpPr>
          <p:nvPr>
            <p:ph type="title"/>
          </p:nvPr>
        </p:nvSpPr>
        <p:spPr>
          <a:xfrm>
            <a:off x="170480" y="863548"/>
            <a:ext cx="11329261" cy="1325563"/>
          </a:xfrm>
        </p:spPr>
        <p:txBody>
          <a:bodyPr anchor="ctr">
            <a:normAutofit fontScale="90000"/>
          </a:bodyPr>
          <a:lstStyle/>
          <a:p>
            <a:pPr algn="ctr"/>
            <a:r>
              <a:rPr lang="en-US" sz="4900" dirty="0"/>
              <a:t>Rulebook Review: </a:t>
            </a:r>
            <a:br>
              <a:rPr lang="en-US" sz="4900" dirty="0"/>
            </a:br>
            <a:r>
              <a:rPr lang="en-US" sz="4900" dirty="0"/>
              <a:t>Law &amp; Order, IEP Unit</a:t>
            </a:r>
            <a:br>
              <a:rPr lang="en-US" sz="4900" dirty="0"/>
            </a:br>
            <a:br>
              <a:rPr lang="en-US" dirty="0"/>
            </a:br>
            <a:r>
              <a:rPr lang="en-US" sz="3100" i="1" dirty="0">
                <a:solidFill>
                  <a:schemeClr val="accent2"/>
                </a:solidFill>
              </a:rPr>
              <a:t>The importance of understanding and bridging the letter and intent of IDEA</a:t>
            </a:r>
          </a:p>
        </p:txBody>
      </p:sp>
      <p:graphicFrame>
        <p:nvGraphicFramePr>
          <p:cNvPr id="6" name="Rectangle 1">
            <a:extLst>
              <a:ext uri="{FF2B5EF4-FFF2-40B4-BE49-F238E27FC236}">
                <a16:creationId xmlns:a16="http://schemas.microsoft.com/office/drawing/2014/main" id="{B995DAFE-B7EB-CB01-1039-282642D0137C}"/>
              </a:ext>
            </a:extLst>
          </p:cNvPr>
          <p:cNvGraphicFramePr>
            <a:graphicFrameLocks noGrp="1"/>
          </p:cNvGraphicFramePr>
          <p:nvPr>
            <p:ph idx="1"/>
            <p:extLst>
              <p:ext uri="{D42A27DB-BD31-4B8C-83A1-F6EECF244321}">
                <p14:modId xmlns:p14="http://schemas.microsoft.com/office/powerpoint/2010/main" val="2084306011"/>
              </p:ext>
            </p:extLst>
          </p:nvPr>
        </p:nvGraphicFramePr>
        <p:xfrm>
          <a:off x="384177" y="1884142"/>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437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54d131037_0_18"/>
          <p:cNvSpPr txBox="1">
            <a:spLocks noGrp="1"/>
          </p:cNvSpPr>
          <p:nvPr>
            <p:ph type="title"/>
          </p:nvPr>
        </p:nvSpPr>
        <p:spPr>
          <a:xfrm>
            <a:off x="1219201" y="323228"/>
            <a:ext cx="10439400" cy="1325563"/>
          </a:xfrm>
        </p:spPr>
        <p:txBody>
          <a:bodyPr spcFirstLastPara="1" lIns="91425" tIns="45700" rIns="91425" bIns="45700" anchor="ctr" anchorCtr="0">
            <a:normAutofit fontScale="90000"/>
          </a:bodyPr>
          <a:lstStyle/>
          <a:p>
            <a:pPr lvl="0" algn="ctr">
              <a:spcBef>
                <a:spcPts val="0"/>
              </a:spcBef>
            </a:pPr>
            <a:r>
              <a:rPr lang="en-US" sz="4000" dirty="0"/>
              <a:t>Coach Them to Run the Play Between </a:t>
            </a:r>
            <a:br>
              <a:rPr lang="en-US" sz="4000" dirty="0"/>
            </a:br>
            <a:r>
              <a:rPr lang="en-US" sz="4000" dirty="0"/>
              <a:t>Policy and Practice</a:t>
            </a:r>
            <a:br>
              <a:rPr lang="en-US" sz="4000" dirty="0"/>
            </a:br>
            <a:r>
              <a:rPr lang="en-US" sz="3100" i="1" dirty="0">
                <a:solidFill>
                  <a:schemeClr val="accent2"/>
                </a:solidFill>
              </a:rPr>
              <a:t>From compliance checklists to collaborative plays that support students</a:t>
            </a:r>
          </a:p>
        </p:txBody>
      </p:sp>
      <p:sp>
        <p:nvSpPr>
          <p:cNvPr id="192" name="Google Shape;192;g3754d131037_0_18"/>
          <p:cNvSpPr txBox="1">
            <a:spLocks noGrp="1"/>
          </p:cNvSpPr>
          <p:nvPr>
            <p:ph sz="half" idx="1"/>
          </p:nvPr>
        </p:nvSpPr>
        <p:spPr>
          <a:xfrm>
            <a:off x="838200" y="1825625"/>
            <a:ext cx="5181600" cy="4351338"/>
          </a:xfrm>
        </p:spPr>
        <p:txBody>
          <a:bodyPr spcFirstLastPara="1" lIns="91425" tIns="45700" rIns="91425" bIns="45700" anchorCtr="0">
            <a:normAutofit/>
          </a:bodyPr>
          <a:lstStyle/>
          <a:p>
            <a:pPr marL="0" lvl="0" indent="0" rtl="0">
              <a:spcBef>
                <a:spcPts val="1000"/>
              </a:spcBef>
              <a:spcAft>
                <a:spcPts val="0"/>
              </a:spcAft>
              <a:buNone/>
            </a:pPr>
            <a:r>
              <a:rPr lang="en-US" sz="2800" dirty="0"/>
              <a:t>School, Family, and Community Partnerships (Epstein et al., 2018) </a:t>
            </a:r>
          </a:p>
          <a:p>
            <a:pPr marL="0" lvl="0" indent="0" rtl="0">
              <a:spcBef>
                <a:spcPts val="1000"/>
              </a:spcBef>
              <a:spcAft>
                <a:spcPts val="0"/>
              </a:spcAft>
              <a:buNone/>
            </a:pPr>
            <a:r>
              <a:rPr lang="en-US" sz="2800" dirty="0"/>
              <a:t>Dual-Capacity Building Framework (Mapp &amp; Bergman, 2021) </a:t>
            </a:r>
          </a:p>
          <a:p>
            <a:pPr marL="0" lvl="0" indent="0" rtl="0">
              <a:spcBef>
                <a:spcPts val="1000"/>
              </a:spcBef>
              <a:spcAft>
                <a:spcPts val="0"/>
              </a:spcAft>
              <a:buNone/>
            </a:pPr>
            <a:r>
              <a:rPr lang="en-US" sz="2800" dirty="0"/>
              <a:t>Sunshine Model of Trusting Family-Professional Partnerships (Haines et al., 2017; Turnbull et al., 2022) </a:t>
            </a:r>
          </a:p>
        </p:txBody>
      </p:sp>
      <p:graphicFrame>
        <p:nvGraphicFramePr>
          <p:cNvPr id="194" name="Google Shape;191;g3754d131037_0_18">
            <a:extLst>
              <a:ext uri="{FF2B5EF4-FFF2-40B4-BE49-F238E27FC236}">
                <a16:creationId xmlns:a16="http://schemas.microsoft.com/office/drawing/2014/main" id="{145AB355-C86D-4894-0C80-227B2A99E98F}"/>
              </a:ext>
            </a:extLst>
          </p:cNvPr>
          <p:cNvGraphicFramePr/>
          <p:nvPr>
            <p:extLst>
              <p:ext uri="{D42A27DB-BD31-4B8C-83A1-F6EECF244321}">
                <p14:modId xmlns:p14="http://schemas.microsoft.com/office/powerpoint/2010/main" val="405858879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B159-3ED8-1A59-8490-DB090C1E0EAC}"/>
              </a:ext>
            </a:extLst>
          </p:cNvPr>
          <p:cNvSpPr>
            <a:spLocks noGrp="1"/>
          </p:cNvSpPr>
          <p:nvPr>
            <p:ph type="title"/>
          </p:nvPr>
        </p:nvSpPr>
        <p:spPr>
          <a:xfrm>
            <a:off x="1927105" y="356197"/>
            <a:ext cx="9132315" cy="1325563"/>
          </a:xfrm>
        </p:spPr>
        <p:txBody>
          <a:bodyPr anchor="ctr">
            <a:normAutofit fontScale="90000"/>
          </a:bodyPr>
          <a:lstStyle/>
          <a:p>
            <a:pPr algn="ctr"/>
            <a:r>
              <a:rPr lang="en-US" dirty="0"/>
              <a:t>Stats Don’t Lie:  Goals You Can Measure</a:t>
            </a:r>
            <a:br>
              <a:rPr lang="en-US" dirty="0"/>
            </a:br>
            <a:r>
              <a:rPr lang="en-US" sz="3100" i="1" dirty="0">
                <a:solidFill>
                  <a:schemeClr val="accent2"/>
                </a:solidFill>
              </a:rPr>
              <a:t>Clear goals. Real data. Stronger teamwork</a:t>
            </a:r>
          </a:p>
        </p:txBody>
      </p:sp>
      <p:graphicFrame>
        <p:nvGraphicFramePr>
          <p:cNvPr id="6" name="Rectangle 1">
            <a:extLst>
              <a:ext uri="{FF2B5EF4-FFF2-40B4-BE49-F238E27FC236}">
                <a16:creationId xmlns:a16="http://schemas.microsoft.com/office/drawing/2014/main" id="{76260DE8-2BC4-1B96-E205-0B3B3F5D0486}"/>
              </a:ext>
            </a:extLst>
          </p:cNvPr>
          <p:cNvGraphicFramePr>
            <a:graphicFrameLocks noGrp="1"/>
          </p:cNvGraphicFramePr>
          <p:nvPr>
            <p:ph idx="1"/>
            <p:extLst>
              <p:ext uri="{D42A27DB-BD31-4B8C-83A1-F6EECF244321}">
                <p14:modId xmlns:p14="http://schemas.microsoft.com/office/powerpoint/2010/main" val="1248060333"/>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49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9D95-6F18-84FA-1A51-E0E1BAC8D9E4}"/>
              </a:ext>
            </a:extLst>
          </p:cNvPr>
          <p:cNvSpPr>
            <a:spLocks noGrp="1"/>
          </p:cNvSpPr>
          <p:nvPr>
            <p:ph type="title"/>
          </p:nvPr>
        </p:nvSpPr>
        <p:spPr>
          <a:xfrm>
            <a:off x="248205" y="1239628"/>
            <a:ext cx="11544300" cy="1325563"/>
          </a:xfrm>
        </p:spPr>
        <p:txBody>
          <a:bodyPr anchor="ctr">
            <a:normAutofit fontScale="90000"/>
          </a:bodyPr>
          <a:lstStyle/>
          <a:p>
            <a:pPr algn="ctr"/>
            <a:r>
              <a:rPr lang="en-US" dirty="0"/>
              <a:t>Running the Plays: The Golden Thread</a:t>
            </a:r>
            <a:br>
              <a:rPr lang="en-US" dirty="0"/>
            </a:br>
            <a:r>
              <a:rPr lang="en-US" sz="3100" i="1" dirty="0">
                <a:solidFill>
                  <a:schemeClr val="accent2"/>
                </a:solidFill>
              </a:rPr>
              <a:t>Connecting evaluation, goals, services, and placement into a coherent plan</a:t>
            </a:r>
            <a:br>
              <a:rPr lang="en-US" dirty="0">
                <a:solidFill>
                  <a:schemeClr val="accent2"/>
                </a:solidFill>
              </a:rPr>
            </a:br>
            <a:br>
              <a:rPr lang="en-US" dirty="0">
                <a:solidFill>
                  <a:schemeClr val="accent2"/>
                </a:solidFill>
              </a:rPr>
            </a:br>
            <a:endParaRPr lang="en-US" dirty="0">
              <a:solidFill>
                <a:schemeClr val="accent2"/>
              </a:solidFill>
            </a:endParaRPr>
          </a:p>
        </p:txBody>
      </p:sp>
      <p:graphicFrame>
        <p:nvGraphicFramePr>
          <p:cNvPr id="6" name="Rectangle 1">
            <a:extLst>
              <a:ext uri="{FF2B5EF4-FFF2-40B4-BE49-F238E27FC236}">
                <a16:creationId xmlns:a16="http://schemas.microsoft.com/office/drawing/2014/main" id="{5BEBC302-3645-2926-9C01-B7B21B2E9EA4}"/>
              </a:ext>
            </a:extLst>
          </p:cNvPr>
          <p:cNvGraphicFramePr>
            <a:graphicFrameLocks noGrp="1"/>
          </p:cNvGraphicFramePr>
          <p:nvPr>
            <p:ph idx="1"/>
            <p:extLst>
              <p:ext uri="{D42A27DB-BD31-4B8C-83A1-F6EECF244321}">
                <p14:modId xmlns:p14="http://schemas.microsoft.com/office/powerpoint/2010/main" val="665589454"/>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062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34823C-8B93-D130-1302-7C1DA88465AC}"/>
              </a:ext>
            </a:extLst>
          </p:cNvPr>
          <p:cNvSpPr>
            <a:spLocks noGrp="1"/>
          </p:cNvSpPr>
          <p:nvPr>
            <p:ph type="title"/>
          </p:nvPr>
        </p:nvSpPr>
        <p:spPr>
          <a:xfrm>
            <a:off x="838198" y="295001"/>
            <a:ext cx="10918373" cy="1325563"/>
          </a:xfrm>
        </p:spPr>
        <p:txBody>
          <a:bodyPr anchor="ctr">
            <a:normAutofit fontScale="90000"/>
          </a:bodyPr>
          <a:lstStyle/>
          <a:p>
            <a:pPr algn="ctr"/>
            <a:r>
              <a:rPr lang="en-US" sz="4000" dirty="0"/>
              <a:t>Sharing the Mic:</a:t>
            </a:r>
            <a:br>
              <a:rPr lang="en-US" sz="4000" dirty="0"/>
            </a:br>
            <a:r>
              <a:rPr lang="en-US" sz="4000" dirty="0"/>
              <a:t>Co-Writing Goals Like a Team</a:t>
            </a:r>
            <a:br>
              <a:rPr lang="en-US" sz="4000" dirty="0"/>
            </a:br>
            <a:r>
              <a:rPr lang="en-US" sz="3100" i="1" dirty="0">
                <a:solidFill>
                  <a:schemeClr val="accent2"/>
                </a:solidFill>
              </a:rPr>
              <a:t>Making shared decision-making real through collaborative goal writing</a:t>
            </a:r>
            <a:endParaRPr lang="en-US" sz="3100" dirty="0">
              <a:solidFill>
                <a:schemeClr val="accent2"/>
              </a:solidFill>
            </a:endParaRPr>
          </a:p>
        </p:txBody>
      </p:sp>
      <p:sp>
        <p:nvSpPr>
          <p:cNvPr id="3" name="Rectangle 6">
            <a:extLst>
              <a:ext uri="{FF2B5EF4-FFF2-40B4-BE49-F238E27FC236}">
                <a16:creationId xmlns:a16="http://schemas.microsoft.com/office/drawing/2014/main" id="{2B65C646-36BC-1E28-030F-63E7669E0767}"/>
              </a:ext>
            </a:extLst>
          </p:cNvPr>
          <p:cNvSpPr>
            <a:spLocks noGrp="1" noChangeArrowheads="1"/>
          </p:cNvSpPr>
          <p:nvPr>
            <p:ph sz="half" idx="1"/>
          </p:nvPr>
        </p:nvSpPr>
        <p:spPr bwMode="auto">
          <a:xfrm>
            <a:off x="310551" y="1897811"/>
            <a:ext cx="8005313" cy="496018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lvl="0" indent="0" eaLnBrk="0" fontAlgn="base" hangingPunct="0">
              <a:spcBef>
                <a:spcPct val="0"/>
              </a:spcBef>
              <a:spcAft>
                <a:spcPts val="600"/>
              </a:spcAft>
              <a:buFontTx/>
              <a:buChar char="•"/>
            </a:pPr>
            <a:r>
              <a:rPr kumimoji="0" lang="en-US" altLang="en-US" sz="2800" i="0" u="none" strike="noStrike" cap="none" normalizeH="0" baseline="0" dirty="0">
                <a:ln>
                  <a:noFill/>
                </a:ln>
                <a:effectLst/>
              </a:rPr>
              <a:t>Define </a:t>
            </a:r>
            <a:r>
              <a:rPr lang="en-US" altLang="en-US" sz="2800" dirty="0"/>
              <a:t>shared decision-making throughout the IEP process.</a:t>
            </a:r>
          </a:p>
          <a:p>
            <a:pPr marL="0" lvl="0" indent="0" eaLnBrk="0" fontAlgn="base" hangingPunct="0">
              <a:spcBef>
                <a:spcPct val="0"/>
              </a:spcBef>
              <a:spcAft>
                <a:spcPts val="600"/>
              </a:spcAft>
              <a:buFontTx/>
              <a:buChar char="•"/>
            </a:pPr>
            <a:r>
              <a:rPr lang="en-US" altLang="en-US" sz="2800" dirty="0"/>
              <a:t>Walk through the collaborative </a:t>
            </a:r>
            <a:r>
              <a:rPr kumimoji="0" lang="en-US" altLang="en-US" sz="2800" i="0" u="none" strike="noStrike" cap="none" normalizeH="0" baseline="0" dirty="0">
                <a:ln>
                  <a:noFill/>
                </a:ln>
                <a:effectLst/>
              </a:rPr>
              <a:t>goal-writing process.</a:t>
            </a:r>
          </a:p>
          <a:p>
            <a:pPr marL="0" marR="0" lvl="0" indent="0" defTabSz="914400" rtl="0" eaLnBrk="0" fontAlgn="base" latinLnBrk="0" hangingPunct="0">
              <a:spcBef>
                <a:spcPct val="0"/>
              </a:spcBef>
              <a:spcAft>
                <a:spcPts val="600"/>
              </a:spcAft>
              <a:buClrTx/>
              <a:buSzTx/>
              <a:buFontTx/>
              <a:buChar char="•"/>
              <a:tabLst/>
            </a:pPr>
            <a:r>
              <a:rPr kumimoji="0" lang="en-US" altLang="en-US" sz="2800" i="0" u="none" strike="noStrike" cap="none" normalizeH="0" baseline="0" dirty="0">
                <a:ln>
                  <a:noFill/>
                </a:ln>
                <a:effectLst/>
              </a:rPr>
              <a:t>Explore strategies to prevent power imbalances and ensure all voices are included.</a:t>
            </a:r>
          </a:p>
          <a:p>
            <a:pPr marL="0" marR="0" lvl="0" indent="0" defTabSz="914400" rtl="0" eaLnBrk="0" fontAlgn="base" latinLnBrk="0" hangingPunct="0">
              <a:spcBef>
                <a:spcPct val="0"/>
              </a:spcBef>
              <a:spcAft>
                <a:spcPts val="600"/>
              </a:spcAft>
              <a:buClrTx/>
              <a:buSzTx/>
              <a:buFontTx/>
              <a:buChar char="•"/>
              <a:tabLst/>
            </a:pPr>
            <a:r>
              <a:rPr kumimoji="0" lang="en-US" altLang="en-US" sz="2800" i="0" u="none" strike="noStrike" cap="none" normalizeH="0" baseline="0" dirty="0">
                <a:ln>
                  <a:noFill/>
                </a:ln>
                <a:effectLst/>
              </a:rPr>
              <a:t>Provide tools for facilitating IEP goal development.</a:t>
            </a:r>
          </a:p>
          <a:p>
            <a:pPr marL="0" marR="0" lvl="0" indent="0" defTabSz="914400" rtl="0" eaLnBrk="0" fontAlgn="base" latinLnBrk="0" hangingPunct="0">
              <a:spcBef>
                <a:spcPct val="0"/>
              </a:spcBef>
              <a:spcAft>
                <a:spcPts val="600"/>
              </a:spcAft>
              <a:buClrTx/>
              <a:buSzTx/>
              <a:buFontTx/>
              <a:buChar char="•"/>
              <a:tabLst/>
            </a:pPr>
            <a:r>
              <a:rPr kumimoji="0" lang="en-US" altLang="en-US" sz="2800" i="0" u="none" strike="noStrike" cap="none" normalizeH="0" baseline="0" dirty="0">
                <a:ln>
                  <a:noFill/>
                </a:ln>
                <a:effectLst/>
              </a:rPr>
              <a:t>Simulate co-writing one annual goal with family/student input.</a:t>
            </a:r>
          </a:p>
        </p:txBody>
      </p:sp>
      <p:pic>
        <p:nvPicPr>
          <p:cNvPr id="14341" name="Picture 5" descr="Types of Microphone - Aulart">
            <a:extLst>
              <a:ext uri="{FF2B5EF4-FFF2-40B4-BE49-F238E27FC236}">
                <a16:creationId xmlns:a16="http://schemas.microsoft.com/office/drawing/2014/main" id="{42C7043D-638F-AE0C-9DA2-4177FE3310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00222" y="1897810"/>
            <a:ext cx="2983114" cy="246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6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ED2D-A16A-21B6-3791-E076B58386A0}"/>
              </a:ext>
            </a:extLst>
          </p:cNvPr>
          <p:cNvSpPr>
            <a:spLocks noGrp="1"/>
          </p:cNvSpPr>
          <p:nvPr>
            <p:ph type="title"/>
          </p:nvPr>
        </p:nvSpPr>
        <p:spPr>
          <a:xfrm>
            <a:off x="1192696" y="194939"/>
            <a:ext cx="9987493" cy="1325563"/>
          </a:xfrm>
        </p:spPr>
        <p:txBody>
          <a:bodyPr anchor="ctr">
            <a:normAutofit fontScale="90000"/>
          </a:bodyPr>
          <a:lstStyle/>
          <a:p>
            <a:pPr algn="ctr"/>
            <a:r>
              <a:rPr lang="en-US" dirty="0"/>
              <a:t>Culture Isn’t a Checkbox:</a:t>
            </a:r>
            <a:br>
              <a:rPr lang="en-US" dirty="0"/>
            </a:br>
            <a:r>
              <a:rPr lang="en-US" dirty="0"/>
              <a:t> Playing Without Assumptions</a:t>
            </a:r>
            <a:br>
              <a:rPr lang="en-US" dirty="0"/>
            </a:br>
            <a:r>
              <a:rPr lang="en-US" sz="3100" i="1" dirty="0">
                <a:solidFill>
                  <a:schemeClr val="accent2"/>
                </a:solidFill>
              </a:rPr>
              <a:t>Practicing cultural humility to engage every family authentically</a:t>
            </a:r>
          </a:p>
        </p:txBody>
      </p:sp>
      <p:graphicFrame>
        <p:nvGraphicFramePr>
          <p:cNvPr id="6" name="Rectangle 1">
            <a:extLst>
              <a:ext uri="{FF2B5EF4-FFF2-40B4-BE49-F238E27FC236}">
                <a16:creationId xmlns:a16="http://schemas.microsoft.com/office/drawing/2014/main" id="{59B3B43F-6ECC-C7DF-4994-7F8AAC785A62}"/>
              </a:ext>
            </a:extLst>
          </p:cNvPr>
          <p:cNvGraphicFramePr>
            <a:graphicFrameLocks noGrp="1"/>
          </p:cNvGraphicFramePr>
          <p:nvPr>
            <p:ph idx="1"/>
            <p:extLst>
              <p:ext uri="{D42A27DB-BD31-4B8C-83A1-F6EECF244321}">
                <p14:modId xmlns:p14="http://schemas.microsoft.com/office/powerpoint/2010/main" val="272921183"/>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43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9AF9-2EBD-E802-E0E0-E3EDEAC002F6}"/>
              </a:ext>
            </a:extLst>
          </p:cNvPr>
          <p:cNvSpPr>
            <a:spLocks noGrp="1"/>
          </p:cNvSpPr>
          <p:nvPr>
            <p:ph type="title"/>
          </p:nvPr>
        </p:nvSpPr>
        <p:spPr>
          <a:xfrm>
            <a:off x="1529842" y="217618"/>
            <a:ext cx="9132315" cy="1325563"/>
          </a:xfrm>
        </p:spPr>
        <p:txBody>
          <a:bodyPr anchor="ctr">
            <a:normAutofit/>
          </a:bodyPr>
          <a:lstStyle/>
          <a:p>
            <a:pPr algn="ctr">
              <a:lnSpc>
                <a:spcPct val="100000"/>
              </a:lnSpc>
            </a:pPr>
            <a:r>
              <a:rPr lang="en-US" dirty="0"/>
              <a:t>Clear Calls: Jargon </a:t>
            </a:r>
            <a:r>
              <a:rPr lang="en-US" dirty="0" err="1"/>
              <a:t>Schmargon</a:t>
            </a:r>
            <a:br>
              <a:rPr lang="en-US" dirty="0"/>
            </a:br>
            <a:r>
              <a:rPr lang="en-US" sz="2800" i="1" dirty="0">
                <a:solidFill>
                  <a:schemeClr val="accent2"/>
                </a:solidFill>
                <a:latin typeface="+mn-lt"/>
              </a:rPr>
              <a:t>Using plain, human language to prevent conflict</a:t>
            </a:r>
          </a:p>
        </p:txBody>
      </p:sp>
      <p:graphicFrame>
        <p:nvGraphicFramePr>
          <p:cNvPr id="6" name="Rectangle 1">
            <a:extLst>
              <a:ext uri="{FF2B5EF4-FFF2-40B4-BE49-F238E27FC236}">
                <a16:creationId xmlns:a16="http://schemas.microsoft.com/office/drawing/2014/main" id="{F94DD4F4-8FD0-ED43-03CF-9CE36C0EC861}"/>
              </a:ext>
            </a:extLst>
          </p:cNvPr>
          <p:cNvGraphicFramePr>
            <a:graphicFrameLocks noGrp="1"/>
          </p:cNvGraphicFramePr>
          <p:nvPr>
            <p:ph idx="1"/>
            <p:extLst>
              <p:ext uri="{D42A27DB-BD31-4B8C-83A1-F6EECF244321}">
                <p14:modId xmlns:p14="http://schemas.microsoft.com/office/powerpoint/2010/main" val="1051383893"/>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025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40B1-3711-0069-D105-55B1E9EB2397}"/>
              </a:ext>
            </a:extLst>
          </p:cNvPr>
          <p:cNvSpPr>
            <a:spLocks noGrp="1"/>
          </p:cNvSpPr>
          <p:nvPr>
            <p:ph type="title"/>
          </p:nvPr>
        </p:nvSpPr>
        <p:spPr>
          <a:xfrm>
            <a:off x="2199862" y="448962"/>
            <a:ext cx="9422296" cy="1325563"/>
          </a:xfrm>
        </p:spPr>
        <p:txBody>
          <a:bodyPr anchor="ctr">
            <a:normAutofit fontScale="90000"/>
          </a:bodyPr>
          <a:lstStyle/>
          <a:p>
            <a:r>
              <a:rPr lang="en-US" sz="4000" dirty="0"/>
              <a:t>Call the Play: Communication that Connects</a:t>
            </a:r>
            <a:br>
              <a:rPr lang="en-US" sz="2400" dirty="0"/>
            </a:br>
            <a:br>
              <a:rPr lang="en-US" sz="2400" dirty="0"/>
            </a:br>
            <a:r>
              <a:rPr lang="en-US" sz="3100" i="1" dirty="0">
                <a:solidFill>
                  <a:schemeClr val="accent2"/>
                </a:solidFill>
              </a:rPr>
              <a:t>Building clarity, listening skills, and responsiveness for IEP teamwork</a:t>
            </a:r>
            <a:br>
              <a:rPr lang="en-US" sz="3100" dirty="0">
                <a:solidFill>
                  <a:schemeClr val="accent2"/>
                </a:solidFill>
              </a:rPr>
            </a:br>
            <a:endParaRPr lang="en-US" sz="3100" dirty="0">
              <a:solidFill>
                <a:schemeClr val="accent2"/>
              </a:solidFill>
            </a:endParaRPr>
          </a:p>
        </p:txBody>
      </p:sp>
      <p:graphicFrame>
        <p:nvGraphicFramePr>
          <p:cNvPr id="7" name="Rectangle 2">
            <a:extLst>
              <a:ext uri="{FF2B5EF4-FFF2-40B4-BE49-F238E27FC236}">
                <a16:creationId xmlns:a16="http://schemas.microsoft.com/office/drawing/2014/main" id="{29AB4ED9-8CBA-92BF-9D26-0CA8D5EE9E44}"/>
              </a:ext>
            </a:extLst>
          </p:cNvPr>
          <p:cNvGraphicFramePr>
            <a:graphicFrameLocks noGrp="1"/>
          </p:cNvGraphicFramePr>
          <p:nvPr>
            <p:ph idx="1"/>
            <p:extLst>
              <p:ext uri="{D42A27DB-BD31-4B8C-83A1-F6EECF244321}">
                <p14:modId xmlns:p14="http://schemas.microsoft.com/office/powerpoint/2010/main" val="1530090964"/>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65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60D7-1397-A8BA-8D85-96E47FEFD5D7}"/>
              </a:ext>
            </a:extLst>
          </p:cNvPr>
          <p:cNvSpPr>
            <a:spLocks noGrp="1"/>
          </p:cNvSpPr>
          <p:nvPr>
            <p:ph type="title"/>
          </p:nvPr>
        </p:nvSpPr>
        <p:spPr>
          <a:xfrm>
            <a:off x="1504534" y="217618"/>
            <a:ext cx="9480097" cy="1325563"/>
          </a:xfrm>
        </p:spPr>
        <p:txBody>
          <a:bodyPr anchor="ctr">
            <a:noAutofit/>
          </a:bodyPr>
          <a:lstStyle/>
          <a:p>
            <a:pPr algn="ctr"/>
            <a:r>
              <a:rPr lang="en-US" sz="4000" dirty="0"/>
              <a:t>Student MVP: </a:t>
            </a:r>
            <a:br>
              <a:rPr lang="en-US" sz="4000" dirty="0"/>
            </a:br>
            <a:r>
              <a:rPr lang="en-US" sz="4000" dirty="0"/>
              <a:t>Centering the Learner’s Voice on the Team</a:t>
            </a:r>
            <a:br>
              <a:rPr lang="en-US" sz="3600" dirty="0"/>
            </a:br>
            <a:r>
              <a:rPr lang="en-US" sz="2400" i="1" dirty="0">
                <a:solidFill>
                  <a:schemeClr val="accent2"/>
                </a:solidFill>
              </a:rPr>
              <a:t>The student’s perspective is the most valuable player in the IEP</a:t>
            </a:r>
          </a:p>
        </p:txBody>
      </p:sp>
      <p:graphicFrame>
        <p:nvGraphicFramePr>
          <p:cNvPr id="5" name="Content Placeholder 2">
            <a:extLst>
              <a:ext uri="{FF2B5EF4-FFF2-40B4-BE49-F238E27FC236}">
                <a16:creationId xmlns:a16="http://schemas.microsoft.com/office/drawing/2014/main" id="{26283B49-5238-8117-597A-5FB0031A8A8A}"/>
              </a:ext>
            </a:extLst>
          </p:cNvPr>
          <p:cNvGraphicFramePr>
            <a:graphicFrameLocks noGrp="1"/>
          </p:cNvGraphicFramePr>
          <p:nvPr>
            <p:ph idx="1"/>
            <p:extLst>
              <p:ext uri="{D42A27DB-BD31-4B8C-83A1-F6EECF244321}">
                <p14:modId xmlns:p14="http://schemas.microsoft.com/office/powerpoint/2010/main" val="3604443561"/>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39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DBBA-9C25-A03B-8941-EC51DB0C373E}"/>
              </a:ext>
            </a:extLst>
          </p:cNvPr>
          <p:cNvSpPr>
            <a:spLocks noGrp="1"/>
          </p:cNvSpPr>
          <p:nvPr>
            <p:ph type="title"/>
          </p:nvPr>
        </p:nvSpPr>
        <p:spPr>
          <a:xfrm>
            <a:off x="1632678" y="196079"/>
            <a:ext cx="9235645" cy="1325563"/>
          </a:xfrm>
        </p:spPr>
        <p:txBody>
          <a:bodyPr anchor="ctr">
            <a:normAutofit/>
          </a:bodyPr>
          <a:lstStyle/>
          <a:p>
            <a:pPr algn="ctr"/>
            <a:r>
              <a:rPr lang="en-US" dirty="0"/>
              <a:t>Family Member-Educator Relationship Defined</a:t>
            </a:r>
          </a:p>
        </p:txBody>
      </p:sp>
      <p:sp>
        <p:nvSpPr>
          <p:cNvPr id="3" name="Content Placeholder 2">
            <a:extLst>
              <a:ext uri="{FF2B5EF4-FFF2-40B4-BE49-F238E27FC236}">
                <a16:creationId xmlns:a16="http://schemas.microsoft.com/office/drawing/2014/main" id="{D12B5899-4944-AB28-337B-05E0B79B2C72}"/>
              </a:ext>
            </a:extLst>
          </p:cNvPr>
          <p:cNvSpPr>
            <a:spLocks noGrp="1"/>
          </p:cNvSpPr>
          <p:nvPr>
            <p:ph sz="half" idx="2"/>
          </p:nvPr>
        </p:nvSpPr>
        <p:spPr>
          <a:xfrm>
            <a:off x="354787" y="3914274"/>
            <a:ext cx="11482425" cy="4779438"/>
          </a:xfrm>
        </p:spPr>
        <p:txBody>
          <a:bodyPr>
            <a:normAutofit/>
          </a:bodyPr>
          <a:lstStyle/>
          <a:p>
            <a:pPr marL="0" indent="0">
              <a:buNone/>
            </a:pPr>
            <a:r>
              <a:rPr lang="en-US" sz="3200" b="0" dirty="0"/>
              <a:t>“A child-centered connection between individuals in the home and school settings who share responsibility for the growth and development of children” (Clark et al., 2010).</a:t>
            </a:r>
          </a:p>
        </p:txBody>
      </p:sp>
      <p:pic>
        <p:nvPicPr>
          <p:cNvPr id="1028" name="Picture 4" descr="two mothers holding their infant child">
            <a:extLst>
              <a:ext uri="{FF2B5EF4-FFF2-40B4-BE49-F238E27FC236}">
                <a16:creationId xmlns:a16="http://schemas.microsoft.com/office/drawing/2014/main" id="{DF5E8C63-A9D1-748C-F87C-F836EFF84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928" y="1549400"/>
            <a:ext cx="31369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of mother holding child with teacher">
            <a:extLst>
              <a:ext uri="{FF2B5EF4-FFF2-40B4-BE49-F238E27FC236}">
                <a16:creationId xmlns:a16="http://schemas.microsoft.com/office/drawing/2014/main" id="{2599A44F-FBF6-1A2B-2711-F3DD6E822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9" y="1549400"/>
            <a:ext cx="2509363"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ent and student sitting next to each other with a teacher across from them pointing to a paper">
            <a:extLst>
              <a:ext uri="{FF2B5EF4-FFF2-40B4-BE49-F238E27FC236}">
                <a16:creationId xmlns:a16="http://schemas.microsoft.com/office/drawing/2014/main" id="{B5CD1363-3BE2-72B6-6F8F-ACECD5C8B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851" y="1556778"/>
            <a:ext cx="3594079" cy="18897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of familt (motjer, father, child) with teacher sitting at a table">
            <a:extLst>
              <a:ext uri="{FF2B5EF4-FFF2-40B4-BE49-F238E27FC236}">
                <a16:creationId xmlns:a16="http://schemas.microsoft.com/office/drawing/2014/main" id="{D0579B97-1073-CFBC-FD03-5E60F5EE3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654" y="1566968"/>
            <a:ext cx="2778197" cy="188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98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D2F8-6A07-1289-BB63-807C332F2BD3}"/>
              </a:ext>
            </a:extLst>
          </p:cNvPr>
          <p:cNvSpPr>
            <a:spLocks noGrp="1"/>
          </p:cNvSpPr>
          <p:nvPr>
            <p:ph type="title"/>
          </p:nvPr>
        </p:nvSpPr>
        <p:spPr>
          <a:xfrm>
            <a:off x="622853" y="217618"/>
            <a:ext cx="11158330" cy="1325563"/>
          </a:xfrm>
        </p:spPr>
        <p:txBody>
          <a:bodyPr anchor="ctr">
            <a:normAutofit fontScale="90000"/>
          </a:bodyPr>
          <a:lstStyle/>
          <a:p>
            <a:pPr algn="ctr"/>
            <a:r>
              <a:rPr lang="en-US" dirty="0"/>
              <a:t>Game Day: </a:t>
            </a:r>
            <a:br>
              <a:rPr lang="en-US" dirty="0"/>
            </a:br>
            <a:r>
              <a:rPr lang="en-US" dirty="0"/>
              <a:t>IEP Meetings With Meaning</a:t>
            </a:r>
            <a:br>
              <a:rPr lang="en-US" dirty="0"/>
            </a:br>
            <a:r>
              <a:rPr lang="en-US" sz="3100" i="1" dirty="0">
                <a:solidFill>
                  <a:schemeClr val="accent2"/>
                </a:solidFill>
              </a:rPr>
              <a:t>Preparing for, facilitating, and following up on IEP meetings as a team</a:t>
            </a:r>
          </a:p>
        </p:txBody>
      </p:sp>
      <p:graphicFrame>
        <p:nvGraphicFramePr>
          <p:cNvPr id="8" name="Rectangle 1">
            <a:extLst>
              <a:ext uri="{FF2B5EF4-FFF2-40B4-BE49-F238E27FC236}">
                <a16:creationId xmlns:a16="http://schemas.microsoft.com/office/drawing/2014/main" id="{A22F5E86-54EA-21E6-3DB6-C8C754826085}"/>
              </a:ext>
            </a:extLst>
          </p:cNvPr>
          <p:cNvGraphicFramePr>
            <a:graphicFrameLocks noGrp="1"/>
          </p:cNvGraphicFramePr>
          <p:nvPr>
            <p:ph idx="1"/>
            <p:extLst>
              <p:ext uri="{D42A27DB-BD31-4B8C-83A1-F6EECF244321}">
                <p14:modId xmlns:p14="http://schemas.microsoft.com/office/powerpoint/2010/main" val="1438154676"/>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629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C157-3A15-98D8-01DA-2C1493AE1798}"/>
              </a:ext>
            </a:extLst>
          </p:cNvPr>
          <p:cNvSpPr>
            <a:spLocks noGrp="1"/>
          </p:cNvSpPr>
          <p:nvPr>
            <p:ph type="title"/>
          </p:nvPr>
        </p:nvSpPr>
        <p:spPr>
          <a:xfrm>
            <a:off x="1656522" y="164373"/>
            <a:ext cx="9612853" cy="1325563"/>
          </a:xfrm>
        </p:spPr>
        <p:txBody>
          <a:bodyPr anchor="ctr">
            <a:normAutofit fontScale="90000"/>
          </a:bodyPr>
          <a:lstStyle/>
          <a:p>
            <a:pPr algn="ctr"/>
            <a:r>
              <a:rPr lang="en-US" sz="3700" dirty="0"/>
              <a:t>When the Play Breaks Down:</a:t>
            </a:r>
            <a:br>
              <a:rPr lang="en-US" sz="3700" dirty="0"/>
            </a:br>
            <a:r>
              <a:rPr lang="en-US" sz="3700" dirty="0"/>
              <a:t>Meetings, Mistrust, and Misunderstandings</a:t>
            </a:r>
            <a:br>
              <a:rPr lang="en-US" sz="3700" dirty="0"/>
            </a:br>
            <a:r>
              <a:rPr lang="en-US" sz="3100" i="1" dirty="0">
                <a:solidFill>
                  <a:schemeClr val="accent2"/>
                </a:solidFill>
              </a:rPr>
              <a:t>Understanding why breakdowns happen and how to respond.</a:t>
            </a:r>
          </a:p>
        </p:txBody>
      </p:sp>
      <p:pic>
        <p:nvPicPr>
          <p:cNvPr id="16387" name="Picture 3" descr="An iceberg floating in the ocean, with only the tip visible above water and a much larger section hidden beneath the surface. The image symbolizes that most of what exists lies unseen below the surface.">
            <a:extLst>
              <a:ext uri="{FF2B5EF4-FFF2-40B4-BE49-F238E27FC236}">
                <a16:creationId xmlns:a16="http://schemas.microsoft.com/office/drawing/2014/main" id="{A27F489E-4565-DF31-E643-BE14B98E6A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155" r="32160" b="1"/>
          <a:stretch>
            <a:fillRect/>
          </a:stretch>
        </p:blipFill>
        <p:spPr bwMode="auto">
          <a:xfrm>
            <a:off x="838200" y="1825625"/>
            <a:ext cx="5181600" cy="4351338"/>
          </a:xfrm>
          <a:prstGeom prst="rect">
            <a:avLst/>
          </a:prstGeom>
          <a:noFill/>
        </p:spPr>
      </p:pic>
      <p:sp>
        <p:nvSpPr>
          <p:cNvPr id="8" name="Rectangle 1">
            <a:extLst>
              <a:ext uri="{FF2B5EF4-FFF2-40B4-BE49-F238E27FC236}">
                <a16:creationId xmlns:a16="http://schemas.microsoft.com/office/drawing/2014/main" id="{8C203F9C-DDF0-9557-712A-1735A4A54E60}"/>
              </a:ext>
            </a:extLst>
          </p:cNvPr>
          <p:cNvSpPr>
            <a:spLocks noGrp="1" noChangeArrowheads="1"/>
          </p:cNvSpPr>
          <p:nvPr>
            <p:ph sz="half" idx="2"/>
          </p:nvPr>
        </p:nvSpPr>
        <p:spPr bwMode="auto">
          <a:xfrm>
            <a:off x="6172200" y="1825625"/>
            <a:ext cx="5181600" cy="43513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rPr>
              <a:t>Analyze why trust breaks down during meetings.</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rPr>
              <a:t>Recognize patterns that escalate conflict.</a:t>
            </a:r>
          </a:p>
          <a:p>
            <a:pPr marL="0" marR="0" lvl="0" indent="0" defTabSz="914400" rtl="0" eaLnBrk="0" fontAlgn="base" latinLnBrk="0" hangingPunct="0">
              <a:spcBef>
                <a:spcPct val="0"/>
              </a:spcBef>
              <a:spcAft>
                <a:spcPts val="600"/>
              </a:spcAft>
              <a:buClrTx/>
              <a:buSzTx/>
              <a:buFontTx/>
              <a:buChar char="•"/>
              <a:tabLst/>
            </a:pPr>
            <a:r>
              <a:rPr lang="en-US" altLang="en-US" dirty="0"/>
              <a:t>Learn and practice when and how to respond to breakdowns.</a:t>
            </a:r>
            <a:endParaRPr kumimoji="0" lang="en-US" altLang="en-US" b="0" i="0" u="none" strike="noStrike" cap="none" normalizeH="0" baseline="0" dirty="0">
              <a:ln>
                <a:noFill/>
              </a:ln>
              <a:effectLst/>
            </a:endParaRPr>
          </a:p>
        </p:txBody>
      </p:sp>
    </p:spTree>
    <p:extLst>
      <p:ext uri="{BB962C8B-B14F-4D97-AF65-F5344CB8AC3E}">
        <p14:creationId xmlns:p14="http://schemas.microsoft.com/office/powerpoint/2010/main" val="376619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F6F4-AA82-5D15-6838-7C42BC67C242}"/>
              </a:ext>
            </a:extLst>
          </p:cNvPr>
          <p:cNvSpPr>
            <a:spLocks noGrp="1"/>
          </p:cNvSpPr>
          <p:nvPr>
            <p:ph type="title"/>
          </p:nvPr>
        </p:nvSpPr>
        <p:spPr>
          <a:xfrm>
            <a:off x="331304" y="145775"/>
            <a:ext cx="11504262" cy="1708264"/>
          </a:xfrm>
        </p:spPr>
        <p:txBody>
          <a:bodyPr anchor="ctr">
            <a:normAutofit fontScale="90000"/>
          </a:bodyPr>
          <a:lstStyle/>
          <a:p>
            <a:pPr algn="ctr"/>
            <a:r>
              <a:rPr lang="en-US"/>
              <a:t>          Timeout: Conflict Happens, Now What?</a:t>
            </a:r>
            <a:br>
              <a:rPr lang="en-US"/>
            </a:br>
            <a:br>
              <a:rPr lang="en-US"/>
            </a:br>
            <a:r>
              <a:rPr lang="en-US" sz="3100" i="1">
                <a:solidFill>
                  <a:schemeClr val="accent2"/>
                </a:solidFill>
              </a:rPr>
              <a:t>Using dispute resolution strategies and de-escalation when conflict arises</a:t>
            </a:r>
            <a:endParaRPr lang="en-US" sz="3100" i="1" dirty="0">
              <a:solidFill>
                <a:schemeClr val="accent2"/>
              </a:solidFill>
            </a:endParaRPr>
          </a:p>
        </p:txBody>
      </p:sp>
      <p:graphicFrame>
        <p:nvGraphicFramePr>
          <p:cNvPr id="10" name="Rectangle 1">
            <a:extLst>
              <a:ext uri="{FF2B5EF4-FFF2-40B4-BE49-F238E27FC236}">
                <a16:creationId xmlns:a16="http://schemas.microsoft.com/office/drawing/2014/main" id="{BAAAA776-A1FA-8348-19C6-04B887DB5353}"/>
              </a:ext>
            </a:extLst>
          </p:cNvPr>
          <p:cNvGraphicFramePr>
            <a:graphicFrameLocks noGrp="1"/>
          </p:cNvGraphicFramePr>
          <p:nvPr>
            <p:ph idx="1"/>
            <p:extLst>
              <p:ext uri="{D42A27DB-BD31-4B8C-83A1-F6EECF244321}">
                <p14:modId xmlns:p14="http://schemas.microsoft.com/office/powerpoint/2010/main" val="3272980397"/>
              </p:ext>
            </p:extLst>
          </p:nvPr>
        </p:nvGraphicFramePr>
        <p:xfrm>
          <a:off x="645066" y="1854038"/>
          <a:ext cx="10901868" cy="4295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566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3D118-6AAC-9A5E-203C-5A294D660A38}"/>
              </a:ext>
            </a:extLst>
          </p:cNvPr>
          <p:cNvSpPr>
            <a:spLocks noGrp="1"/>
          </p:cNvSpPr>
          <p:nvPr>
            <p:ph type="title"/>
          </p:nvPr>
        </p:nvSpPr>
        <p:spPr>
          <a:xfrm>
            <a:off x="2047874" y="194939"/>
            <a:ext cx="9132315" cy="1325563"/>
          </a:xfrm>
        </p:spPr>
        <p:txBody>
          <a:bodyPr anchor="ctr">
            <a:normAutofit fontScale="90000"/>
          </a:bodyPr>
          <a:lstStyle/>
          <a:p>
            <a:r>
              <a:rPr lang="en-US" sz="2800" dirty="0"/>
              <a:t>                 </a:t>
            </a:r>
            <a:r>
              <a:rPr lang="en-US" sz="4000" dirty="0"/>
              <a:t>Real Talk: Post-Game Film Review</a:t>
            </a:r>
            <a:br>
              <a:rPr lang="en-US" sz="2800" dirty="0"/>
            </a:br>
            <a:r>
              <a:rPr lang="en-US" sz="2800" dirty="0"/>
              <a:t>              </a:t>
            </a:r>
            <a:r>
              <a:rPr lang="en-US" sz="2800" i="1" dirty="0">
                <a:solidFill>
                  <a:schemeClr val="accent2"/>
                </a:solidFill>
              </a:rPr>
              <a:t>Learning from real cases to apply lessons in practice</a:t>
            </a:r>
            <a:br>
              <a:rPr lang="en-US" sz="2800" dirty="0"/>
            </a:br>
            <a:endParaRPr lang="en-US" sz="2800" dirty="0"/>
          </a:p>
        </p:txBody>
      </p:sp>
      <p:graphicFrame>
        <p:nvGraphicFramePr>
          <p:cNvPr id="7" name="Content Placeholder 1">
            <a:extLst>
              <a:ext uri="{FF2B5EF4-FFF2-40B4-BE49-F238E27FC236}">
                <a16:creationId xmlns:a16="http://schemas.microsoft.com/office/drawing/2014/main" id="{5EAA504C-7B00-611B-F9D7-4CDDCC65A4E6}"/>
              </a:ext>
            </a:extLst>
          </p:cNvPr>
          <p:cNvGraphicFramePr>
            <a:graphicFrameLocks noGrp="1"/>
          </p:cNvGraphicFramePr>
          <p:nvPr>
            <p:ph idx="1"/>
            <p:extLst>
              <p:ext uri="{D42A27DB-BD31-4B8C-83A1-F6EECF244321}">
                <p14:modId xmlns:p14="http://schemas.microsoft.com/office/powerpoint/2010/main" val="1406094519"/>
              </p:ext>
            </p:extLst>
          </p:nvPr>
        </p:nvGraphicFramePr>
        <p:xfrm>
          <a:off x="399495" y="1681760"/>
          <a:ext cx="10901868" cy="4295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379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AA5E-63C1-30DD-3D32-5443A0E45D6B}"/>
              </a:ext>
            </a:extLst>
          </p:cNvPr>
          <p:cNvSpPr>
            <a:spLocks noGrp="1"/>
          </p:cNvSpPr>
          <p:nvPr>
            <p:ph type="title"/>
          </p:nvPr>
        </p:nvSpPr>
        <p:spPr>
          <a:xfrm>
            <a:off x="1510748" y="230634"/>
            <a:ext cx="9843052" cy="1325563"/>
          </a:xfrm>
        </p:spPr>
        <p:txBody>
          <a:bodyPr anchor="ctr">
            <a:normAutofit fontScale="90000"/>
          </a:bodyPr>
          <a:lstStyle/>
          <a:p>
            <a:r>
              <a:rPr lang="en-US" sz="2100" dirty="0"/>
              <a:t>                                                </a:t>
            </a:r>
            <a:r>
              <a:rPr lang="en-US" dirty="0"/>
              <a:t>Grab-and-Go: </a:t>
            </a:r>
            <a:br>
              <a:rPr lang="en-US" dirty="0"/>
            </a:br>
            <a:r>
              <a:rPr lang="en-US" dirty="0"/>
              <a:t>            Playbook Tools and Templates</a:t>
            </a:r>
            <a:br>
              <a:rPr lang="en-US" sz="2100" dirty="0"/>
            </a:br>
            <a:br>
              <a:rPr lang="en-US" sz="2100" dirty="0"/>
            </a:br>
            <a:r>
              <a:rPr lang="en-US" sz="2800" i="1" dirty="0">
                <a:solidFill>
                  <a:schemeClr val="accent2"/>
                </a:solidFill>
              </a:rPr>
              <a:t>Ready-made checklists, scripts, and resources to use in daily practice</a:t>
            </a:r>
          </a:p>
        </p:txBody>
      </p:sp>
      <p:sp>
        <p:nvSpPr>
          <p:cNvPr id="5" name="Content Placeholder 4">
            <a:extLst>
              <a:ext uri="{FF2B5EF4-FFF2-40B4-BE49-F238E27FC236}">
                <a16:creationId xmlns:a16="http://schemas.microsoft.com/office/drawing/2014/main" id="{D54DB992-B5F9-3A42-51C3-6EDD56C1E7E7}"/>
              </a:ext>
            </a:extLst>
          </p:cNvPr>
          <p:cNvSpPr>
            <a:spLocks noGrp="1"/>
          </p:cNvSpPr>
          <p:nvPr>
            <p:ph sz="half" idx="1"/>
          </p:nvPr>
        </p:nvSpPr>
        <p:spPr>
          <a:xfrm>
            <a:off x="838200" y="1825625"/>
            <a:ext cx="5181600" cy="4351338"/>
          </a:xfrm>
        </p:spPr>
        <p:txBody>
          <a:bodyPr>
            <a:normAutofit/>
          </a:bodyPr>
          <a:lstStyle/>
          <a:p>
            <a:r>
              <a:rPr lang="en-US" sz="2800"/>
              <a:t>Provide ready-to-implement templates, scripts, and checklists to prepare for IEP meetings.</a:t>
            </a:r>
          </a:p>
          <a:p>
            <a:r>
              <a:rPr lang="en-US" sz="2800"/>
              <a:t>Practice adapting tools to fit diverse student and family contexts.</a:t>
            </a:r>
          </a:p>
          <a:p>
            <a:r>
              <a:rPr lang="en-US" sz="2800"/>
              <a:t>Build a personalized “toolkit” of Playbook resources for ongoing professional use.</a:t>
            </a:r>
          </a:p>
          <a:p>
            <a:endParaRPr lang="en-US" sz="2800"/>
          </a:p>
        </p:txBody>
      </p:sp>
      <p:pic>
        <p:nvPicPr>
          <p:cNvPr id="5122" name="Picture 2" descr="5 Keys to a Powerful Sales Playbook ...">
            <a:extLst>
              <a:ext uri="{FF2B5EF4-FFF2-40B4-BE49-F238E27FC236}">
                <a16:creationId xmlns:a16="http://schemas.microsoft.com/office/drawing/2014/main" id="{70DD4217-97B5-3A67-E018-D9B1D8BF5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76" r="12314" b="1"/>
          <a:stretch>
            <a:fillRect/>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3524258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2EB63-CA1E-3D0C-D848-8E3EE48D3337}"/>
              </a:ext>
            </a:extLst>
          </p:cNvPr>
          <p:cNvSpPr>
            <a:spLocks noGrp="1"/>
          </p:cNvSpPr>
          <p:nvPr>
            <p:ph type="title"/>
          </p:nvPr>
        </p:nvSpPr>
        <p:spPr>
          <a:xfrm>
            <a:off x="1807269" y="811496"/>
            <a:ext cx="3932237" cy="1600200"/>
          </a:xfrm>
        </p:spPr>
        <p:txBody>
          <a:bodyPr anchor="ctr">
            <a:normAutofit/>
          </a:bodyPr>
          <a:lstStyle/>
          <a:p>
            <a:r>
              <a:rPr lang="en-US" sz="4400" dirty="0">
                <a:solidFill>
                  <a:schemeClr val="accent2"/>
                </a:solidFill>
              </a:rPr>
              <a:t>Thank You!</a:t>
            </a:r>
          </a:p>
        </p:txBody>
      </p:sp>
      <p:pic>
        <p:nvPicPr>
          <p:cNvPr id="6" name="Picture 2">
            <a:extLst>
              <a:ext uri="{FF2B5EF4-FFF2-40B4-BE49-F238E27FC236}">
                <a16:creationId xmlns:a16="http://schemas.microsoft.com/office/drawing/2014/main" id="{38404E13-0086-D3E9-289A-8FC76388493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35306" y="811496"/>
            <a:ext cx="5399939" cy="5399939"/>
          </a:xfrm>
          <a:prstGeom prst="rect">
            <a:avLst/>
          </a:prstGeom>
          <a:solidFill>
            <a:srgbClr val="FFFFFF"/>
          </a:solidFill>
        </p:spPr>
      </p:pic>
      <p:sp>
        <p:nvSpPr>
          <p:cNvPr id="5" name="Text Placeholder 4">
            <a:extLst>
              <a:ext uri="{FF2B5EF4-FFF2-40B4-BE49-F238E27FC236}">
                <a16:creationId xmlns:a16="http://schemas.microsoft.com/office/drawing/2014/main" id="{E0126E05-EF9C-CCB1-AC14-D60B8BF4D338}"/>
              </a:ext>
            </a:extLst>
          </p:cNvPr>
          <p:cNvSpPr>
            <a:spLocks noGrp="1"/>
          </p:cNvSpPr>
          <p:nvPr>
            <p:ph type="body" sz="half" idx="2"/>
          </p:nvPr>
        </p:nvSpPr>
        <p:spPr>
          <a:xfrm>
            <a:off x="755373" y="2773233"/>
            <a:ext cx="5671931" cy="4084767"/>
          </a:xfrm>
        </p:spPr>
        <p:txBody>
          <a:bodyPr>
            <a:normAutofit/>
          </a:bodyPr>
          <a:lstStyle/>
          <a:p>
            <a:r>
              <a:rPr lang="en-US" dirty="0"/>
              <a:t>Tracy Gershwin, PhD, BCBA-D</a:t>
            </a:r>
          </a:p>
          <a:p>
            <a:r>
              <a:rPr lang="en-US" b="0" dirty="0" err="1"/>
              <a:t>tracy.gershwin@unco.edu</a:t>
            </a:r>
            <a:endParaRPr lang="en-US" b="0" dirty="0"/>
          </a:p>
          <a:p>
            <a:r>
              <a:rPr lang="en-US" dirty="0"/>
              <a:t>Tena Green, Parent Advocate</a:t>
            </a:r>
          </a:p>
          <a:p>
            <a:r>
              <a:rPr lang="en-US" b="0" dirty="0" err="1"/>
              <a:t>tenamgreen@gmail.com</a:t>
            </a:r>
            <a:endParaRPr lang="en-US" b="0" dirty="0"/>
          </a:p>
          <a:p>
            <a:endParaRPr lang="en-US" dirty="0"/>
          </a:p>
        </p:txBody>
      </p:sp>
    </p:spTree>
    <p:extLst>
      <p:ext uri="{BB962C8B-B14F-4D97-AF65-F5344CB8AC3E}">
        <p14:creationId xmlns:p14="http://schemas.microsoft.com/office/powerpoint/2010/main" val="384307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F31B-5B3C-1B97-EB8D-D9849289F98D}"/>
              </a:ext>
            </a:extLst>
          </p:cNvPr>
          <p:cNvSpPr>
            <a:spLocks noGrp="1"/>
          </p:cNvSpPr>
          <p:nvPr>
            <p:ph type="title"/>
          </p:nvPr>
        </p:nvSpPr>
        <p:spPr/>
        <p:txBody>
          <a:bodyPr/>
          <a:lstStyle/>
          <a:p>
            <a:pPr algn="ctr"/>
            <a:r>
              <a:rPr lang="en-US" dirty="0"/>
              <a:t>Perspectives (backed by research)</a:t>
            </a:r>
          </a:p>
        </p:txBody>
      </p:sp>
      <p:sp>
        <p:nvSpPr>
          <p:cNvPr id="6" name="Content Placeholder 5">
            <a:extLst>
              <a:ext uri="{FF2B5EF4-FFF2-40B4-BE49-F238E27FC236}">
                <a16:creationId xmlns:a16="http://schemas.microsoft.com/office/drawing/2014/main" id="{387F5321-B80D-FB8F-08F9-EE14533F0AA9}"/>
              </a:ext>
            </a:extLst>
          </p:cNvPr>
          <p:cNvSpPr>
            <a:spLocks noGrp="1"/>
          </p:cNvSpPr>
          <p:nvPr>
            <p:ph sz="half" idx="1"/>
          </p:nvPr>
        </p:nvSpPr>
        <p:spPr>
          <a:xfrm>
            <a:off x="404192" y="1809198"/>
            <a:ext cx="5615609" cy="4351338"/>
          </a:xfrm>
        </p:spPr>
        <p:txBody>
          <a:bodyPr>
            <a:normAutofit fontScale="77500" lnSpcReduction="20000"/>
          </a:bodyPr>
          <a:lstStyle/>
          <a:p>
            <a:pPr marL="0" indent="0">
              <a:buNone/>
            </a:pPr>
            <a:r>
              <a:rPr lang="en-US" sz="4100" b="1" dirty="0">
                <a:solidFill>
                  <a:srgbClr val="C00000"/>
                </a:solidFill>
              </a:rPr>
              <a:t>Family Member Perspectives</a:t>
            </a:r>
          </a:p>
          <a:p>
            <a:pPr marL="0" indent="0">
              <a:buNone/>
            </a:pPr>
            <a:endParaRPr lang="en-US" dirty="0"/>
          </a:p>
          <a:p>
            <a:pPr marL="0" indent="0">
              <a:buNone/>
            </a:pPr>
            <a:r>
              <a:rPr lang="en-US" dirty="0"/>
              <a:t>In a systematic review of the research literature, Johnston 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Burke</a:t>
            </a:r>
            <a:r>
              <a:rPr lang="en-US" dirty="0"/>
              <a:t> (2023) found that families of students with disabilities in low-resourced communities described communication with professionals as absent and lacking in openness and friendliness. </a:t>
            </a:r>
          </a:p>
          <a:p>
            <a:endParaRPr lang="en-US" dirty="0"/>
          </a:p>
        </p:txBody>
      </p:sp>
      <p:sp>
        <p:nvSpPr>
          <p:cNvPr id="7" name="Content Placeholder 6">
            <a:extLst>
              <a:ext uri="{FF2B5EF4-FFF2-40B4-BE49-F238E27FC236}">
                <a16:creationId xmlns:a16="http://schemas.microsoft.com/office/drawing/2014/main" id="{4D94F740-0DB5-3D78-FE08-6C0D1FBEB567}"/>
              </a:ext>
            </a:extLst>
          </p:cNvPr>
          <p:cNvSpPr>
            <a:spLocks noGrp="1"/>
          </p:cNvSpPr>
          <p:nvPr>
            <p:ph sz="half" idx="2"/>
          </p:nvPr>
        </p:nvSpPr>
        <p:spPr/>
        <p:txBody>
          <a:bodyPr>
            <a:normAutofit fontScale="77500" lnSpcReduction="20000"/>
          </a:bodyPr>
          <a:lstStyle/>
          <a:p>
            <a:pPr marL="0" indent="0">
              <a:buNone/>
            </a:pPr>
            <a:r>
              <a:rPr lang="en-US" sz="4100" b="1" dirty="0">
                <a:solidFill>
                  <a:srgbClr val="C00000"/>
                </a:solidFill>
              </a:rPr>
              <a:t>      Teacher Perspectives </a:t>
            </a:r>
          </a:p>
          <a:p>
            <a:pPr marL="0" indent="0">
              <a:buNone/>
            </a:pPr>
            <a:endParaRPr lang="en-US" dirty="0"/>
          </a:p>
          <a:p>
            <a:pPr marL="0" indent="0">
              <a:buNone/>
            </a:pPr>
            <a:r>
              <a:rPr lang="en-US" dirty="0"/>
              <a:t>In a survey of 1,497 special education teachers, Fowler et al. (2019) reported teachers’ low confidence in collaborating with families whose background differed from their own. Others report that teachers view family collaboration as among the most anxiety-provoking aspects of their job (Markow et al., 2013; Pressley, 2021). </a:t>
            </a:r>
          </a:p>
          <a:p>
            <a:endParaRPr lang="en-US" dirty="0"/>
          </a:p>
        </p:txBody>
      </p:sp>
    </p:spTree>
    <p:extLst>
      <p:ext uri="{BB962C8B-B14F-4D97-AF65-F5344CB8AC3E}">
        <p14:creationId xmlns:p14="http://schemas.microsoft.com/office/powerpoint/2010/main" val="270708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ADC877-3698-D40F-6048-B4921FCAB523}"/>
              </a:ext>
            </a:extLst>
          </p:cNvPr>
          <p:cNvSpPr>
            <a:spLocks noGrp="1"/>
          </p:cNvSpPr>
          <p:nvPr>
            <p:ph type="title"/>
          </p:nvPr>
        </p:nvSpPr>
        <p:spPr>
          <a:xfrm>
            <a:off x="1548884" y="307885"/>
            <a:ext cx="9094231" cy="1325563"/>
          </a:xfrm>
        </p:spPr>
        <p:txBody>
          <a:bodyPr/>
          <a:lstStyle/>
          <a:p>
            <a:pPr algn="ctr"/>
            <a:r>
              <a:rPr lang="en-US" dirty="0"/>
              <a:t>Barriers to Family-Educator Collaboration </a:t>
            </a:r>
          </a:p>
        </p:txBody>
      </p:sp>
      <p:sp>
        <p:nvSpPr>
          <p:cNvPr id="7" name="Content Placeholder 6">
            <a:extLst>
              <a:ext uri="{FF2B5EF4-FFF2-40B4-BE49-F238E27FC236}">
                <a16:creationId xmlns:a16="http://schemas.microsoft.com/office/drawing/2014/main" id="{9F3A13F9-38EF-F1BC-A587-B7A4DDEFC40E}"/>
              </a:ext>
            </a:extLst>
          </p:cNvPr>
          <p:cNvSpPr>
            <a:spLocks noGrp="1"/>
          </p:cNvSpPr>
          <p:nvPr>
            <p:ph sz="half" idx="1"/>
          </p:nvPr>
        </p:nvSpPr>
        <p:spPr>
          <a:xfrm>
            <a:off x="490153" y="1729372"/>
            <a:ext cx="5181600" cy="4351338"/>
          </a:xfrm>
        </p:spPr>
        <p:txBody>
          <a:bodyPr>
            <a:normAutofit fontScale="92500"/>
          </a:bodyPr>
          <a:lstStyle/>
          <a:p>
            <a:pPr marL="0" lvl="0" indent="0" algn="ctr">
              <a:buNone/>
            </a:pPr>
            <a:endParaRPr lang="en-US" b="1" dirty="0"/>
          </a:p>
          <a:p>
            <a:pPr marL="0" lvl="0" indent="0" algn="ctr">
              <a:buNone/>
            </a:pPr>
            <a:endParaRPr lang="en-US" b="1" dirty="0"/>
          </a:p>
          <a:p>
            <a:pPr marL="0" lvl="0" indent="0" algn="ctr">
              <a:buNone/>
            </a:pPr>
            <a:r>
              <a:rPr lang="en-US" b="1" dirty="0"/>
              <a:t>Preservice</a:t>
            </a:r>
          </a:p>
          <a:p>
            <a:pPr marL="0" lvl="0" indent="0">
              <a:buNone/>
            </a:pPr>
            <a:r>
              <a:rPr lang="en-US" dirty="0"/>
              <a:t>Family-related knowledge and skills are covered minimally in coursework (Kyzar et al., 2019; Miller et al., 2013; Patte, 2011). </a:t>
            </a:r>
          </a:p>
          <a:p>
            <a:endParaRPr lang="en-US" dirty="0"/>
          </a:p>
        </p:txBody>
      </p:sp>
      <p:sp>
        <p:nvSpPr>
          <p:cNvPr id="8" name="Content Placeholder 7">
            <a:extLst>
              <a:ext uri="{FF2B5EF4-FFF2-40B4-BE49-F238E27FC236}">
                <a16:creationId xmlns:a16="http://schemas.microsoft.com/office/drawing/2014/main" id="{3197FBB2-839D-D477-3B96-0EFB921EB581}"/>
              </a:ext>
            </a:extLst>
          </p:cNvPr>
          <p:cNvSpPr>
            <a:spLocks noGrp="1"/>
          </p:cNvSpPr>
          <p:nvPr>
            <p:ph sz="half" idx="2"/>
          </p:nvPr>
        </p:nvSpPr>
        <p:spPr>
          <a:xfrm>
            <a:off x="5899484" y="2852320"/>
            <a:ext cx="5181600" cy="4351338"/>
          </a:xfrm>
        </p:spPr>
        <p:txBody>
          <a:bodyPr>
            <a:normAutofit fontScale="92500"/>
          </a:bodyPr>
          <a:lstStyle/>
          <a:p>
            <a:pPr marL="0" lvl="0" indent="0" algn="ctr">
              <a:buNone/>
            </a:pPr>
            <a:r>
              <a:rPr lang="en-US" b="1" dirty="0"/>
              <a:t>Inservice</a:t>
            </a:r>
          </a:p>
          <a:p>
            <a:pPr marL="0" lvl="0" indent="0">
              <a:buNone/>
            </a:pPr>
            <a:r>
              <a:rPr lang="en-US" dirty="0"/>
              <a:t>Lack of models and mentors for self-reflection, information, and support (Knight-McKenna et al., 2017; Lasater et al., 2021). </a:t>
            </a:r>
          </a:p>
          <a:p>
            <a:endParaRPr lang="en-US" dirty="0"/>
          </a:p>
        </p:txBody>
      </p:sp>
      <p:pic>
        <p:nvPicPr>
          <p:cNvPr id="9" name="Google Shape;209;g3754d131037_0_49">
            <a:extLst>
              <a:ext uri="{FF2B5EF4-FFF2-40B4-BE49-F238E27FC236}">
                <a16:creationId xmlns:a16="http://schemas.microsoft.com/office/drawing/2014/main" id="{48B9FAC1-C8C9-75C9-9AB0-23DAE9537719}"/>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7705910" y="1225665"/>
            <a:ext cx="1093550" cy="1454009"/>
          </a:xfrm>
          <a:prstGeom prst="rect">
            <a:avLst/>
          </a:prstGeom>
          <a:noFill/>
          <a:ln>
            <a:noFill/>
          </a:ln>
        </p:spPr>
      </p:pic>
      <p:pic>
        <p:nvPicPr>
          <p:cNvPr id="10" name="Google Shape;208;g3754d131037_0_49">
            <a:extLst>
              <a:ext uri="{FF2B5EF4-FFF2-40B4-BE49-F238E27FC236}">
                <a16:creationId xmlns:a16="http://schemas.microsoft.com/office/drawing/2014/main" id="{81902B7C-26BC-A767-3D8C-EB8B4C7989F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524310" y="1537524"/>
            <a:ext cx="1093559" cy="1142150"/>
          </a:xfrm>
          <a:prstGeom prst="rect">
            <a:avLst/>
          </a:prstGeom>
          <a:noFill/>
          <a:ln>
            <a:noFill/>
          </a:ln>
        </p:spPr>
      </p:pic>
    </p:spTree>
    <p:extLst>
      <p:ext uri="{BB962C8B-B14F-4D97-AF65-F5344CB8AC3E}">
        <p14:creationId xmlns:p14="http://schemas.microsoft.com/office/powerpoint/2010/main" val="196910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ircular flow diagram shows how inadequate teacher preparation for family collaboration undermines teacher efficacy, which increases burnout and reduces home–school collaboration, creating a repeating cycle. Citations include Aulén et al., 2021; Kyzar &amp; Gershwin, 2025; and Lauermann &amp; König, 2016.&#10;">
            <a:extLst>
              <a:ext uri="{FF2B5EF4-FFF2-40B4-BE49-F238E27FC236}">
                <a16:creationId xmlns:a16="http://schemas.microsoft.com/office/drawing/2014/main" id="{977C6482-B52D-C97F-5CAF-073C3617C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97" y="838787"/>
            <a:ext cx="10360226" cy="5283717"/>
          </a:xfrm>
          <a:prstGeom prst="rect">
            <a:avLst/>
          </a:prstGeom>
          <a:noFill/>
        </p:spPr>
      </p:pic>
    </p:spTree>
    <p:extLst>
      <p:ext uri="{BB962C8B-B14F-4D97-AF65-F5344CB8AC3E}">
        <p14:creationId xmlns:p14="http://schemas.microsoft.com/office/powerpoint/2010/main" val="232978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ycle diagram labeled Conflict shows how inadequate preparation for family collaboration undermines teacher efficacy and exacerbates burnout, which reduces home–school collaboration for student learning. An orange callout highlights the solution: Preventing and Resolving Family-School Conflict.">
            <a:extLst>
              <a:ext uri="{FF2B5EF4-FFF2-40B4-BE49-F238E27FC236}">
                <a16:creationId xmlns:a16="http://schemas.microsoft.com/office/drawing/2014/main" id="{70D4589C-B51E-AC27-77A5-44F7529319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09" y="835243"/>
            <a:ext cx="10074443" cy="5340585"/>
          </a:xfrm>
          <a:noFill/>
        </p:spPr>
      </p:pic>
    </p:spTree>
    <p:extLst>
      <p:ext uri="{BB962C8B-B14F-4D97-AF65-F5344CB8AC3E}">
        <p14:creationId xmlns:p14="http://schemas.microsoft.com/office/powerpoint/2010/main" val="68861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70C1-A734-E8CC-54C8-09EB7FADC42E}"/>
              </a:ext>
            </a:extLst>
          </p:cNvPr>
          <p:cNvSpPr>
            <a:spLocks noGrp="1"/>
          </p:cNvSpPr>
          <p:nvPr>
            <p:ph type="title"/>
          </p:nvPr>
        </p:nvSpPr>
        <p:spPr>
          <a:xfrm>
            <a:off x="1315792" y="210982"/>
            <a:ext cx="9132315" cy="1325563"/>
          </a:xfrm>
        </p:spPr>
        <p:txBody>
          <a:bodyPr/>
          <a:lstStyle/>
          <a:p>
            <a:pPr algn="ctr"/>
            <a:r>
              <a:rPr lang="en-US" dirty="0"/>
              <a:t>Conflict </a:t>
            </a:r>
          </a:p>
        </p:txBody>
      </p:sp>
      <p:graphicFrame>
        <p:nvGraphicFramePr>
          <p:cNvPr id="4" name="Google Shape;248;g3754d131037_0_112" descr="A three-column table defines conflict as “the interaction of interdependent people who perceive incompatible goals and interference from each other in achieving these goals.” The notable feature is an emphasis on perception and interdependence, with the source cited as Folger, Poole &amp; Stutman (2021, p. 4).">
            <a:extLst>
              <a:ext uri="{FF2B5EF4-FFF2-40B4-BE49-F238E27FC236}">
                <a16:creationId xmlns:a16="http://schemas.microsoft.com/office/drawing/2014/main" id="{F362BE31-CE39-1043-2B5A-74526F080D16}"/>
              </a:ext>
            </a:extLst>
          </p:cNvPr>
          <p:cNvGraphicFramePr>
            <a:graphicFrameLocks noGrp="1"/>
          </p:cNvGraphicFramePr>
          <p:nvPr>
            <p:ph idx="1"/>
            <p:extLst>
              <p:ext uri="{D42A27DB-BD31-4B8C-83A1-F6EECF244321}">
                <p14:modId xmlns:p14="http://schemas.microsoft.com/office/powerpoint/2010/main" val="4113750086"/>
              </p:ext>
            </p:extLst>
          </p:nvPr>
        </p:nvGraphicFramePr>
        <p:xfrm>
          <a:off x="978567" y="1360082"/>
          <a:ext cx="10593828" cy="4576468"/>
        </p:xfrm>
        <a:graphic>
          <a:graphicData uri="http://schemas.openxmlformats.org/drawingml/2006/table">
            <a:tbl>
              <a:tblPr>
                <a:noFill/>
              </a:tblPr>
              <a:tblGrid>
                <a:gridCol w="3531276">
                  <a:extLst>
                    <a:ext uri="{9D8B030D-6E8A-4147-A177-3AD203B41FA5}">
                      <a16:colId xmlns:a16="http://schemas.microsoft.com/office/drawing/2014/main" val="20000"/>
                    </a:ext>
                  </a:extLst>
                </a:gridCol>
                <a:gridCol w="3531276">
                  <a:extLst>
                    <a:ext uri="{9D8B030D-6E8A-4147-A177-3AD203B41FA5}">
                      <a16:colId xmlns:a16="http://schemas.microsoft.com/office/drawing/2014/main" val="20001"/>
                    </a:ext>
                  </a:extLst>
                </a:gridCol>
                <a:gridCol w="3531276">
                  <a:extLst>
                    <a:ext uri="{9D8B030D-6E8A-4147-A177-3AD203B41FA5}">
                      <a16:colId xmlns:a16="http://schemas.microsoft.com/office/drawing/2014/main" val="20002"/>
                    </a:ext>
                  </a:extLst>
                </a:gridCol>
              </a:tblGrid>
              <a:tr h="936623">
                <a:tc>
                  <a:txBody>
                    <a:bodyPr/>
                    <a:lstStyle/>
                    <a:p>
                      <a:pPr marL="0" lvl="0" indent="0" algn="l" rtl="0">
                        <a:spcBef>
                          <a:spcPts val="0"/>
                        </a:spcBef>
                        <a:spcAft>
                          <a:spcPts val="0"/>
                        </a:spcAft>
                        <a:buNone/>
                      </a:pPr>
                      <a:r>
                        <a:rPr lang="en-US" sz="2800" b="1" dirty="0">
                          <a:latin typeface="+mj-lt"/>
                          <a:ea typeface="Heebo"/>
                          <a:cs typeface="Heebo"/>
                          <a:sym typeface="Heebo"/>
                        </a:rPr>
                        <a:t>Definition</a:t>
                      </a:r>
                      <a:endParaRPr sz="2800" b="1" dirty="0">
                        <a:latin typeface="+mj-lt"/>
                        <a:ea typeface="Heebo"/>
                        <a:cs typeface="Heebo"/>
                        <a:sym typeface="Heebo"/>
                      </a:endParaRPr>
                    </a:p>
                  </a:txBody>
                  <a:tcPr marL="91425" marR="91425" marT="91425" marB="91425">
                    <a:solidFill>
                      <a:srgbClr val="CCCCCC"/>
                    </a:solidFill>
                  </a:tcPr>
                </a:tc>
                <a:tc>
                  <a:txBody>
                    <a:bodyPr/>
                    <a:lstStyle/>
                    <a:p>
                      <a:pPr marL="0" lvl="0" indent="0" algn="l" rtl="0">
                        <a:spcBef>
                          <a:spcPts val="0"/>
                        </a:spcBef>
                        <a:spcAft>
                          <a:spcPts val="0"/>
                        </a:spcAft>
                        <a:buNone/>
                      </a:pPr>
                      <a:r>
                        <a:rPr lang="en-US" sz="2800" b="1" dirty="0">
                          <a:latin typeface="+mj-lt"/>
                          <a:ea typeface="Heebo"/>
                          <a:cs typeface="Heebo"/>
                          <a:sym typeface="Heebo"/>
                        </a:rPr>
                        <a:t>Notable Features</a:t>
                      </a:r>
                      <a:endParaRPr sz="2800" b="1" dirty="0">
                        <a:latin typeface="+mj-lt"/>
                        <a:ea typeface="Heebo"/>
                        <a:cs typeface="Heebo"/>
                        <a:sym typeface="Heebo"/>
                      </a:endParaRPr>
                    </a:p>
                  </a:txBody>
                  <a:tcPr marL="91425" marR="91425" marT="91425" marB="91425">
                    <a:solidFill>
                      <a:srgbClr val="CCCCCC"/>
                    </a:solidFill>
                  </a:tcPr>
                </a:tc>
                <a:tc>
                  <a:txBody>
                    <a:bodyPr/>
                    <a:lstStyle/>
                    <a:p>
                      <a:pPr marL="0" lvl="0" indent="0" algn="l" rtl="0">
                        <a:spcBef>
                          <a:spcPts val="0"/>
                        </a:spcBef>
                        <a:spcAft>
                          <a:spcPts val="0"/>
                        </a:spcAft>
                        <a:buNone/>
                      </a:pPr>
                      <a:r>
                        <a:rPr lang="en-US" sz="2800" b="1" dirty="0">
                          <a:latin typeface="+mj-lt"/>
                          <a:ea typeface="Heebo"/>
                          <a:cs typeface="Heebo"/>
                          <a:sym typeface="Heebo"/>
                        </a:rPr>
                        <a:t>Source</a:t>
                      </a:r>
                      <a:endParaRPr sz="2800" b="1" dirty="0">
                        <a:latin typeface="+mj-lt"/>
                        <a:ea typeface="Heebo"/>
                        <a:cs typeface="Heebo"/>
                        <a:sym typeface="Heebo"/>
                      </a:endParaRPr>
                    </a:p>
                  </a:txBody>
                  <a:tcPr marL="91425" marR="91425" marT="91425" marB="91425">
                    <a:lnB w="9525" cap="flat" cmpd="sng">
                      <a:solidFill>
                        <a:srgbClr val="9E9E9E"/>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639845">
                <a:tc>
                  <a:txBody>
                    <a:bodyPr/>
                    <a:lstStyle/>
                    <a:p>
                      <a:pPr marL="0" lvl="0" indent="0" algn="l" rtl="0">
                        <a:spcBef>
                          <a:spcPts val="0"/>
                        </a:spcBef>
                        <a:spcAft>
                          <a:spcPts val="0"/>
                        </a:spcAft>
                        <a:buNone/>
                      </a:pPr>
                      <a:r>
                        <a:rPr lang="en-US" sz="2400" dirty="0">
                          <a:latin typeface="+mn-lt"/>
                          <a:ea typeface="Heebo"/>
                          <a:cs typeface="Heebo"/>
                          <a:sym typeface="Heebo"/>
                        </a:rPr>
                        <a:t>The interaction of interdependent people who perceive incompatible goals and interference from each other in achieving these goals. </a:t>
                      </a:r>
                      <a:endParaRPr sz="2400" dirty="0">
                        <a:latin typeface="+mn-lt"/>
                        <a:ea typeface="Heebo"/>
                        <a:cs typeface="Heebo"/>
                        <a:sym typeface="Heebo"/>
                      </a:endParaRPr>
                    </a:p>
                  </a:txBody>
                  <a:tcPr marL="91425" marR="91425" marT="91425" marB="91425"/>
                </a:tc>
                <a:tc>
                  <a:txBody>
                    <a:bodyPr/>
                    <a:lstStyle/>
                    <a:p>
                      <a:pPr marL="0" lvl="0" indent="0" algn="l" rtl="0">
                        <a:spcBef>
                          <a:spcPts val="0"/>
                        </a:spcBef>
                        <a:spcAft>
                          <a:spcPts val="0"/>
                        </a:spcAft>
                        <a:buNone/>
                      </a:pPr>
                      <a:r>
                        <a:rPr lang="en-US" sz="2400" dirty="0">
                          <a:latin typeface="+mn-lt"/>
                          <a:ea typeface="Heebo"/>
                          <a:cs typeface="Heebo"/>
                          <a:sym typeface="Heebo"/>
                        </a:rPr>
                        <a:t>Emphasis on perception &amp; interdependence.</a:t>
                      </a:r>
                      <a:endParaRPr sz="2400" dirty="0">
                        <a:latin typeface="+mn-lt"/>
                        <a:ea typeface="Heebo"/>
                        <a:cs typeface="Heebo"/>
                        <a:sym typeface="Heeb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2400" dirty="0">
                          <a:latin typeface="+mn-lt"/>
                          <a:ea typeface="Heebo"/>
                          <a:cs typeface="Heebo"/>
                          <a:sym typeface="Heebo"/>
                        </a:rPr>
                        <a:t>Folger, Poole &amp; Stutman (2021, p.4)</a:t>
                      </a:r>
                      <a:endParaRPr sz="2400" dirty="0">
                        <a:latin typeface="+mn-lt"/>
                        <a:ea typeface="Heebo"/>
                        <a:cs typeface="Heebo"/>
                        <a:sym typeface="Heeb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431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54;g3754d131037_0_159" descr="A layered diagram titled “A Layered View of Conflict in Special Education.” It shows three nested layers: Structural &amp; Policy Drivers, Relational Dynamics, and Conflict “Hot Spots.” An arrow points from these layers to two possible outcomes: Adaptive Outcome or Maladaptive Outcome.">
            <a:extLst>
              <a:ext uri="{FF2B5EF4-FFF2-40B4-BE49-F238E27FC236}">
                <a16:creationId xmlns:a16="http://schemas.microsoft.com/office/drawing/2014/main" id="{9ECDEC26-74B7-C7C4-E04D-92739398C30A}"/>
              </a:ext>
            </a:extLst>
          </p:cNvPr>
          <p:cNvPicPr preferRelativeResize="0"/>
          <p:nvPr/>
        </p:nvPicPr>
        <p:blipFill>
          <a:blip r:embed="rId2">
            <a:alphaModFix/>
          </a:blip>
          <a:stretch>
            <a:fillRect/>
          </a:stretch>
        </p:blipFill>
        <p:spPr>
          <a:xfrm>
            <a:off x="208491" y="1233471"/>
            <a:ext cx="6986604" cy="4455226"/>
          </a:xfrm>
          <a:prstGeom prst="rect">
            <a:avLst/>
          </a:prstGeom>
          <a:noFill/>
          <a:ln>
            <a:noFill/>
          </a:ln>
        </p:spPr>
      </p:pic>
      <p:graphicFrame>
        <p:nvGraphicFramePr>
          <p:cNvPr id="5" name="Google Shape;256;g3754d131037_0_159" descr="From a layered diagram titled “A Layered View of Conflict in Special Education.” It shows three nested layers: Structural &amp; Policy Drivers, Relational Dynamics, and Conflict “Hot Spots.” An arrow points from these layers to two possible outcomes: Adaptive Outcome or Maladaptive Outcome.">
            <a:extLst>
              <a:ext uri="{FF2B5EF4-FFF2-40B4-BE49-F238E27FC236}">
                <a16:creationId xmlns:a16="http://schemas.microsoft.com/office/drawing/2014/main" id="{E005A63B-2569-FC11-55BA-9C4AD0B1E636}"/>
              </a:ext>
            </a:extLst>
          </p:cNvPr>
          <p:cNvGraphicFramePr/>
          <p:nvPr>
            <p:extLst>
              <p:ext uri="{D42A27DB-BD31-4B8C-83A1-F6EECF244321}">
                <p14:modId xmlns:p14="http://schemas.microsoft.com/office/powerpoint/2010/main" val="2723463480"/>
              </p:ext>
            </p:extLst>
          </p:nvPr>
        </p:nvGraphicFramePr>
        <p:xfrm>
          <a:off x="8490208" y="1843370"/>
          <a:ext cx="2803434" cy="3594904"/>
        </p:xfrm>
        <a:graphic>
          <a:graphicData uri="http://schemas.openxmlformats.org/drawingml/2006/table">
            <a:tbl>
              <a:tblPr>
                <a:noFill/>
              </a:tblPr>
              <a:tblGrid>
                <a:gridCol w="2803434">
                  <a:extLst>
                    <a:ext uri="{9D8B030D-6E8A-4147-A177-3AD203B41FA5}">
                      <a16:colId xmlns:a16="http://schemas.microsoft.com/office/drawing/2014/main" val="20000"/>
                    </a:ext>
                  </a:extLst>
                </a:gridCol>
              </a:tblGrid>
              <a:tr h="1797452">
                <a:tc>
                  <a:txBody>
                    <a:bodyPr/>
                    <a:lstStyle/>
                    <a:p>
                      <a:pPr marL="0" lvl="0" indent="0" algn="l" rtl="0">
                        <a:spcBef>
                          <a:spcPts val="0"/>
                        </a:spcBef>
                        <a:spcAft>
                          <a:spcPts val="0"/>
                        </a:spcAft>
                        <a:buNone/>
                      </a:pPr>
                      <a:r>
                        <a:rPr lang="en-US" sz="2800" b="1" dirty="0">
                          <a:solidFill>
                            <a:schemeClr val="dk1"/>
                          </a:solidFill>
                          <a:latin typeface="Heebo" pitchFamily="2" charset="-79"/>
                          <a:ea typeface="Heebo"/>
                          <a:cs typeface="Heebo" pitchFamily="2" charset="-79"/>
                          <a:sym typeface="Heebo"/>
                        </a:rPr>
                        <a:t>Adaptive Outcome</a:t>
                      </a:r>
                      <a:endParaRPr sz="2800" b="1" dirty="0">
                        <a:solidFill>
                          <a:schemeClr val="dk1"/>
                        </a:solidFill>
                        <a:latin typeface="Heebo" pitchFamily="2" charset="-79"/>
                        <a:ea typeface="Heebo"/>
                        <a:cs typeface="Heebo" pitchFamily="2" charset="-79"/>
                        <a:sym typeface="Heebo"/>
                      </a:endParaRPr>
                    </a:p>
                  </a:txBody>
                  <a:tcPr marL="91425" marR="91425" marT="91425" marB="91425"/>
                </a:tc>
                <a:extLst>
                  <a:ext uri="{0D108BD9-81ED-4DB2-BD59-A6C34878D82A}">
                    <a16:rowId xmlns:a16="http://schemas.microsoft.com/office/drawing/2014/main" val="10000"/>
                  </a:ext>
                </a:extLst>
              </a:tr>
              <a:tr h="1797452">
                <a:tc>
                  <a:txBody>
                    <a:bodyPr/>
                    <a:lstStyle/>
                    <a:p>
                      <a:pPr marL="0" lvl="0" indent="0" algn="l" rtl="0">
                        <a:spcBef>
                          <a:spcPts val="0"/>
                        </a:spcBef>
                        <a:spcAft>
                          <a:spcPts val="0"/>
                        </a:spcAft>
                        <a:buNone/>
                      </a:pPr>
                      <a:r>
                        <a:rPr lang="en-US" sz="2800" b="1" dirty="0">
                          <a:solidFill>
                            <a:schemeClr val="dk1"/>
                          </a:solidFill>
                          <a:latin typeface="Heebo" pitchFamily="2" charset="-79"/>
                          <a:ea typeface="Heebo"/>
                          <a:cs typeface="Heebo" pitchFamily="2" charset="-79"/>
                          <a:sym typeface="Heebo"/>
                        </a:rPr>
                        <a:t>Maladaptive</a:t>
                      </a:r>
                      <a:endParaRPr sz="2800" b="1" dirty="0">
                        <a:solidFill>
                          <a:schemeClr val="dk1"/>
                        </a:solidFill>
                        <a:latin typeface="Heebo" pitchFamily="2" charset="-79"/>
                        <a:ea typeface="Heebo"/>
                        <a:cs typeface="Heebo" pitchFamily="2" charset="-79"/>
                        <a:sym typeface="Heebo"/>
                      </a:endParaRPr>
                    </a:p>
                    <a:p>
                      <a:pPr marL="0" lvl="0" indent="0" algn="l" rtl="0">
                        <a:spcBef>
                          <a:spcPts val="0"/>
                        </a:spcBef>
                        <a:spcAft>
                          <a:spcPts val="0"/>
                        </a:spcAft>
                        <a:buNone/>
                      </a:pPr>
                      <a:r>
                        <a:rPr lang="en-US" sz="2800" b="1" dirty="0">
                          <a:solidFill>
                            <a:schemeClr val="dk1"/>
                          </a:solidFill>
                          <a:latin typeface="Heebo" pitchFamily="2" charset="-79"/>
                          <a:ea typeface="Heebo"/>
                          <a:cs typeface="Heebo" pitchFamily="2" charset="-79"/>
                          <a:sym typeface="Heebo"/>
                        </a:rPr>
                        <a:t>Outcome</a:t>
                      </a:r>
                      <a:endParaRPr sz="2800" b="1" dirty="0">
                        <a:solidFill>
                          <a:schemeClr val="dk1"/>
                        </a:solidFill>
                        <a:latin typeface="Heebo" pitchFamily="2" charset="-79"/>
                        <a:ea typeface="Heebo"/>
                        <a:cs typeface="Heebo" pitchFamily="2" charset="-79"/>
                        <a:sym typeface="Heebo"/>
                      </a:endParaRPr>
                    </a:p>
                  </a:txBody>
                  <a:tcPr marL="91425" marR="91425" marT="91425" marB="91425"/>
                </a:tc>
                <a:extLst>
                  <a:ext uri="{0D108BD9-81ED-4DB2-BD59-A6C34878D82A}">
                    <a16:rowId xmlns:a16="http://schemas.microsoft.com/office/drawing/2014/main" val="10001"/>
                  </a:ext>
                </a:extLst>
              </a:tr>
            </a:tbl>
          </a:graphicData>
        </a:graphic>
      </p:graphicFrame>
      <p:pic>
        <p:nvPicPr>
          <p:cNvPr id="6" name="Google Shape;255;g3754d131037_0_159">
            <a:extLst>
              <a:ext uri="{FF2B5EF4-FFF2-40B4-BE49-F238E27FC236}">
                <a16:creationId xmlns:a16="http://schemas.microsoft.com/office/drawing/2014/main" id="{B67901FB-9FD0-21C1-63A3-1F51E2ECB297}"/>
              </a:ext>
            </a:extLst>
          </p:cNvPr>
          <p:cNvPicPr preferRelativeResize="0"/>
          <p:nvPr/>
        </p:nvPicPr>
        <p:blipFill>
          <a:blip r:embed="rId3">
            <a:alphaModFix/>
          </a:blip>
          <a:stretch>
            <a:fillRect/>
          </a:stretch>
        </p:blipFill>
        <p:spPr>
          <a:xfrm rot="-5400000">
            <a:off x="7323726" y="2809106"/>
            <a:ext cx="826568" cy="1303956"/>
          </a:xfrm>
          <a:prstGeom prst="rect">
            <a:avLst/>
          </a:prstGeom>
          <a:noFill/>
          <a:ln>
            <a:noFill/>
          </a:ln>
        </p:spPr>
      </p:pic>
      <p:sp>
        <p:nvSpPr>
          <p:cNvPr id="7" name="Title 6">
            <a:extLst>
              <a:ext uri="{FF2B5EF4-FFF2-40B4-BE49-F238E27FC236}">
                <a16:creationId xmlns:a16="http://schemas.microsoft.com/office/drawing/2014/main" id="{7F49637A-6447-DEEA-5FE1-C66AB1BB2DAD}"/>
              </a:ext>
            </a:extLst>
          </p:cNvPr>
          <p:cNvSpPr>
            <a:spLocks noGrp="1"/>
          </p:cNvSpPr>
          <p:nvPr>
            <p:ph type="title"/>
          </p:nvPr>
        </p:nvSpPr>
        <p:spPr>
          <a:xfrm>
            <a:off x="1311965" y="517807"/>
            <a:ext cx="10349947" cy="1325563"/>
          </a:xfrm>
        </p:spPr>
        <p:txBody>
          <a:bodyPr>
            <a:normAutofit fontScale="90000"/>
          </a:bodyPr>
          <a:lstStyle/>
          <a:p>
            <a:pPr lvl="0" algn="ctr">
              <a:lnSpc>
                <a:spcPct val="70000"/>
              </a:lnSpc>
              <a:spcBef>
                <a:spcPts val="2400"/>
              </a:spcBef>
            </a:pPr>
            <a:br>
              <a:rPr lang="en-US" dirty="0">
                <a:latin typeface="Heebo"/>
                <a:ea typeface="Heebo"/>
                <a:cs typeface="Heebo"/>
                <a:sym typeface="Heebo"/>
              </a:rPr>
            </a:br>
            <a:r>
              <a:rPr lang="en-US" dirty="0">
                <a:latin typeface="Heebo"/>
                <a:ea typeface="Heebo"/>
                <a:cs typeface="Heebo"/>
                <a:sym typeface="Heebo"/>
              </a:rPr>
              <a:t>A Layered View of Conflict in Special Education</a:t>
            </a:r>
            <a:br>
              <a:rPr lang="en-US" dirty="0">
                <a:latin typeface="Heebo"/>
                <a:ea typeface="Heebo"/>
                <a:cs typeface="Heebo"/>
                <a:sym typeface="Heebo"/>
              </a:rPr>
            </a:br>
            <a:br>
              <a:rPr lang="en-US" dirty="0">
                <a:latin typeface="Heebo"/>
                <a:ea typeface="Heebo"/>
                <a:cs typeface="Heebo"/>
                <a:sym typeface="Heebo"/>
              </a:rPr>
            </a:br>
            <a:br>
              <a:rPr lang="en-US" sz="1400" dirty="0">
                <a:solidFill>
                  <a:srgbClr val="365F91"/>
                </a:solidFill>
                <a:latin typeface="Calibri"/>
                <a:ea typeface="Calibri"/>
                <a:cs typeface="Calibri"/>
                <a:sym typeface="Calibri"/>
              </a:rPr>
            </a:br>
            <a:endParaRPr lang="en-US" dirty="0"/>
          </a:p>
        </p:txBody>
      </p:sp>
    </p:spTree>
    <p:extLst>
      <p:ext uri="{BB962C8B-B14F-4D97-AF65-F5344CB8AC3E}">
        <p14:creationId xmlns:p14="http://schemas.microsoft.com/office/powerpoint/2010/main" val="1399941794"/>
      </p:ext>
    </p:extLst>
  </p:cSld>
  <p:clrMapOvr>
    <a:masterClrMapping/>
  </p:clrMapOvr>
</p:sld>
</file>

<file path=ppt/theme/theme1.xml><?xml version="1.0" encoding="utf-8"?>
<a:theme xmlns:a="http://schemas.openxmlformats.org/drawingml/2006/main" name="Office Theme">
  <a:themeElements>
    <a:clrScheme name="CADRE COLORS">
      <a:dk1>
        <a:srgbClr val="000000"/>
      </a:dk1>
      <a:lt1>
        <a:srgbClr val="EBEBEB"/>
      </a:lt1>
      <a:dk2>
        <a:srgbClr val="333333"/>
      </a:dk2>
      <a:lt2>
        <a:srgbClr val="4796B9"/>
      </a:lt2>
      <a:accent1>
        <a:srgbClr val="275B84"/>
      </a:accent1>
      <a:accent2>
        <a:srgbClr val="931E30"/>
      </a:accent2>
      <a:accent3>
        <a:srgbClr val="B58B41"/>
      </a:accent3>
      <a:accent4>
        <a:srgbClr val="BE253E"/>
      </a:accent4>
      <a:accent5>
        <a:srgbClr val="B58B41"/>
      </a:accent5>
      <a:accent6>
        <a:srgbClr val="EBEBEB"/>
      </a:accent6>
      <a:hlink>
        <a:srgbClr val="2414F8"/>
      </a:hlink>
      <a:folHlink>
        <a:srgbClr val="2414F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lcf76f155ced4ddcb4097134ff3c332f xmlns="db903174-bb1c-4609-9d70-465268ead5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C98DF-0C36-45E4-9FDF-2EF2344C6A6E}">
  <ds:schemaRefs>
    <ds:schemaRef ds:uri="http://schemas.microsoft.com/office/2006/metadata/properties"/>
    <ds:schemaRef ds:uri="http://schemas.microsoft.com/office/infopath/2007/PartnerControls"/>
    <ds:schemaRef ds:uri="d0cbbd92-a969-402e-8621-447322a11182"/>
  </ds:schemaRefs>
</ds:datastoreItem>
</file>

<file path=customXml/itemProps2.xml><?xml version="1.0" encoding="utf-8"?>
<ds:datastoreItem xmlns:ds="http://schemas.openxmlformats.org/officeDocument/2006/customXml" ds:itemID="{CD53707E-4F85-4A34-B690-6747399ABF4D}"/>
</file>

<file path=customXml/itemProps3.xml><?xml version="1.0" encoding="utf-8"?>
<ds:datastoreItem xmlns:ds="http://schemas.openxmlformats.org/officeDocument/2006/customXml" ds:itemID="{B81C4C31-D4DB-4144-9DBE-44F48C4A4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6083</TotalTime>
  <Words>1927</Words>
  <Application>Microsoft Macintosh PowerPoint</Application>
  <PresentationFormat>Widescreen</PresentationFormat>
  <Paragraphs>180</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Aptos Display</vt:lpstr>
      <vt:lpstr>Arial</vt:lpstr>
      <vt:lpstr>Calibri</vt:lpstr>
      <vt:lpstr>Heebo</vt:lpstr>
      <vt:lpstr>Office Theme</vt:lpstr>
      <vt:lpstr>Teaching the IEP Process:  Bridging Legal Knowledge and Practice for Conflict Prevention (and Resolution)</vt:lpstr>
      <vt:lpstr>Objectives</vt:lpstr>
      <vt:lpstr>Family Member-Educator Relationship Defined</vt:lpstr>
      <vt:lpstr>Perspectives (backed by research)</vt:lpstr>
      <vt:lpstr>Barriers to Family-Educator Collaboration </vt:lpstr>
      <vt:lpstr>PowerPoint Presentation</vt:lpstr>
      <vt:lpstr>PowerPoint Presentation</vt:lpstr>
      <vt:lpstr>Conflict </vt:lpstr>
      <vt:lpstr> A Layered View of Conflict in Special Education   </vt:lpstr>
      <vt:lpstr>Family-School Conflict Outcomes</vt:lpstr>
      <vt:lpstr>Educators Need a Game Plan:  Offense and Defense Team Skills Based on Research Proactive and reactive strategies are both essential to the IEP process success </vt:lpstr>
      <vt:lpstr>To Be Clear…. We are ALL on the same team</vt:lpstr>
      <vt:lpstr>     IEP Playbook:  The Science Behind the Plays                Grounded in research, policy, and evidence-based practices</vt:lpstr>
      <vt:lpstr>Skills You Build With Practice</vt:lpstr>
      <vt:lpstr>Mindset Matters:  Getting Your Head in the Process</vt:lpstr>
      <vt:lpstr>Appraise → Emote → Cope Framework  </vt:lpstr>
      <vt:lpstr>Check Your Blind Spots:  Building Self-Awareness on the Team Recognizing bias and reflecting on your own lens to strengthen equity</vt:lpstr>
      <vt:lpstr>        Know Your Position on the Team        Every player on the team has a valuable role</vt:lpstr>
      <vt:lpstr>Kick Off:  Partners First, Paperwork Second Building connections with families and educators so that the student leads the play</vt:lpstr>
      <vt:lpstr> Trust as the Playbook Foundation: Building Strong Teams from the Start Why trust should be the non-negotiable foundation of every IEP team</vt:lpstr>
      <vt:lpstr>Rulebook Review:  Law &amp; Order, IEP Unit  The importance of understanding and bridging the letter and intent of IDEA</vt:lpstr>
      <vt:lpstr>Coach Them to Run the Play Between  Policy and Practice From compliance checklists to collaborative plays that support students</vt:lpstr>
      <vt:lpstr>Stats Don’t Lie:  Goals You Can Measure Clear goals. Real data. Stronger teamwork</vt:lpstr>
      <vt:lpstr>Running the Plays: The Golden Thread Connecting evaluation, goals, services, and placement into a coherent plan  </vt:lpstr>
      <vt:lpstr>Sharing the Mic: Co-Writing Goals Like a Team Making shared decision-making real through collaborative goal writing</vt:lpstr>
      <vt:lpstr>Culture Isn’t a Checkbox:  Playing Without Assumptions Practicing cultural humility to engage every family authentically</vt:lpstr>
      <vt:lpstr>Clear Calls: Jargon Schmargon Using plain, human language to prevent conflict</vt:lpstr>
      <vt:lpstr>Call the Play: Communication that Connects  Building clarity, listening skills, and responsiveness for IEP teamwork </vt:lpstr>
      <vt:lpstr>Student MVP:  Centering the Learner’s Voice on the Team The student’s perspective is the most valuable player in the IEP</vt:lpstr>
      <vt:lpstr>Game Day:  IEP Meetings With Meaning Preparing for, facilitating, and following up on IEP meetings as a team</vt:lpstr>
      <vt:lpstr>When the Play Breaks Down: Meetings, Mistrust, and Misunderstandings Understanding why breakdowns happen and how to respond.</vt:lpstr>
      <vt:lpstr>          Timeout: Conflict Happens, Now What?  Using dispute resolution strategies and de-escalation when conflict arises</vt:lpstr>
      <vt:lpstr>                 Real Talk: Post-Game Film Review               Learning from real cases to apply lessons in practice </vt:lpstr>
      <vt:lpstr>                                                Grab-and-Go:              Playbook Tools and Templates  Ready-made checklists, scripts, and resources to use in daily practice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Reese</dc:creator>
  <cp:lastModifiedBy>Gershwin, Tracy</cp:lastModifiedBy>
  <cp:revision>22</cp:revision>
  <dcterms:created xsi:type="dcterms:W3CDTF">2025-04-28T16:03:12Z</dcterms:created>
  <dcterms:modified xsi:type="dcterms:W3CDTF">2025-10-06T20:18:37Z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